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7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7" r:id="rId13"/>
    <p:sldId id="296" r:id="rId14"/>
    <p:sldId id="298" r:id="rId15"/>
    <p:sldId id="299" r:id="rId16"/>
    <p:sldId id="300" r:id="rId17"/>
    <p:sldId id="301" r:id="rId18"/>
    <p:sldId id="267" r:id="rId1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F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ry Lau" userId="f0c38085-dff5-44b0-86a7-0dbf8cdd6126" providerId="ADAL" clId="{4AAD85F8-F088-4A4C-B6C0-6CF947713428}"/>
    <pc:docChg chg="undo custSel addSld delSld modSld modMainMaster">
      <pc:chgData name="Cherry Lau" userId="f0c38085-dff5-44b0-86a7-0dbf8cdd6126" providerId="ADAL" clId="{4AAD85F8-F088-4A4C-B6C0-6CF947713428}" dt="2022-09-15T17:39:51.911" v="1282"/>
      <pc:docMkLst>
        <pc:docMk/>
      </pc:docMkLst>
      <pc:sldChg chg="del">
        <pc:chgData name="Cherry Lau" userId="f0c38085-dff5-44b0-86a7-0dbf8cdd6126" providerId="ADAL" clId="{4AAD85F8-F088-4A4C-B6C0-6CF947713428}" dt="2022-09-15T16:23:56.429" v="1" actId="2696"/>
        <pc:sldMkLst>
          <pc:docMk/>
          <pc:sldMk cId="109857222" sldId="256"/>
        </pc:sldMkLst>
      </pc:sldChg>
      <pc:sldChg chg="addSp modSp add mod">
        <pc:chgData name="Cherry Lau" userId="f0c38085-dff5-44b0-86a7-0dbf8cdd6126" providerId="ADAL" clId="{4AAD85F8-F088-4A4C-B6C0-6CF947713428}" dt="2022-09-15T16:24:41.246" v="16" actId="1076"/>
        <pc:sldMkLst>
          <pc:docMk/>
          <pc:sldMk cId="4099386442" sldId="287"/>
        </pc:sldMkLst>
        <pc:spChg chg="add mod">
          <ac:chgData name="Cherry Lau" userId="f0c38085-dff5-44b0-86a7-0dbf8cdd6126" providerId="ADAL" clId="{4AAD85F8-F088-4A4C-B6C0-6CF947713428}" dt="2022-09-15T16:24:41.246" v="16" actId="1076"/>
          <ac:spMkLst>
            <pc:docMk/>
            <pc:sldMk cId="4099386442" sldId="287"/>
            <ac:spMk id="4" creationId="{7B0AFCF8-7359-CAC1-91E6-0C9453A859A0}"/>
          </ac:spMkLst>
        </pc:spChg>
      </pc:sldChg>
      <pc:sldChg chg="new del">
        <pc:chgData name="Cherry Lau" userId="f0c38085-dff5-44b0-86a7-0dbf8cdd6126" providerId="ADAL" clId="{4AAD85F8-F088-4A4C-B6C0-6CF947713428}" dt="2022-09-15T16:25:38.695" v="20" actId="2696"/>
        <pc:sldMkLst>
          <pc:docMk/>
          <pc:sldMk cId="3712319945" sldId="288"/>
        </pc:sldMkLst>
      </pc:sldChg>
      <pc:sldChg chg="addSp delSp modSp new mod">
        <pc:chgData name="Cherry Lau" userId="f0c38085-dff5-44b0-86a7-0dbf8cdd6126" providerId="ADAL" clId="{4AAD85F8-F088-4A4C-B6C0-6CF947713428}" dt="2022-09-15T16:27:32.663" v="28" actId="1076"/>
        <pc:sldMkLst>
          <pc:docMk/>
          <pc:sldMk cId="4112460942" sldId="289"/>
        </pc:sldMkLst>
        <pc:spChg chg="del">
          <ac:chgData name="Cherry Lau" userId="f0c38085-dff5-44b0-86a7-0dbf8cdd6126" providerId="ADAL" clId="{4AAD85F8-F088-4A4C-B6C0-6CF947713428}" dt="2022-09-15T16:26:34.608" v="22" actId="478"/>
          <ac:spMkLst>
            <pc:docMk/>
            <pc:sldMk cId="4112460942" sldId="289"/>
            <ac:spMk id="2" creationId="{A9879870-BCA7-1522-DD56-3C29E2AE2B18}"/>
          </ac:spMkLst>
        </pc:spChg>
        <pc:spChg chg="del">
          <ac:chgData name="Cherry Lau" userId="f0c38085-dff5-44b0-86a7-0dbf8cdd6126" providerId="ADAL" clId="{4AAD85F8-F088-4A4C-B6C0-6CF947713428}" dt="2022-09-15T16:26:36.895" v="23" actId="478"/>
          <ac:spMkLst>
            <pc:docMk/>
            <pc:sldMk cId="4112460942" sldId="289"/>
            <ac:spMk id="3" creationId="{65088634-6640-213E-EF55-A68031E55F3C}"/>
          </ac:spMkLst>
        </pc:spChg>
        <pc:picChg chg="add mod modCrop">
          <ac:chgData name="Cherry Lau" userId="f0c38085-dff5-44b0-86a7-0dbf8cdd6126" providerId="ADAL" clId="{4AAD85F8-F088-4A4C-B6C0-6CF947713428}" dt="2022-09-15T16:27:32.663" v="28" actId="1076"/>
          <ac:picMkLst>
            <pc:docMk/>
            <pc:sldMk cId="4112460942" sldId="289"/>
            <ac:picMk id="4" creationId="{9F0D402D-CF7D-B5A4-24D7-2089574EC7FA}"/>
          </ac:picMkLst>
        </pc:picChg>
      </pc:sldChg>
      <pc:sldChg chg="addSp delSp modSp new mod addAnim delAnim modAnim">
        <pc:chgData name="Cherry Lau" userId="f0c38085-dff5-44b0-86a7-0dbf8cdd6126" providerId="ADAL" clId="{4AAD85F8-F088-4A4C-B6C0-6CF947713428}" dt="2022-09-15T17:27:49.379" v="1098"/>
        <pc:sldMkLst>
          <pc:docMk/>
          <pc:sldMk cId="1725848323" sldId="290"/>
        </pc:sldMkLst>
        <pc:spChg chg="del">
          <ac:chgData name="Cherry Lau" userId="f0c38085-dff5-44b0-86a7-0dbf8cdd6126" providerId="ADAL" clId="{4AAD85F8-F088-4A4C-B6C0-6CF947713428}" dt="2022-09-15T16:28:23.649" v="31" actId="478"/>
          <ac:spMkLst>
            <pc:docMk/>
            <pc:sldMk cId="1725848323" sldId="290"/>
            <ac:spMk id="2" creationId="{FF571C73-0B45-24D0-6E12-C83E1D57E3D2}"/>
          </ac:spMkLst>
        </pc:spChg>
        <pc:spChg chg="del">
          <ac:chgData name="Cherry Lau" userId="f0c38085-dff5-44b0-86a7-0dbf8cdd6126" providerId="ADAL" clId="{4AAD85F8-F088-4A4C-B6C0-6CF947713428}" dt="2022-09-15T16:28:27.286" v="32" actId="478"/>
          <ac:spMkLst>
            <pc:docMk/>
            <pc:sldMk cId="1725848323" sldId="290"/>
            <ac:spMk id="3" creationId="{07273857-3E7F-B010-F7D9-D42857E15418}"/>
          </ac:spMkLst>
        </pc:spChg>
        <pc:spChg chg="add mod">
          <ac:chgData name="Cherry Lau" userId="f0c38085-dff5-44b0-86a7-0dbf8cdd6126" providerId="ADAL" clId="{4AAD85F8-F088-4A4C-B6C0-6CF947713428}" dt="2022-09-15T16:30:05.371" v="50" actId="14100"/>
          <ac:spMkLst>
            <pc:docMk/>
            <pc:sldMk cId="1725848323" sldId="290"/>
            <ac:spMk id="7" creationId="{A0866707-DABF-220B-4EE5-39E5F22E31D6}"/>
          </ac:spMkLst>
        </pc:spChg>
        <pc:spChg chg="add mod">
          <ac:chgData name="Cherry Lau" userId="f0c38085-dff5-44b0-86a7-0dbf8cdd6126" providerId="ADAL" clId="{4AAD85F8-F088-4A4C-B6C0-6CF947713428}" dt="2022-09-15T16:34:31.898" v="89" actId="1076"/>
          <ac:spMkLst>
            <pc:docMk/>
            <pc:sldMk cId="1725848323" sldId="290"/>
            <ac:spMk id="12" creationId="{4962F6BD-3857-1AAF-3406-6A424E588727}"/>
          </ac:spMkLst>
        </pc:spChg>
        <pc:spChg chg="add mod">
          <ac:chgData name="Cherry Lau" userId="f0c38085-dff5-44b0-86a7-0dbf8cdd6126" providerId="ADAL" clId="{4AAD85F8-F088-4A4C-B6C0-6CF947713428}" dt="2022-09-15T16:35:06.991" v="101" actId="20577"/>
          <ac:spMkLst>
            <pc:docMk/>
            <pc:sldMk cId="1725848323" sldId="290"/>
            <ac:spMk id="17" creationId="{43A7AB81-D6A7-CB6F-137E-185E4777DB50}"/>
          </ac:spMkLst>
        </pc:spChg>
        <pc:picChg chg="add mod">
          <ac:chgData name="Cherry Lau" userId="f0c38085-dff5-44b0-86a7-0dbf8cdd6126" providerId="ADAL" clId="{4AAD85F8-F088-4A4C-B6C0-6CF947713428}" dt="2022-09-15T16:29:38.758" v="43" actId="14100"/>
          <ac:picMkLst>
            <pc:docMk/>
            <pc:sldMk cId="1725848323" sldId="290"/>
            <ac:picMk id="4" creationId="{9F966FA1-50E2-FD96-FB86-7B4BC67225BC}"/>
          </ac:picMkLst>
        </pc:picChg>
        <pc:picChg chg="add del mod">
          <ac:chgData name="Cherry Lau" userId="f0c38085-dff5-44b0-86a7-0dbf8cdd6126" providerId="ADAL" clId="{4AAD85F8-F088-4A4C-B6C0-6CF947713428}" dt="2022-09-15T16:33:19.370" v="79" actId="478"/>
          <ac:picMkLst>
            <pc:docMk/>
            <pc:sldMk cId="1725848323" sldId="290"/>
            <ac:picMk id="5" creationId="{DB61EE2E-A51E-0FD6-A9FF-56AB9BA221B9}"/>
          </ac:picMkLst>
        </pc:picChg>
        <pc:picChg chg="add mod">
          <ac:chgData name="Cherry Lau" userId="f0c38085-dff5-44b0-86a7-0dbf8cdd6126" providerId="ADAL" clId="{4AAD85F8-F088-4A4C-B6C0-6CF947713428}" dt="2022-09-15T16:35:16.041" v="103" actId="1076"/>
          <ac:picMkLst>
            <pc:docMk/>
            <pc:sldMk cId="1725848323" sldId="290"/>
            <ac:picMk id="6" creationId="{2F6BB108-66E0-130E-4602-710EB9701139}"/>
          </ac:picMkLst>
        </pc:picChg>
        <pc:picChg chg="add mod">
          <ac:chgData name="Cherry Lau" userId="f0c38085-dff5-44b0-86a7-0dbf8cdd6126" providerId="ADAL" clId="{4AAD85F8-F088-4A4C-B6C0-6CF947713428}" dt="2022-09-15T16:34:12.871" v="84" actId="167"/>
          <ac:picMkLst>
            <pc:docMk/>
            <pc:sldMk cId="1725848323" sldId="290"/>
            <ac:picMk id="18" creationId="{E6A770F4-6B65-AC7F-5051-9A4B0B7B2366}"/>
          </ac:picMkLst>
        </pc:picChg>
        <pc:cxnChg chg="add del mod">
          <ac:chgData name="Cherry Lau" userId="f0c38085-dff5-44b0-86a7-0dbf8cdd6126" providerId="ADAL" clId="{4AAD85F8-F088-4A4C-B6C0-6CF947713428}" dt="2022-09-15T16:34:37.614" v="91" actId="14100"/>
          <ac:cxnSpMkLst>
            <pc:docMk/>
            <pc:sldMk cId="1725848323" sldId="290"/>
            <ac:cxnSpMk id="8" creationId="{A820F1AA-7D66-0E86-0BF7-D832BDDE1567}"/>
          </ac:cxnSpMkLst>
        </pc:cxnChg>
        <pc:cxnChg chg="add mod">
          <ac:chgData name="Cherry Lau" userId="f0c38085-dff5-44b0-86a7-0dbf8cdd6126" providerId="ADAL" clId="{4AAD85F8-F088-4A4C-B6C0-6CF947713428}" dt="2022-09-15T16:34:55.393" v="98" actId="14100"/>
          <ac:cxnSpMkLst>
            <pc:docMk/>
            <pc:sldMk cId="1725848323" sldId="290"/>
            <ac:cxnSpMk id="14" creationId="{C66D73E4-89EF-CDAF-571F-FA3C3DD8CEB8}"/>
          </ac:cxnSpMkLst>
        </pc:cxnChg>
        <pc:cxnChg chg="add mod">
          <ac:chgData name="Cherry Lau" userId="f0c38085-dff5-44b0-86a7-0dbf8cdd6126" providerId="ADAL" clId="{4AAD85F8-F088-4A4C-B6C0-6CF947713428}" dt="2022-09-15T16:34:43.347" v="94" actId="14100"/>
          <ac:cxnSpMkLst>
            <pc:docMk/>
            <pc:sldMk cId="1725848323" sldId="290"/>
            <ac:cxnSpMk id="20" creationId="{39973DD6-68D3-53E6-0597-C6360337B4CA}"/>
          </ac:cxnSpMkLst>
        </pc:cxnChg>
      </pc:sldChg>
      <pc:sldChg chg="addSp delSp modSp add mod delAnim modAnim">
        <pc:chgData name="Cherry Lau" userId="f0c38085-dff5-44b0-86a7-0dbf8cdd6126" providerId="ADAL" clId="{4AAD85F8-F088-4A4C-B6C0-6CF947713428}" dt="2022-09-15T17:30:13.889" v="1133" actId="1076"/>
        <pc:sldMkLst>
          <pc:docMk/>
          <pc:sldMk cId="4183846833" sldId="291"/>
        </pc:sldMkLst>
        <pc:spChg chg="add mod">
          <ac:chgData name="Cherry Lau" userId="f0c38085-dff5-44b0-86a7-0dbf8cdd6126" providerId="ADAL" clId="{4AAD85F8-F088-4A4C-B6C0-6CF947713428}" dt="2022-09-15T16:35:13.210" v="102"/>
          <ac:spMkLst>
            <pc:docMk/>
            <pc:sldMk cId="4183846833" sldId="291"/>
            <ac:spMk id="2" creationId="{792516F1-ED77-98D5-2392-5A2D1A7FD745}"/>
          </ac:spMkLst>
        </pc:spChg>
        <pc:spChg chg="add mod">
          <ac:chgData name="Cherry Lau" userId="f0c38085-dff5-44b0-86a7-0dbf8cdd6126" providerId="ADAL" clId="{4AAD85F8-F088-4A4C-B6C0-6CF947713428}" dt="2022-09-15T16:36:49.986" v="118" actId="2085"/>
          <ac:spMkLst>
            <pc:docMk/>
            <pc:sldMk cId="4183846833" sldId="291"/>
            <ac:spMk id="10" creationId="{12EB2EA3-F703-C43C-B468-AB1DFFC2F3DE}"/>
          </ac:spMkLst>
        </pc:spChg>
        <pc:spChg chg="mod">
          <ac:chgData name="Cherry Lau" userId="f0c38085-dff5-44b0-86a7-0dbf8cdd6126" providerId="ADAL" clId="{4AAD85F8-F088-4A4C-B6C0-6CF947713428}" dt="2022-09-15T17:30:13.889" v="1133" actId="1076"/>
          <ac:spMkLst>
            <pc:docMk/>
            <pc:sldMk cId="4183846833" sldId="291"/>
            <ac:spMk id="12" creationId="{4962F6BD-3857-1AAF-3406-6A424E588727}"/>
          </ac:spMkLst>
        </pc:spChg>
        <pc:spChg chg="add del mod">
          <ac:chgData name="Cherry Lau" userId="f0c38085-dff5-44b0-86a7-0dbf8cdd6126" providerId="ADAL" clId="{4AAD85F8-F088-4A4C-B6C0-6CF947713428}" dt="2022-09-15T17:29:14.848" v="1115" actId="478"/>
          <ac:spMkLst>
            <pc:docMk/>
            <pc:sldMk cId="4183846833" sldId="291"/>
            <ac:spMk id="13" creationId="{A4826A3A-85C8-42AB-24E2-F0E141D4F664}"/>
          </ac:spMkLst>
        </pc:spChg>
        <pc:spChg chg="add del mod">
          <ac:chgData name="Cherry Lau" userId="f0c38085-dff5-44b0-86a7-0dbf8cdd6126" providerId="ADAL" clId="{4AAD85F8-F088-4A4C-B6C0-6CF947713428}" dt="2022-09-15T17:29:23.279" v="1119" actId="767"/>
          <ac:spMkLst>
            <pc:docMk/>
            <pc:sldMk cId="4183846833" sldId="291"/>
            <ac:spMk id="15" creationId="{29D69DBB-D942-05BA-034F-0A3BD9BC9439}"/>
          </ac:spMkLst>
        </pc:spChg>
        <pc:spChg chg="add mod">
          <ac:chgData name="Cherry Lau" userId="f0c38085-dff5-44b0-86a7-0dbf8cdd6126" providerId="ADAL" clId="{4AAD85F8-F088-4A4C-B6C0-6CF947713428}" dt="2022-09-15T17:29:31.657" v="1121"/>
          <ac:spMkLst>
            <pc:docMk/>
            <pc:sldMk cId="4183846833" sldId="291"/>
            <ac:spMk id="16" creationId="{1BE88581-EC3C-B465-E349-11C05C92FAAE}"/>
          </ac:spMkLst>
        </pc:spChg>
        <pc:grpChg chg="add">
          <ac:chgData name="Cherry Lau" userId="f0c38085-dff5-44b0-86a7-0dbf8cdd6126" providerId="ADAL" clId="{4AAD85F8-F088-4A4C-B6C0-6CF947713428}" dt="2022-09-15T17:29:39.599" v="1122" actId="164"/>
          <ac:grpSpMkLst>
            <pc:docMk/>
            <pc:sldMk cId="4183846833" sldId="291"/>
            <ac:grpSpMk id="18" creationId="{3A55645B-B90F-A540-19A3-152F58D136F5}"/>
          </ac:grpSpMkLst>
        </pc:grpChg>
        <pc:picChg chg="mod modCrop">
          <ac:chgData name="Cherry Lau" userId="f0c38085-dff5-44b0-86a7-0dbf8cdd6126" providerId="ADAL" clId="{4AAD85F8-F088-4A4C-B6C0-6CF947713428}" dt="2022-09-15T16:35:52.889" v="109" actId="1076"/>
          <ac:picMkLst>
            <pc:docMk/>
            <pc:sldMk cId="4183846833" sldId="291"/>
            <ac:picMk id="5" creationId="{DB61EE2E-A51E-0FD6-A9FF-56AB9BA221B9}"/>
          </ac:picMkLst>
        </pc:picChg>
        <pc:cxnChg chg="mod">
          <ac:chgData name="Cherry Lau" userId="f0c38085-dff5-44b0-86a7-0dbf8cdd6126" providerId="ADAL" clId="{4AAD85F8-F088-4A4C-B6C0-6CF947713428}" dt="2022-09-15T17:30:13.889" v="1133" actId="1076"/>
          <ac:cxnSpMkLst>
            <pc:docMk/>
            <pc:sldMk cId="4183846833" sldId="291"/>
            <ac:cxnSpMk id="8" creationId="{A820F1AA-7D66-0E86-0BF7-D832BDDE1567}"/>
          </ac:cxnSpMkLst>
        </pc:cxnChg>
        <pc:cxnChg chg="mod">
          <ac:chgData name="Cherry Lau" userId="f0c38085-dff5-44b0-86a7-0dbf8cdd6126" providerId="ADAL" clId="{4AAD85F8-F088-4A4C-B6C0-6CF947713428}" dt="2022-09-15T17:30:13.889" v="1133" actId="1076"/>
          <ac:cxnSpMkLst>
            <pc:docMk/>
            <pc:sldMk cId="4183846833" sldId="291"/>
            <ac:cxnSpMk id="14" creationId="{C66D73E4-89EF-CDAF-571F-FA3C3DD8CEB8}"/>
          </ac:cxnSpMkLst>
        </pc:cxnChg>
      </pc:sldChg>
      <pc:sldChg chg="addSp delSp modSp add mod delAnim modAnim">
        <pc:chgData name="Cherry Lau" userId="f0c38085-dff5-44b0-86a7-0dbf8cdd6126" providerId="ADAL" clId="{4AAD85F8-F088-4A4C-B6C0-6CF947713428}" dt="2022-09-15T17:31:17.980" v="1151"/>
        <pc:sldMkLst>
          <pc:docMk/>
          <pc:sldMk cId="3164719372" sldId="292"/>
        </pc:sldMkLst>
        <pc:spChg chg="del">
          <ac:chgData name="Cherry Lau" userId="f0c38085-dff5-44b0-86a7-0dbf8cdd6126" providerId="ADAL" clId="{4AAD85F8-F088-4A4C-B6C0-6CF947713428}" dt="2022-09-15T16:40:06.682" v="132" actId="478"/>
          <ac:spMkLst>
            <pc:docMk/>
            <pc:sldMk cId="3164719372" sldId="292"/>
            <ac:spMk id="10" creationId="{12EB2EA3-F703-C43C-B468-AB1DFFC2F3DE}"/>
          </ac:spMkLst>
        </pc:spChg>
        <pc:spChg chg="mod">
          <ac:chgData name="Cherry Lau" userId="f0c38085-dff5-44b0-86a7-0dbf8cdd6126" providerId="ADAL" clId="{4AAD85F8-F088-4A4C-B6C0-6CF947713428}" dt="2022-09-15T16:40:50.987" v="145" actId="14100"/>
          <ac:spMkLst>
            <pc:docMk/>
            <pc:sldMk cId="3164719372" sldId="292"/>
            <ac:spMk id="12" creationId="{4962F6BD-3857-1AAF-3406-6A424E588727}"/>
          </ac:spMkLst>
        </pc:spChg>
        <pc:spChg chg="del">
          <ac:chgData name="Cherry Lau" userId="f0c38085-dff5-44b0-86a7-0dbf8cdd6126" providerId="ADAL" clId="{4AAD85F8-F088-4A4C-B6C0-6CF947713428}" dt="2022-09-15T16:40:08.346" v="133" actId="478"/>
          <ac:spMkLst>
            <pc:docMk/>
            <pc:sldMk cId="3164719372" sldId="292"/>
            <ac:spMk id="13" creationId="{A4826A3A-85C8-42AB-24E2-F0E141D4F664}"/>
          </ac:spMkLst>
        </pc:spChg>
        <pc:spChg chg="add mod">
          <ac:chgData name="Cherry Lau" userId="f0c38085-dff5-44b0-86a7-0dbf8cdd6126" providerId="ADAL" clId="{4AAD85F8-F088-4A4C-B6C0-6CF947713428}" dt="2022-09-15T16:41:01.699" v="147" actId="1076"/>
          <ac:spMkLst>
            <pc:docMk/>
            <pc:sldMk cId="3164719372" sldId="292"/>
            <ac:spMk id="20" creationId="{18EEFC0D-4364-0B66-A05F-3715377D64C5}"/>
          </ac:spMkLst>
        </pc:spChg>
        <pc:picChg chg="add del mod">
          <ac:chgData name="Cherry Lau" userId="f0c38085-dff5-44b0-86a7-0dbf8cdd6126" providerId="ADAL" clId="{4AAD85F8-F088-4A4C-B6C0-6CF947713428}" dt="2022-09-15T16:40:05.659" v="131" actId="478"/>
          <ac:picMkLst>
            <pc:docMk/>
            <pc:sldMk cId="3164719372" sldId="292"/>
            <ac:picMk id="3" creationId="{CCF5B26E-E1BE-0A70-A04D-A5400EB6AB3F}"/>
          </ac:picMkLst>
        </pc:picChg>
        <pc:picChg chg="del">
          <ac:chgData name="Cherry Lau" userId="f0c38085-dff5-44b0-86a7-0dbf8cdd6126" providerId="ADAL" clId="{4AAD85F8-F088-4A4C-B6C0-6CF947713428}" dt="2022-09-15T16:40:03.120" v="129" actId="478"/>
          <ac:picMkLst>
            <pc:docMk/>
            <pc:sldMk cId="3164719372" sldId="292"/>
            <ac:picMk id="5" creationId="{DB61EE2E-A51E-0FD6-A9FF-56AB9BA221B9}"/>
          </ac:picMkLst>
        </pc:picChg>
        <pc:picChg chg="add mod">
          <ac:chgData name="Cherry Lau" userId="f0c38085-dff5-44b0-86a7-0dbf8cdd6126" providerId="ADAL" clId="{4AAD85F8-F088-4A4C-B6C0-6CF947713428}" dt="2022-09-15T16:40:13.014" v="135" actId="167"/>
          <ac:picMkLst>
            <pc:docMk/>
            <pc:sldMk cId="3164719372" sldId="292"/>
            <ac:picMk id="9" creationId="{69A87519-E9CD-E192-553F-ED1CC744B8EF}"/>
          </ac:picMkLst>
        </pc:picChg>
        <pc:cxnChg chg="del">
          <ac:chgData name="Cherry Lau" userId="f0c38085-dff5-44b0-86a7-0dbf8cdd6126" providerId="ADAL" clId="{4AAD85F8-F088-4A4C-B6C0-6CF947713428}" dt="2022-09-15T16:40:34.096" v="142" actId="478"/>
          <ac:cxnSpMkLst>
            <pc:docMk/>
            <pc:sldMk cId="3164719372" sldId="292"/>
            <ac:cxnSpMk id="8" creationId="{A820F1AA-7D66-0E86-0BF7-D832BDDE1567}"/>
          </ac:cxnSpMkLst>
        </pc:cxnChg>
        <pc:cxnChg chg="mod">
          <ac:chgData name="Cherry Lau" userId="f0c38085-dff5-44b0-86a7-0dbf8cdd6126" providerId="ADAL" clId="{4AAD85F8-F088-4A4C-B6C0-6CF947713428}" dt="2022-09-15T16:40:31.564" v="141" actId="14100"/>
          <ac:cxnSpMkLst>
            <pc:docMk/>
            <pc:sldMk cId="3164719372" sldId="292"/>
            <ac:cxnSpMk id="14" creationId="{C66D73E4-89EF-CDAF-571F-FA3C3DD8CEB8}"/>
          </ac:cxnSpMkLst>
        </pc:cxnChg>
        <pc:cxnChg chg="add mod">
          <ac:chgData name="Cherry Lau" userId="f0c38085-dff5-44b0-86a7-0dbf8cdd6126" providerId="ADAL" clId="{4AAD85F8-F088-4A4C-B6C0-6CF947713428}" dt="2022-09-15T16:40:39.205" v="143"/>
          <ac:cxnSpMkLst>
            <pc:docMk/>
            <pc:sldMk cId="3164719372" sldId="292"/>
            <ac:cxnSpMk id="18" creationId="{51AEF89B-4DF6-62E6-FFD3-79E1AA2B8D0C}"/>
          </ac:cxnSpMkLst>
        </pc:cxnChg>
        <pc:cxnChg chg="add mod">
          <ac:chgData name="Cherry Lau" userId="f0c38085-dff5-44b0-86a7-0dbf8cdd6126" providerId="ADAL" clId="{4AAD85F8-F088-4A4C-B6C0-6CF947713428}" dt="2022-09-15T16:40:43.009" v="144"/>
          <ac:cxnSpMkLst>
            <pc:docMk/>
            <pc:sldMk cId="3164719372" sldId="292"/>
            <ac:cxnSpMk id="19" creationId="{AB946AF4-C68E-4B13-3A16-942346A25A20}"/>
          </ac:cxnSpMkLst>
        </pc:cxnChg>
      </pc:sldChg>
      <pc:sldChg chg="addSp delSp modSp add mod delAnim modAnim">
        <pc:chgData name="Cherry Lau" userId="f0c38085-dff5-44b0-86a7-0dbf8cdd6126" providerId="ADAL" clId="{4AAD85F8-F088-4A4C-B6C0-6CF947713428}" dt="2022-09-15T17:32:25.093" v="1169"/>
        <pc:sldMkLst>
          <pc:docMk/>
          <pc:sldMk cId="2426499896" sldId="293"/>
        </pc:sldMkLst>
        <pc:spChg chg="add mod">
          <ac:chgData name="Cherry Lau" userId="f0c38085-dff5-44b0-86a7-0dbf8cdd6126" providerId="ADAL" clId="{4AAD85F8-F088-4A4C-B6C0-6CF947713428}" dt="2022-09-15T16:49:11.317" v="173" actId="1076"/>
          <ac:spMkLst>
            <pc:docMk/>
            <pc:sldMk cId="2426499896" sldId="293"/>
            <ac:spMk id="10" creationId="{D4EDB1B2-5F12-772F-FED0-876BBEBB92E7}"/>
          </ac:spMkLst>
        </pc:spChg>
        <pc:spChg chg="mod">
          <ac:chgData name="Cherry Lau" userId="f0c38085-dff5-44b0-86a7-0dbf8cdd6126" providerId="ADAL" clId="{4AAD85F8-F088-4A4C-B6C0-6CF947713428}" dt="2022-09-15T16:48:31.932" v="162" actId="14100"/>
          <ac:spMkLst>
            <pc:docMk/>
            <pc:sldMk cId="2426499896" sldId="293"/>
            <ac:spMk id="12" creationId="{4962F6BD-3857-1AAF-3406-6A424E588727}"/>
          </ac:spMkLst>
        </pc:spChg>
        <pc:picChg chg="add mod">
          <ac:chgData name="Cherry Lau" userId="f0c38085-dff5-44b0-86a7-0dbf8cdd6126" providerId="ADAL" clId="{4AAD85F8-F088-4A4C-B6C0-6CF947713428}" dt="2022-09-15T16:48:16.233" v="158" actId="1076"/>
          <ac:picMkLst>
            <pc:docMk/>
            <pc:sldMk cId="2426499896" sldId="293"/>
            <ac:picMk id="3" creationId="{9748BFC1-AC96-5BF3-2F77-16B3BC522673}"/>
          </ac:picMkLst>
        </pc:picChg>
        <pc:picChg chg="mod">
          <ac:chgData name="Cherry Lau" userId="f0c38085-dff5-44b0-86a7-0dbf8cdd6126" providerId="ADAL" clId="{4AAD85F8-F088-4A4C-B6C0-6CF947713428}" dt="2022-09-15T16:48:19.800" v="160" actId="1076"/>
          <ac:picMkLst>
            <pc:docMk/>
            <pc:sldMk cId="2426499896" sldId="293"/>
            <ac:picMk id="4" creationId="{9F966FA1-50E2-FD96-FB86-7B4BC67225BC}"/>
          </ac:picMkLst>
        </pc:picChg>
        <pc:picChg chg="mod">
          <ac:chgData name="Cherry Lau" userId="f0c38085-dff5-44b0-86a7-0dbf8cdd6126" providerId="ADAL" clId="{4AAD85F8-F088-4A4C-B6C0-6CF947713428}" dt="2022-09-15T16:48:52.439" v="168" actId="1076"/>
          <ac:picMkLst>
            <pc:docMk/>
            <pc:sldMk cId="2426499896" sldId="293"/>
            <ac:picMk id="6" creationId="{2F6BB108-66E0-130E-4602-710EB9701139}"/>
          </ac:picMkLst>
        </pc:picChg>
        <pc:picChg chg="del">
          <ac:chgData name="Cherry Lau" userId="f0c38085-dff5-44b0-86a7-0dbf8cdd6126" providerId="ADAL" clId="{4AAD85F8-F088-4A4C-B6C0-6CF947713428}" dt="2022-09-15T16:42:34.585" v="149" actId="478"/>
          <ac:picMkLst>
            <pc:docMk/>
            <pc:sldMk cId="2426499896" sldId="293"/>
            <ac:picMk id="9" creationId="{69A87519-E9CD-E192-553F-ED1CC744B8EF}"/>
          </ac:picMkLst>
        </pc:picChg>
        <pc:cxnChg chg="mod">
          <ac:chgData name="Cherry Lau" userId="f0c38085-dff5-44b0-86a7-0dbf8cdd6126" providerId="ADAL" clId="{4AAD85F8-F088-4A4C-B6C0-6CF947713428}" dt="2022-09-15T16:48:46.244" v="166" actId="14100"/>
          <ac:cxnSpMkLst>
            <pc:docMk/>
            <pc:sldMk cId="2426499896" sldId="293"/>
            <ac:cxnSpMk id="14" creationId="{C66D73E4-89EF-CDAF-571F-FA3C3DD8CEB8}"/>
          </ac:cxnSpMkLst>
        </pc:cxnChg>
        <pc:cxnChg chg="mod">
          <ac:chgData name="Cherry Lau" userId="f0c38085-dff5-44b0-86a7-0dbf8cdd6126" providerId="ADAL" clId="{4AAD85F8-F088-4A4C-B6C0-6CF947713428}" dt="2022-09-15T16:48:39.319" v="164" actId="14100"/>
          <ac:cxnSpMkLst>
            <pc:docMk/>
            <pc:sldMk cId="2426499896" sldId="293"/>
            <ac:cxnSpMk id="18" creationId="{51AEF89B-4DF6-62E6-FFD3-79E1AA2B8D0C}"/>
          </ac:cxnSpMkLst>
        </pc:cxnChg>
        <pc:cxnChg chg="del">
          <ac:chgData name="Cherry Lau" userId="f0c38085-dff5-44b0-86a7-0dbf8cdd6126" providerId="ADAL" clId="{4AAD85F8-F088-4A4C-B6C0-6CF947713428}" dt="2022-09-15T16:48:49.519" v="167" actId="478"/>
          <ac:cxnSpMkLst>
            <pc:docMk/>
            <pc:sldMk cId="2426499896" sldId="293"/>
            <ac:cxnSpMk id="19" creationId="{AB946AF4-C68E-4B13-3A16-942346A25A20}"/>
          </ac:cxnSpMkLst>
        </pc:cxnChg>
      </pc:sldChg>
      <pc:sldChg chg="addSp delSp modSp new mod modAnim">
        <pc:chgData name="Cherry Lau" userId="f0c38085-dff5-44b0-86a7-0dbf8cdd6126" providerId="ADAL" clId="{4AAD85F8-F088-4A4C-B6C0-6CF947713428}" dt="2022-09-15T17:33:47.537" v="1187"/>
        <pc:sldMkLst>
          <pc:docMk/>
          <pc:sldMk cId="1373131189" sldId="294"/>
        </pc:sldMkLst>
        <pc:spChg chg="del">
          <ac:chgData name="Cherry Lau" userId="f0c38085-dff5-44b0-86a7-0dbf8cdd6126" providerId="ADAL" clId="{4AAD85F8-F088-4A4C-B6C0-6CF947713428}" dt="2022-09-15T16:49:36.075" v="176" actId="478"/>
          <ac:spMkLst>
            <pc:docMk/>
            <pc:sldMk cId="1373131189" sldId="294"/>
            <ac:spMk id="2" creationId="{112D3B9C-45E7-1A2E-3AD0-01ABFDDD73AD}"/>
          </ac:spMkLst>
        </pc:spChg>
        <pc:spChg chg="del">
          <ac:chgData name="Cherry Lau" userId="f0c38085-dff5-44b0-86a7-0dbf8cdd6126" providerId="ADAL" clId="{4AAD85F8-F088-4A4C-B6C0-6CF947713428}" dt="2022-09-15T16:49:34.983" v="175" actId="478"/>
          <ac:spMkLst>
            <pc:docMk/>
            <pc:sldMk cId="1373131189" sldId="294"/>
            <ac:spMk id="3" creationId="{353F05E8-30BE-6FCE-5048-4388A834969A}"/>
          </ac:spMkLst>
        </pc:spChg>
        <pc:spChg chg="add mod">
          <ac:chgData name="Cherry Lau" userId="f0c38085-dff5-44b0-86a7-0dbf8cdd6126" providerId="ADAL" clId="{4AAD85F8-F088-4A4C-B6C0-6CF947713428}" dt="2022-09-15T16:51:25.425" v="200" actId="1076"/>
          <ac:spMkLst>
            <pc:docMk/>
            <pc:sldMk cId="1373131189" sldId="294"/>
            <ac:spMk id="10" creationId="{9F78C808-467B-BE6D-CF30-A6ADB61D9EA4}"/>
          </ac:spMkLst>
        </pc:spChg>
        <pc:spChg chg="add mod">
          <ac:chgData name="Cherry Lau" userId="f0c38085-dff5-44b0-86a7-0dbf8cdd6126" providerId="ADAL" clId="{4AAD85F8-F088-4A4C-B6C0-6CF947713428}" dt="2022-09-15T16:53:30.290" v="206" actId="14100"/>
          <ac:spMkLst>
            <pc:docMk/>
            <pc:sldMk cId="1373131189" sldId="294"/>
            <ac:spMk id="11" creationId="{360085BB-78E3-6FE4-69BE-CF9B79F12829}"/>
          </ac:spMkLst>
        </pc:spChg>
        <pc:spChg chg="add mod">
          <ac:chgData name="Cherry Lau" userId="f0c38085-dff5-44b0-86a7-0dbf8cdd6126" providerId="ADAL" clId="{4AAD85F8-F088-4A4C-B6C0-6CF947713428}" dt="2022-09-15T16:54:47.645" v="222" actId="14100"/>
          <ac:spMkLst>
            <pc:docMk/>
            <pc:sldMk cId="1373131189" sldId="294"/>
            <ac:spMk id="12" creationId="{9C8A9BD2-7C36-115C-DB81-2495ECD719F2}"/>
          </ac:spMkLst>
        </pc:spChg>
        <pc:spChg chg="add mod">
          <ac:chgData name="Cherry Lau" userId="f0c38085-dff5-44b0-86a7-0dbf8cdd6126" providerId="ADAL" clId="{4AAD85F8-F088-4A4C-B6C0-6CF947713428}" dt="2022-09-15T16:54:52.303" v="223" actId="14100"/>
          <ac:spMkLst>
            <pc:docMk/>
            <pc:sldMk cId="1373131189" sldId="294"/>
            <ac:spMk id="13" creationId="{14DCE8A4-2D6B-12C3-34D1-754B73E2DF88}"/>
          </ac:spMkLst>
        </pc:spChg>
        <pc:spChg chg="add mod">
          <ac:chgData name="Cherry Lau" userId="f0c38085-dff5-44b0-86a7-0dbf8cdd6126" providerId="ADAL" clId="{4AAD85F8-F088-4A4C-B6C0-6CF947713428}" dt="2022-09-15T16:54:44.503" v="221" actId="14100"/>
          <ac:spMkLst>
            <pc:docMk/>
            <pc:sldMk cId="1373131189" sldId="294"/>
            <ac:spMk id="14" creationId="{9247393B-EF51-CAB1-D2AC-3C871C59F70F}"/>
          </ac:spMkLst>
        </pc:spChg>
        <pc:picChg chg="add mod">
          <ac:chgData name="Cherry Lau" userId="f0c38085-dff5-44b0-86a7-0dbf8cdd6126" providerId="ADAL" clId="{4AAD85F8-F088-4A4C-B6C0-6CF947713428}" dt="2022-09-15T16:50:08.594" v="181" actId="1076"/>
          <ac:picMkLst>
            <pc:docMk/>
            <pc:sldMk cId="1373131189" sldId="294"/>
            <ac:picMk id="4" creationId="{10E05259-801B-E274-8835-ABDD586005A8}"/>
          </ac:picMkLst>
        </pc:picChg>
        <pc:picChg chg="add mod">
          <ac:chgData name="Cherry Lau" userId="f0c38085-dff5-44b0-86a7-0dbf8cdd6126" providerId="ADAL" clId="{4AAD85F8-F088-4A4C-B6C0-6CF947713428}" dt="2022-09-15T16:50:41.460" v="188" actId="1076"/>
          <ac:picMkLst>
            <pc:docMk/>
            <pc:sldMk cId="1373131189" sldId="294"/>
            <ac:picMk id="5" creationId="{036C173D-BB53-35A5-6163-6AF2CAB5BA27}"/>
          </ac:picMkLst>
        </pc:picChg>
        <pc:picChg chg="add mod">
          <ac:chgData name="Cherry Lau" userId="f0c38085-dff5-44b0-86a7-0dbf8cdd6126" providerId="ADAL" clId="{4AAD85F8-F088-4A4C-B6C0-6CF947713428}" dt="2022-09-15T16:50:39.225" v="187" actId="1076"/>
          <ac:picMkLst>
            <pc:docMk/>
            <pc:sldMk cId="1373131189" sldId="294"/>
            <ac:picMk id="6" creationId="{1D4B05E8-E4F3-0269-4457-80EE7E9886CF}"/>
          </ac:picMkLst>
        </pc:picChg>
        <pc:cxnChg chg="add mod">
          <ac:chgData name="Cherry Lau" userId="f0c38085-dff5-44b0-86a7-0dbf8cdd6126" providerId="ADAL" clId="{4AAD85F8-F088-4A4C-B6C0-6CF947713428}" dt="2022-09-15T16:51:02.197" v="192" actId="14100"/>
          <ac:cxnSpMkLst>
            <pc:docMk/>
            <pc:sldMk cId="1373131189" sldId="294"/>
            <ac:cxnSpMk id="7" creationId="{128AB59E-888C-17F7-D478-E86B88EE67D7}"/>
          </ac:cxnSpMkLst>
        </pc:cxnChg>
      </pc:sldChg>
      <pc:sldChg chg="addSp delSp modSp add mod modAnim">
        <pc:chgData name="Cherry Lau" userId="f0c38085-dff5-44b0-86a7-0dbf8cdd6126" providerId="ADAL" clId="{4AAD85F8-F088-4A4C-B6C0-6CF947713428}" dt="2022-09-15T17:35:04.132" v="1217"/>
        <pc:sldMkLst>
          <pc:docMk/>
          <pc:sldMk cId="2112627602" sldId="295"/>
        </pc:sldMkLst>
        <pc:spChg chg="mod">
          <ac:chgData name="Cherry Lau" userId="f0c38085-dff5-44b0-86a7-0dbf8cdd6126" providerId="ADAL" clId="{4AAD85F8-F088-4A4C-B6C0-6CF947713428}" dt="2022-09-15T16:56:52.435" v="240" actId="14100"/>
          <ac:spMkLst>
            <pc:docMk/>
            <pc:sldMk cId="2112627602" sldId="295"/>
            <ac:spMk id="11" creationId="{360085BB-78E3-6FE4-69BE-CF9B79F12829}"/>
          </ac:spMkLst>
        </pc:spChg>
        <pc:spChg chg="mod">
          <ac:chgData name="Cherry Lau" userId="f0c38085-dff5-44b0-86a7-0dbf8cdd6126" providerId="ADAL" clId="{4AAD85F8-F088-4A4C-B6C0-6CF947713428}" dt="2022-09-15T16:57:04.143" v="244" actId="14100"/>
          <ac:spMkLst>
            <pc:docMk/>
            <pc:sldMk cId="2112627602" sldId="295"/>
            <ac:spMk id="12" creationId="{9C8A9BD2-7C36-115C-DB81-2495ECD719F2}"/>
          </ac:spMkLst>
        </pc:spChg>
        <pc:spChg chg="mod">
          <ac:chgData name="Cherry Lau" userId="f0c38085-dff5-44b0-86a7-0dbf8cdd6126" providerId="ADAL" clId="{4AAD85F8-F088-4A4C-B6C0-6CF947713428}" dt="2022-09-15T16:56:35.419" v="235" actId="14100"/>
          <ac:spMkLst>
            <pc:docMk/>
            <pc:sldMk cId="2112627602" sldId="295"/>
            <ac:spMk id="13" creationId="{14DCE8A4-2D6B-12C3-34D1-754B73E2DF88}"/>
          </ac:spMkLst>
        </pc:spChg>
        <pc:spChg chg="mod">
          <ac:chgData name="Cherry Lau" userId="f0c38085-dff5-44b0-86a7-0dbf8cdd6126" providerId="ADAL" clId="{4AAD85F8-F088-4A4C-B6C0-6CF947713428}" dt="2022-09-15T16:56:41.100" v="237" actId="14100"/>
          <ac:spMkLst>
            <pc:docMk/>
            <pc:sldMk cId="2112627602" sldId="295"/>
            <ac:spMk id="14" creationId="{9247393B-EF51-CAB1-D2AC-3C871C59F70F}"/>
          </ac:spMkLst>
        </pc:spChg>
        <pc:spChg chg="add mod">
          <ac:chgData name="Cherry Lau" userId="f0c38085-dff5-44b0-86a7-0dbf8cdd6126" providerId="ADAL" clId="{4AAD85F8-F088-4A4C-B6C0-6CF947713428}" dt="2022-09-15T16:57:14.419" v="248" actId="14100"/>
          <ac:spMkLst>
            <pc:docMk/>
            <pc:sldMk cId="2112627602" sldId="295"/>
            <ac:spMk id="15" creationId="{DC54AB2F-611F-F10D-045D-D00F266DEFB5}"/>
          </ac:spMkLst>
        </pc:spChg>
        <pc:spChg chg="add mod">
          <ac:chgData name="Cherry Lau" userId="f0c38085-dff5-44b0-86a7-0dbf8cdd6126" providerId="ADAL" clId="{4AAD85F8-F088-4A4C-B6C0-6CF947713428}" dt="2022-09-15T16:57:23.911" v="255" actId="20577"/>
          <ac:spMkLst>
            <pc:docMk/>
            <pc:sldMk cId="2112627602" sldId="295"/>
            <ac:spMk id="16" creationId="{CACA347F-EA23-BE92-CE8D-A402E366BF37}"/>
          </ac:spMkLst>
        </pc:spChg>
        <pc:picChg chg="add mod">
          <ac:chgData name="Cherry Lau" userId="f0c38085-dff5-44b0-86a7-0dbf8cdd6126" providerId="ADAL" clId="{4AAD85F8-F088-4A4C-B6C0-6CF947713428}" dt="2022-09-15T16:56:04.944" v="227" actId="167"/>
          <ac:picMkLst>
            <pc:docMk/>
            <pc:sldMk cId="2112627602" sldId="295"/>
            <ac:picMk id="2" creationId="{60307DF0-576C-6279-2E02-F67F774EBBD5}"/>
          </ac:picMkLst>
        </pc:picChg>
        <pc:picChg chg="del">
          <ac:chgData name="Cherry Lau" userId="f0c38085-dff5-44b0-86a7-0dbf8cdd6126" providerId="ADAL" clId="{4AAD85F8-F088-4A4C-B6C0-6CF947713428}" dt="2022-09-15T16:55:48.145" v="225" actId="478"/>
          <ac:picMkLst>
            <pc:docMk/>
            <pc:sldMk cId="2112627602" sldId="295"/>
            <ac:picMk id="5" creationId="{036C173D-BB53-35A5-6163-6AF2CAB5BA27}"/>
          </ac:picMkLst>
        </pc:picChg>
        <pc:cxnChg chg="mod">
          <ac:chgData name="Cherry Lau" userId="f0c38085-dff5-44b0-86a7-0dbf8cdd6126" providerId="ADAL" clId="{4AAD85F8-F088-4A4C-B6C0-6CF947713428}" dt="2022-09-15T16:56:27.911" v="233" actId="14100"/>
          <ac:cxnSpMkLst>
            <pc:docMk/>
            <pc:sldMk cId="2112627602" sldId="295"/>
            <ac:cxnSpMk id="7" creationId="{128AB59E-888C-17F7-D478-E86B88EE67D7}"/>
          </ac:cxnSpMkLst>
        </pc:cxnChg>
      </pc:sldChg>
      <pc:sldChg chg="addSp delSp modSp add mod modAnim">
        <pc:chgData name="Cherry Lau" userId="f0c38085-dff5-44b0-86a7-0dbf8cdd6126" providerId="ADAL" clId="{4AAD85F8-F088-4A4C-B6C0-6CF947713428}" dt="2022-09-15T17:36:10.931" v="1232"/>
        <pc:sldMkLst>
          <pc:docMk/>
          <pc:sldMk cId="2034808804" sldId="296"/>
        </pc:sldMkLst>
        <pc:spChg chg="add mod">
          <ac:chgData name="Cherry Lau" userId="f0c38085-dff5-44b0-86a7-0dbf8cdd6126" providerId="ADAL" clId="{4AAD85F8-F088-4A4C-B6C0-6CF947713428}" dt="2022-09-15T17:03:52.928" v="497" actId="1076"/>
          <ac:spMkLst>
            <pc:docMk/>
            <pc:sldMk cId="2034808804" sldId="296"/>
            <ac:spMk id="8" creationId="{BF90DA1B-0B28-88D6-5489-4474925CDA73}"/>
          </ac:spMkLst>
        </pc:spChg>
        <pc:spChg chg="del">
          <ac:chgData name="Cherry Lau" userId="f0c38085-dff5-44b0-86a7-0dbf8cdd6126" providerId="ADAL" clId="{4AAD85F8-F088-4A4C-B6C0-6CF947713428}" dt="2022-09-15T17:03:29.687" v="484" actId="478"/>
          <ac:spMkLst>
            <pc:docMk/>
            <pc:sldMk cId="2034808804" sldId="296"/>
            <ac:spMk id="11" creationId="{360085BB-78E3-6FE4-69BE-CF9B79F12829}"/>
          </ac:spMkLst>
        </pc:spChg>
        <pc:spChg chg="del">
          <ac:chgData name="Cherry Lau" userId="f0c38085-dff5-44b0-86a7-0dbf8cdd6126" providerId="ADAL" clId="{4AAD85F8-F088-4A4C-B6C0-6CF947713428}" dt="2022-09-15T17:03:26.461" v="482" actId="478"/>
          <ac:spMkLst>
            <pc:docMk/>
            <pc:sldMk cId="2034808804" sldId="296"/>
            <ac:spMk id="12" creationId="{9C8A9BD2-7C36-115C-DB81-2495ECD719F2}"/>
          </ac:spMkLst>
        </pc:spChg>
        <pc:spChg chg="del">
          <ac:chgData name="Cherry Lau" userId="f0c38085-dff5-44b0-86a7-0dbf8cdd6126" providerId="ADAL" clId="{4AAD85F8-F088-4A4C-B6C0-6CF947713428}" dt="2022-09-15T17:03:31.351" v="485" actId="478"/>
          <ac:spMkLst>
            <pc:docMk/>
            <pc:sldMk cId="2034808804" sldId="296"/>
            <ac:spMk id="13" creationId="{14DCE8A4-2D6B-12C3-34D1-754B73E2DF88}"/>
          </ac:spMkLst>
        </pc:spChg>
        <pc:spChg chg="del">
          <ac:chgData name="Cherry Lau" userId="f0c38085-dff5-44b0-86a7-0dbf8cdd6126" providerId="ADAL" clId="{4AAD85F8-F088-4A4C-B6C0-6CF947713428}" dt="2022-09-15T17:03:24.972" v="481" actId="478"/>
          <ac:spMkLst>
            <pc:docMk/>
            <pc:sldMk cId="2034808804" sldId="296"/>
            <ac:spMk id="14" creationId="{9247393B-EF51-CAB1-D2AC-3C871C59F70F}"/>
          </ac:spMkLst>
        </pc:spChg>
        <pc:spChg chg="del">
          <ac:chgData name="Cherry Lau" userId="f0c38085-dff5-44b0-86a7-0dbf8cdd6126" providerId="ADAL" clId="{4AAD85F8-F088-4A4C-B6C0-6CF947713428}" dt="2022-09-15T17:03:28.035" v="483" actId="478"/>
          <ac:spMkLst>
            <pc:docMk/>
            <pc:sldMk cId="2034808804" sldId="296"/>
            <ac:spMk id="15" creationId="{DC54AB2F-611F-F10D-045D-D00F266DEFB5}"/>
          </ac:spMkLst>
        </pc:spChg>
        <pc:picChg chg="del">
          <ac:chgData name="Cherry Lau" userId="f0c38085-dff5-44b0-86a7-0dbf8cdd6126" providerId="ADAL" clId="{4AAD85F8-F088-4A4C-B6C0-6CF947713428}" dt="2022-09-15T16:59:43.111" v="258" actId="478"/>
          <ac:picMkLst>
            <pc:docMk/>
            <pc:sldMk cId="2034808804" sldId="296"/>
            <ac:picMk id="2" creationId="{60307DF0-576C-6279-2E02-F67F774EBBD5}"/>
          </ac:picMkLst>
        </pc:picChg>
        <pc:picChg chg="add mod">
          <ac:chgData name="Cherry Lau" userId="f0c38085-dff5-44b0-86a7-0dbf8cdd6126" providerId="ADAL" clId="{4AAD85F8-F088-4A4C-B6C0-6CF947713428}" dt="2022-09-15T17:03:58.615" v="498" actId="1076"/>
          <ac:picMkLst>
            <pc:docMk/>
            <pc:sldMk cId="2034808804" sldId="296"/>
            <ac:picMk id="3" creationId="{0BECE31C-61F1-A8DF-DCB6-03F3AA2A1C3F}"/>
          </ac:picMkLst>
        </pc:picChg>
        <pc:picChg chg="mod">
          <ac:chgData name="Cherry Lau" userId="f0c38085-dff5-44b0-86a7-0dbf8cdd6126" providerId="ADAL" clId="{4AAD85F8-F088-4A4C-B6C0-6CF947713428}" dt="2022-09-15T17:04:07.600" v="500" actId="1076"/>
          <ac:picMkLst>
            <pc:docMk/>
            <pc:sldMk cId="2034808804" sldId="296"/>
            <ac:picMk id="6" creationId="{1D4B05E8-E4F3-0269-4457-80EE7E9886CF}"/>
          </ac:picMkLst>
        </pc:picChg>
        <pc:cxnChg chg="mod">
          <ac:chgData name="Cherry Lau" userId="f0c38085-dff5-44b0-86a7-0dbf8cdd6126" providerId="ADAL" clId="{4AAD85F8-F088-4A4C-B6C0-6CF947713428}" dt="2022-09-15T17:04:02.746" v="499" actId="1076"/>
          <ac:cxnSpMkLst>
            <pc:docMk/>
            <pc:sldMk cId="2034808804" sldId="296"/>
            <ac:cxnSpMk id="7" creationId="{128AB59E-888C-17F7-D478-E86B88EE67D7}"/>
          </ac:cxnSpMkLst>
        </pc:cxnChg>
      </pc:sldChg>
      <pc:sldChg chg="addSp delSp modSp add mod delAnim modAnim">
        <pc:chgData name="Cherry Lau" userId="f0c38085-dff5-44b0-86a7-0dbf8cdd6126" providerId="ADAL" clId="{4AAD85F8-F088-4A4C-B6C0-6CF947713428}" dt="2022-09-15T17:35:37.783" v="1225"/>
        <pc:sldMkLst>
          <pc:docMk/>
          <pc:sldMk cId="2473904440" sldId="297"/>
        </pc:sldMkLst>
        <pc:spChg chg="add mod">
          <ac:chgData name="Cherry Lau" userId="f0c38085-dff5-44b0-86a7-0dbf8cdd6126" providerId="ADAL" clId="{4AAD85F8-F088-4A4C-B6C0-6CF947713428}" dt="2022-09-15T17:02:35.477" v="475" actId="1076"/>
          <ac:spMkLst>
            <pc:docMk/>
            <pc:sldMk cId="2473904440" sldId="297"/>
            <ac:spMk id="5" creationId="{787E60A3-ABCE-D723-049F-AB9315AD3FD5}"/>
          </ac:spMkLst>
        </pc:spChg>
        <pc:spChg chg="del">
          <ac:chgData name="Cherry Lau" userId="f0c38085-dff5-44b0-86a7-0dbf8cdd6126" providerId="ADAL" clId="{4AAD85F8-F088-4A4C-B6C0-6CF947713428}" dt="2022-09-15T17:00:11.423" v="270" actId="478"/>
          <ac:spMkLst>
            <pc:docMk/>
            <pc:sldMk cId="2473904440" sldId="297"/>
            <ac:spMk id="11" creationId="{360085BB-78E3-6FE4-69BE-CF9B79F12829}"/>
          </ac:spMkLst>
        </pc:spChg>
        <pc:spChg chg="del">
          <ac:chgData name="Cherry Lau" userId="f0c38085-dff5-44b0-86a7-0dbf8cdd6126" providerId="ADAL" clId="{4AAD85F8-F088-4A4C-B6C0-6CF947713428}" dt="2022-09-15T17:00:04.436" v="264" actId="478"/>
          <ac:spMkLst>
            <pc:docMk/>
            <pc:sldMk cId="2473904440" sldId="297"/>
            <ac:spMk id="12" creationId="{9C8A9BD2-7C36-115C-DB81-2495ECD719F2}"/>
          </ac:spMkLst>
        </pc:spChg>
        <pc:spChg chg="del">
          <ac:chgData name="Cherry Lau" userId="f0c38085-dff5-44b0-86a7-0dbf8cdd6126" providerId="ADAL" clId="{4AAD85F8-F088-4A4C-B6C0-6CF947713428}" dt="2022-09-15T17:00:10.270" v="269" actId="478"/>
          <ac:spMkLst>
            <pc:docMk/>
            <pc:sldMk cId="2473904440" sldId="297"/>
            <ac:spMk id="13" creationId="{14DCE8A4-2D6B-12C3-34D1-754B73E2DF88}"/>
          </ac:spMkLst>
        </pc:spChg>
        <pc:spChg chg="del">
          <ac:chgData name="Cherry Lau" userId="f0c38085-dff5-44b0-86a7-0dbf8cdd6126" providerId="ADAL" clId="{4AAD85F8-F088-4A4C-B6C0-6CF947713428}" dt="2022-09-15T17:00:05.057" v="265" actId="478"/>
          <ac:spMkLst>
            <pc:docMk/>
            <pc:sldMk cId="2473904440" sldId="297"/>
            <ac:spMk id="14" creationId="{9247393B-EF51-CAB1-D2AC-3C871C59F70F}"/>
          </ac:spMkLst>
        </pc:spChg>
        <pc:spChg chg="del">
          <ac:chgData name="Cherry Lau" userId="f0c38085-dff5-44b0-86a7-0dbf8cdd6126" providerId="ADAL" clId="{4AAD85F8-F088-4A4C-B6C0-6CF947713428}" dt="2022-09-15T17:00:07.007" v="267" actId="478"/>
          <ac:spMkLst>
            <pc:docMk/>
            <pc:sldMk cId="2473904440" sldId="297"/>
            <ac:spMk id="15" creationId="{DC54AB2F-611F-F10D-045D-D00F266DEFB5}"/>
          </ac:spMkLst>
        </pc:spChg>
        <pc:picChg chg="del">
          <ac:chgData name="Cherry Lau" userId="f0c38085-dff5-44b0-86a7-0dbf8cdd6126" providerId="ADAL" clId="{4AAD85F8-F088-4A4C-B6C0-6CF947713428}" dt="2022-09-15T17:00:03.725" v="263" actId="478"/>
          <ac:picMkLst>
            <pc:docMk/>
            <pc:sldMk cId="2473904440" sldId="297"/>
            <ac:picMk id="2" creationId="{60307DF0-576C-6279-2E02-F67F774EBBD5}"/>
          </ac:picMkLst>
        </pc:picChg>
        <pc:picChg chg="add mod">
          <ac:chgData name="Cherry Lau" userId="f0c38085-dff5-44b0-86a7-0dbf8cdd6126" providerId="ADAL" clId="{4AAD85F8-F088-4A4C-B6C0-6CF947713428}" dt="2022-09-15T17:00:22.136" v="271"/>
          <ac:picMkLst>
            <pc:docMk/>
            <pc:sldMk cId="2473904440" sldId="297"/>
            <ac:picMk id="3" creationId="{F4196897-90CA-6AEA-DDB8-74510ABC6AA3}"/>
          </ac:picMkLst>
        </pc:picChg>
        <pc:picChg chg="del">
          <ac:chgData name="Cherry Lau" userId="f0c38085-dff5-44b0-86a7-0dbf8cdd6126" providerId="ADAL" clId="{4AAD85F8-F088-4A4C-B6C0-6CF947713428}" dt="2022-09-15T17:00:08.116" v="268" actId="478"/>
          <ac:picMkLst>
            <pc:docMk/>
            <pc:sldMk cId="2473904440" sldId="297"/>
            <ac:picMk id="6" creationId="{1D4B05E8-E4F3-0269-4457-80EE7E9886CF}"/>
          </ac:picMkLst>
        </pc:picChg>
        <pc:cxnChg chg="del">
          <ac:chgData name="Cherry Lau" userId="f0c38085-dff5-44b0-86a7-0dbf8cdd6126" providerId="ADAL" clId="{4AAD85F8-F088-4A4C-B6C0-6CF947713428}" dt="2022-09-15T17:00:06.026" v="266" actId="478"/>
          <ac:cxnSpMkLst>
            <pc:docMk/>
            <pc:sldMk cId="2473904440" sldId="297"/>
            <ac:cxnSpMk id="7" creationId="{128AB59E-888C-17F7-D478-E86B88EE67D7}"/>
          </ac:cxnSpMkLst>
        </pc:cxnChg>
        <pc:cxnChg chg="add mod">
          <ac:chgData name="Cherry Lau" userId="f0c38085-dff5-44b0-86a7-0dbf8cdd6126" providerId="ADAL" clId="{4AAD85F8-F088-4A4C-B6C0-6CF947713428}" dt="2022-09-15T17:03:15.678" v="479" actId="14100"/>
          <ac:cxnSpMkLst>
            <pc:docMk/>
            <pc:sldMk cId="2473904440" sldId="297"/>
            <ac:cxnSpMk id="8" creationId="{99C2EA9E-BB9C-4ED1-1E93-6E3B1B269380}"/>
          </ac:cxnSpMkLst>
        </pc:cxnChg>
      </pc:sldChg>
      <pc:sldChg chg="addSp delSp modSp new mod delAnim modAnim">
        <pc:chgData name="Cherry Lau" userId="f0c38085-dff5-44b0-86a7-0dbf8cdd6126" providerId="ADAL" clId="{4AAD85F8-F088-4A4C-B6C0-6CF947713428}" dt="2022-09-15T17:37:34.834" v="1244"/>
        <pc:sldMkLst>
          <pc:docMk/>
          <pc:sldMk cId="904128670" sldId="298"/>
        </pc:sldMkLst>
        <pc:spChg chg="del">
          <ac:chgData name="Cherry Lau" userId="f0c38085-dff5-44b0-86a7-0dbf8cdd6126" providerId="ADAL" clId="{4AAD85F8-F088-4A4C-B6C0-6CF947713428}" dt="2022-09-15T17:05:10.333" v="505" actId="478"/>
          <ac:spMkLst>
            <pc:docMk/>
            <pc:sldMk cId="904128670" sldId="298"/>
            <ac:spMk id="2" creationId="{C3A85D63-B7C5-3BE1-D152-A26CD89D6A8A}"/>
          </ac:spMkLst>
        </pc:spChg>
        <pc:spChg chg="del">
          <ac:chgData name="Cherry Lau" userId="f0c38085-dff5-44b0-86a7-0dbf8cdd6126" providerId="ADAL" clId="{4AAD85F8-F088-4A4C-B6C0-6CF947713428}" dt="2022-09-15T17:05:11.444" v="506" actId="478"/>
          <ac:spMkLst>
            <pc:docMk/>
            <pc:sldMk cId="904128670" sldId="298"/>
            <ac:spMk id="3" creationId="{7A5C1DF2-ECB7-6E0F-0429-E81CC441B017}"/>
          </ac:spMkLst>
        </pc:spChg>
        <pc:spChg chg="add del mod">
          <ac:chgData name="Cherry Lau" userId="f0c38085-dff5-44b0-86a7-0dbf8cdd6126" providerId="ADAL" clId="{4AAD85F8-F088-4A4C-B6C0-6CF947713428}" dt="2022-09-15T17:04:56.272" v="503" actId="478"/>
          <ac:spMkLst>
            <pc:docMk/>
            <pc:sldMk cId="904128670" sldId="298"/>
            <ac:spMk id="4" creationId="{5523DB79-51A3-4DAD-D077-068FD2D01075}"/>
          </ac:spMkLst>
        </pc:spChg>
        <pc:spChg chg="add mod">
          <ac:chgData name="Cherry Lau" userId="f0c38085-dff5-44b0-86a7-0dbf8cdd6126" providerId="ADAL" clId="{4AAD85F8-F088-4A4C-B6C0-6CF947713428}" dt="2022-09-15T17:15:53.427" v="527" actId="1076"/>
          <ac:spMkLst>
            <pc:docMk/>
            <pc:sldMk cId="904128670" sldId="298"/>
            <ac:spMk id="12" creationId="{F958BC4B-7127-D4D5-702A-5F73204C30AA}"/>
          </ac:spMkLst>
        </pc:spChg>
        <pc:spChg chg="add mod">
          <ac:chgData name="Cherry Lau" userId="f0c38085-dff5-44b0-86a7-0dbf8cdd6126" providerId="ADAL" clId="{4AAD85F8-F088-4A4C-B6C0-6CF947713428}" dt="2022-09-15T17:36:43.196" v="1234" actId="1076"/>
          <ac:spMkLst>
            <pc:docMk/>
            <pc:sldMk cId="904128670" sldId="298"/>
            <ac:spMk id="13" creationId="{AE699E1E-82B3-9130-5FCB-5582A0BE3D47}"/>
          </ac:spMkLst>
        </pc:spChg>
        <pc:picChg chg="add mod">
          <ac:chgData name="Cherry Lau" userId="f0c38085-dff5-44b0-86a7-0dbf8cdd6126" providerId="ADAL" clId="{4AAD85F8-F088-4A4C-B6C0-6CF947713428}" dt="2022-09-15T17:14:55.861" v="515" actId="1076"/>
          <ac:picMkLst>
            <pc:docMk/>
            <pc:sldMk cId="904128670" sldId="298"/>
            <ac:picMk id="5" creationId="{0AAB0007-822E-FF3E-9BE6-CC4DE5D97381}"/>
          </ac:picMkLst>
        </pc:picChg>
        <pc:picChg chg="add mod">
          <ac:chgData name="Cherry Lau" userId="f0c38085-dff5-44b0-86a7-0dbf8cdd6126" providerId="ADAL" clId="{4AAD85F8-F088-4A4C-B6C0-6CF947713428}" dt="2022-09-15T17:15:20.638" v="518" actId="12788"/>
          <ac:picMkLst>
            <pc:docMk/>
            <pc:sldMk cId="904128670" sldId="298"/>
            <ac:picMk id="6" creationId="{1997F7A7-1BC7-FEFA-A7B7-9743FBAF5598}"/>
          </ac:picMkLst>
        </pc:picChg>
        <pc:picChg chg="add mod">
          <ac:chgData name="Cherry Lau" userId="f0c38085-dff5-44b0-86a7-0dbf8cdd6126" providerId="ADAL" clId="{4AAD85F8-F088-4A4C-B6C0-6CF947713428}" dt="2022-09-15T17:15:23.716" v="519" actId="1076"/>
          <ac:picMkLst>
            <pc:docMk/>
            <pc:sldMk cId="904128670" sldId="298"/>
            <ac:picMk id="7" creationId="{7426D4B0-A3A4-C3A3-3860-8C10F8148C91}"/>
          </ac:picMkLst>
        </pc:picChg>
        <pc:cxnChg chg="add mod">
          <ac:chgData name="Cherry Lau" userId="f0c38085-dff5-44b0-86a7-0dbf8cdd6126" providerId="ADAL" clId="{4AAD85F8-F088-4A4C-B6C0-6CF947713428}" dt="2022-09-15T17:15:41.559" v="525" actId="14100"/>
          <ac:cxnSpMkLst>
            <pc:docMk/>
            <pc:sldMk cId="904128670" sldId="298"/>
            <ac:cxnSpMk id="8" creationId="{787DA870-5790-79E9-1957-B811F8AD7425}"/>
          </ac:cxnSpMkLst>
        </pc:cxnChg>
        <pc:cxnChg chg="add mod">
          <ac:chgData name="Cherry Lau" userId="f0c38085-dff5-44b0-86a7-0dbf8cdd6126" providerId="ADAL" clId="{4AAD85F8-F088-4A4C-B6C0-6CF947713428}" dt="2022-09-15T17:15:35.076" v="523" actId="14100"/>
          <ac:cxnSpMkLst>
            <pc:docMk/>
            <pc:sldMk cId="904128670" sldId="298"/>
            <ac:cxnSpMk id="9" creationId="{03AAB7BB-AEE8-CA88-1D3C-B0250154042D}"/>
          </ac:cxnSpMkLst>
        </pc:cxnChg>
      </pc:sldChg>
      <pc:sldChg chg="addSp delSp modSp new mod modAnim">
        <pc:chgData name="Cherry Lau" userId="f0c38085-dff5-44b0-86a7-0dbf8cdd6126" providerId="ADAL" clId="{4AAD85F8-F088-4A4C-B6C0-6CF947713428}" dt="2022-09-15T17:39:11.534" v="1279"/>
        <pc:sldMkLst>
          <pc:docMk/>
          <pc:sldMk cId="2544799319" sldId="299"/>
        </pc:sldMkLst>
        <pc:spChg chg="del">
          <ac:chgData name="Cherry Lau" userId="f0c38085-dff5-44b0-86a7-0dbf8cdd6126" providerId="ADAL" clId="{4AAD85F8-F088-4A4C-B6C0-6CF947713428}" dt="2022-09-15T17:16:19.072" v="531" actId="478"/>
          <ac:spMkLst>
            <pc:docMk/>
            <pc:sldMk cId="2544799319" sldId="299"/>
            <ac:spMk id="2" creationId="{4D6F5B4C-EA9E-7461-BC68-2AED6EFE5063}"/>
          </ac:spMkLst>
        </pc:spChg>
        <pc:spChg chg="del">
          <ac:chgData name="Cherry Lau" userId="f0c38085-dff5-44b0-86a7-0dbf8cdd6126" providerId="ADAL" clId="{4AAD85F8-F088-4A4C-B6C0-6CF947713428}" dt="2022-09-15T17:16:17.328" v="530" actId="478"/>
          <ac:spMkLst>
            <pc:docMk/>
            <pc:sldMk cId="2544799319" sldId="299"/>
            <ac:spMk id="3" creationId="{23D654D8-605A-8E60-3C9B-23A0B99EA51D}"/>
          </ac:spMkLst>
        </pc:spChg>
        <pc:spChg chg="add mod">
          <ac:chgData name="Cherry Lau" userId="f0c38085-dff5-44b0-86a7-0dbf8cdd6126" providerId="ADAL" clId="{4AAD85F8-F088-4A4C-B6C0-6CF947713428}" dt="2022-09-15T17:17:00.415" v="541" actId="1076"/>
          <ac:spMkLst>
            <pc:docMk/>
            <pc:sldMk cId="2544799319" sldId="299"/>
            <ac:spMk id="5" creationId="{B09987B2-EBE2-E573-2320-4E89587DBA01}"/>
          </ac:spMkLst>
        </pc:spChg>
        <pc:spChg chg="add mod">
          <ac:chgData name="Cherry Lau" userId="f0c38085-dff5-44b0-86a7-0dbf8cdd6126" providerId="ADAL" clId="{4AAD85F8-F088-4A4C-B6C0-6CF947713428}" dt="2022-09-15T17:16:56.562" v="540" actId="14100"/>
          <ac:spMkLst>
            <pc:docMk/>
            <pc:sldMk cId="2544799319" sldId="299"/>
            <ac:spMk id="6" creationId="{58AAB625-A71F-4410-D4AA-4C4C46A0A952}"/>
          </ac:spMkLst>
        </pc:spChg>
        <pc:spChg chg="add mod">
          <ac:chgData name="Cherry Lau" userId="f0c38085-dff5-44b0-86a7-0dbf8cdd6126" providerId="ADAL" clId="{4AAD85F8-F088-4A4C-B6C0-6CF947713428}" dt="2022-09-15T17:22:50.626" v="773" actId="20577"/>
          <ac:spMkLst>
            <pc:docMk/>
            <pc:sldMk cId="2544799319" sldId="299"/>
            <ac:spMk id="21" creationId="{CF4F2E34-A2F7-C692-59D1-2A73CAE24B2D}"/>
          </ac:spMkLst>
        </pc:spChg>
        <pc:spChg chg="add mod">
          <ac:chgData name="Cherry Lau" userId="f0c38085-dff5-44b0-86a7-0dbf8cdd6126" providerId="ADAL" clId="{4AAD85F8-F088-4A4C-B6C0-6CF947713428}" dt="2022-09-15T17:22:03.033" v="732" actId="1076"/>
          <ac:spMkLst>
            <pc:docMk/>
            <pc:sldMk cId="2544799319" sldId="299"/>
            <ac:spMk id="22" creationId="{105E2E94-D029-CAB7-ED3C-ED4C2E6DD32D}"/>
          </ac:spMkLst>
        </pc:spChg>
        <pc:picChg chg="add mod">
          <ac:chgData name="Cherry Lau" userId="f0c38085-dff5-44b0-86a7-0dbf8cdd6126" providerId="ADAL" clId="{4AAD85F8-F088-4A4C-B6C0-6CF947713428}" dt="2022-09-15T17:16:33.990" v="535" actId="12788"/>
          <ac:picMkLst>
            <pc:docMk/>
            <pc:sldMk cId="2544799319" sldId="299"/>
            <ac:picMk id="4" creationId="{C9590962-53B8-55C0-DBA4-B6244861F0D0}"/>
          </ac:picMkLst>
        </pc:picChg>
        <pc:picChg chg="add mod">
          <ac:chgData name="Cherry Lau" userId="f0c38085-dff5-44b0-86a7-0dbf8cdd6126" providerId="ADAL" clId="{4AAD85F8-F088-4A4C-B6C0-6CF947713428}" dt="2022-09-15T17:20:48.716" v="706" actId="1076"/>
          <ac:picMkLst>
            <pc:docMk/>
            <pc:sldMk cId="2544799319" sldId="299"/>
            <ac:picMk id="7" creationId="{412B01AC-BC38-F0B9-A466-DFB7DB7626F7}"/>
          </ac:picMkLst>
        </pc:picChg>
        <pc:picChg chg="add mod">
          <ac:chgData name="Cherry Lau" userId="f0c38085-dff5-44b0-86a7-0dbf8cdd6126" providerId="ADAL" clId="{4AAD85F8-F088-4A4C-B6C0-6CF947713428}" dt="2022-09-15T17:19:13.984" v="572" actId="1076"/>
          <ac:picMkLst>
            <pc:docMk/>
            <pc:sldMk cId="2544799319" sldId="299"/>
            <ac:picMk id="8" creationId="{6042E0E4-460E-6E6F-3DF3-F0B587E0BC5D}"/>
          </ac:picMkLst>
        </pc:picChg>
        <pc:picChg chg="add mod">
          <ac:chgData name="Cherry Lau" userId="f0c38085-dff5-44b0-86a7-0dbf8cdd6126" providerId="ADAL" clId="{4AAD85F8-F088-4A4C-B6C0-6CF947713428}" dt="2022-09-15T17:19:21.792" v="574" actId="14100"/>
          <ac:picMkLst>
            <pc:docMk/>
            <pc:sldMk cId="2544799319" sldId="299"/>
            <ac:picMk id="20" creationId="{6C2E98F8-AF8F-74C3-68B9-CBC3F4CF1889}"/>
          </ac:picMkLst>
        </pc:picChg>
        <pc:cxnChg chg="add mod">
          <ac:chgData name="Cherry Lau" userId="f0c38085-dff5-44b0-86a7-0dbf8cdd6126" providerId="ADAL" clId="{4AAD85F8-F088-4A4C-B6C0-6CF947713428}" dt="2022-09-15T17:20:48.716" v="706" actId="1076"/>
          <ac:cxnSpMkLst>
            <pc:docMk/>
            <pc:sldMk cId="2544799319" sldId="299"/>
            <ac:cxnSpMk id="9" creationId="{BCE98B4B-780A-09D3-E195-B520900F4AAB}"/>
          </ac:cxnSpMkLst>
        </pc:cxnChg>
        <pc:cxnChg chg="add mod">
          <ac:chgData name="Cherry Lau" userId="f0c38085-dff5-44b0-86a7-0dbf8cdd6126" providerId="ADAL" clId="{4AAD85F8-F088-4A4C-B6C0-6CF947713428}" dt="2022-09-15T17:20:48.716" v="706" actId="1076"/>
          <ac:cxnSpMkLst>
            <pc:docMk/>
            <pc:sldMk cId="2544799319" sldId="299"/>
            <ac:cxnSpMk id="12" creationId="{CBA814B4-031D-3B32-3043-67CAB7A98EF0}"/>
          </ac:cxnSpMkLst>
        </pc:cxnChg>
      </pc:sldChg>
      <pc:sldChg chg="delSp modSp add mod delAnim modAnim">
        <pc:chgData name="Cherry Lau" userId="f0c38085-dff5-44b0-86a7-0dbf8cdd6126" providerId="ADAL" clId="{4AAD85F8-F088-4A4C-B6C0-6CF947713428}" dt="2022-09-15T17:39:51.911" v="1282"/>
        <pc:sldMkLst>
          <pc:docMk/>
          <pc:sldMk cId="1899240089" sldId="300"/>
        </pc:sldMkLst>
        <pc:spChg chg="mod">
          <ac:chgData name="Cherry Lau" userId="f0c38085-dff5-44b0-86a7-0dbf8cdd6126" providerId="ADAL" clId="{4AAD85F8-F088-4A4C-B6C0-6CF947713428}" dt="2022-09-15T17:25:33.262" v="1066" actId="1076"/>
          <ac:spMkLst>
            <pc:docMk/>
            <pc:sldMk cId="1899240089" sldId="300"/>
            <ac:spMk id="21" creationId="{CF4F2E34-A2F7-C692-59D1-2A73CAE24B2D}"/>
          </ac:spMkLst>
        </pc:spChg>
        <pc:picChg chg="del">
          <ac:chgData name="Cherry Lau" userId="f0c38085-dff5-44b0-86a7-0dbf8cdd6126" providerId="ADAL" clId="{4AAD85F8-F088-4A4C-B6C0-6CF947713428}" dt="2022-09-15T17:23:23.721" v="775" actId="478"/>
          <ac:picMkLst>
            <pc:docMk/>
            <pc:sldMk cId="1899240089" sldId="300"/>
            <ac:picMk id="7" creationId="{412B01AC-BC38-F0B9-A466-DFB7DB7626F7}"/>
          </ac:picMkLst>
        </pc:picChg>
        <pc:picChg chg="mod">
          <ac:chgData name="Cherry Lau" userId="f0c38085-dff5-44b0-86a7-0dbf8cdd6126" providerId="ADAL" clId="{4AAD85F8-F088-4A4C-B6C0-6CF947713428}" dt="2022-09-15T17:24:59.556" v="1041" actId="1076"/>
          <ac:picMkLst>
            <pc:docMk/>
            <pc:sldMk cId="1899240089" sldId="300"/>
            <ac:picMk id="8" creationId="{6042E0E4-460E-6E6F-3DF3-F0B587E0BC5D}"/>
          </ac:picMkLst>
        </pc:picChg>
        <pc:picChg chg="mod">
          <ac:chgData name="Cherry Lau" userId="f0c38085-dff5-44b0-86a7-0dbf8cdd6126" providerId="ADAL" clId="{4AAD85F8-F088-4A4C-B6C0-6CF947713428}" dt="2022-09-15T17:25:28.779" v="1065" actId="1076"/>
          <ac:picMkLst>
            <pc:docMk/>
            <pc:sldMk cId="1899240089" sldId="300"/>
            <ac:picMk id="20" creationId="{6C2E98F8-AF8F-74C3-68B9-CBC3F4CF1889}"/>
          </ac:picMkLst>
        </pc:picChg>
        <pc:cxnChg chg="del">
          <ac:chgData name="Cherry Lau" userId="f0c38085-dff5-44b0-86a7-0dbf8cdd6126" providerId="ADAL" clId="{4AAD85F8-F088-4A4C-B6C0-6CF947713428}" dt="2022-09-15T17:23:27.051" v="776" actId="478"/>
          <ac:cxnSpMkLst>
            <pc:docMk/>
            <pc:sldMk cId="1899240089" sldId="300"/>
            <ac:cxnSpMk id="9" creationId="{BCE98B4B-780A-09D3-E195-B520900F4AAB}"/>
          </ac:cxnSpMkLst>
        </pc:cxnChg>
        <pc:cxnChg chg="del">
          <ac:chgData name="Cherry Lau" userId="f0c38085-dff5-44b0-86a7-0dbf8cdd6126" providerId="ADAL" clId="{4AAD85F8-F088-4A4C-B6C0-6CF947713428}" dt="2022-09-15T17:23:27.871" v="777" actId="478"/>
          <ac:cxnSpMkLst>
            <pc:docMk/>
            <pc:sldMk cId="1899240089" sldId="300"/>
            <ac:cxnSpMk id="12" creationId="{CBA814B4-031D-3B32-3043-67CAB7A98EF0}"/>
          </ac:cxnSpMkLst>
        </pc:cxnChg>
      </pc:sldChg>
      <pc:sldChg chg="addSp delSp modSp new mod">
        <pc:chgData name="Cherry Lau" userId="f0c38085-dff5-44b0-86a7-0dbf8cdd6126" providerId="ADAL" clId="{4AAD85F8-F088-4A4C-B6C0-6CF947713428}" dt="2022-09-15T17:26:06.021" v="1070" actId="478"/>
        <pc:sldMkLst>
          <pc:docMk/>
          <pc:sldMk cId="4225398777" sldId="301"/>
        </pc:sldMkLst>
        <pc:spChg chg="del">
          <ac:chgData name="Cherry Lau" userId="f0c38085-dff5-44b0-86a7-0dbf8cdd6126" providerId="ADAL" clId="{4AAD85F8-F088-4A4C-B6C0-6CF947713428}" dt="2022-09-15T17:26:06.021" v="1070" actId="478"/>
          <ac:spMkLst>
            <pc:docMk/>
            <pc:sldMk cId="4225398777" sldId="301"/>
            <ac:spMk id="2" creationId="{F119A6DD-F688-7B38-E731-7A510443042E}"/>
          </ac:spMkLst>
        </pc:spChg>
        <pc:spChg chg="del">
          <ac:chgData name="Cherry Lau" userId="f0c38085-dff5-44b0-86a7-0dbf8cdd6126" providerId="ADAL" clId="{4AAD85F8-F088-4A4C-B6C0-6CF947713428}" dt="2022-09-15T17:26:04.174" v="1069" actId="478"/>
          <ac:spMkLst>
            <pc:docMk/>
            <pc:sldMk cId="4225398777" sldId="301"/>
            <ac:spMk id="3" creationId="{A4BBE1A8-FF9C-AFD0-DF2F-F1532AF23028}"/>
          </ac:spMkLst>
        </pc:spChg>
        <pc:spChg chg="mod">
          <ac:chgData name="Cherry Lau" userId="f0c38085-dff5-44b0-86a7-0dbf8cdd6126" providerId="ADAL" clId="{4AAD85F8-F088-4A4C-B6C0-6CF947713428}" dt="2022-09-15T17:26:01.531" v="1068"/>
          <ac:spMkLst>
            <pc:docMk/>
            <pc:sldMk cId="4225398777" sldId="301"/>
            <ac:spMk id="5" creationId="{315E17CD-AC59-A959-F0BE-041CDA8A5190}"/>
          </ac:spMkLst>
        </pc:spChg>
        <pc:spChg chg="mod">
          <ac:chgData name="Cherry Lau" userId="f0c38085-dff5-44b0-86a7-0dbf8cdd6126" providerId="ADAL" clId="{4AAD85F8-F088-4A4C-B6C0-6CF947713428}" dt="2022-09-15T17:26:01.531" v="1068"/>
          <ac:spMkLst>
            <pc:docMk/>
            <pc:sldMk cId="4225398777" sldId="301"/>
            <ac:spMk id="6" creationId="{70140909-84FE-67E0-4269-0338749159AB}"/>
          </ac:spMkLst>
        </pc:spChg>
        <pc:spChg chg="mod">
          <ac:chgData name="Cherry Lau" userId="f0c38085-dff5-44b0-86a7-0dbf8cdd6126" providerId="ADAL" clId="{4AAD85F8-F088-4A4C-B6C0-6CF947713428}" dt="2022-09-15T17:26:01.531" v="1068"/>
          <ac:spMkLst>
            <pc:docMk/>
            <pc:sldMk cId="4225398777" sldId="301"/>
            <ac:spMk id="7" creationId="{B550DED3-BAA2-1A55-681F-DF553F42DC28}"/>
          </ac:spMkLst>
        </pc:spChg>
        <pc:grpChg chg="add mod">
          <ac:chgData name="Cherry Lau" userId="f0c38085-dff5-44b0-86a7-0dbf8cdd6126" providerId="ADAL" clId="{4AAD85F8-F088-4A4C-B6C0-6CF947713428}" dt="2022-09-15T17:26:01.531" v="1068"/>
          <ac:grpSpMkLst>
            <pc:docMk/>
            <pc:sldMk cId="4225398777" sldId="301"/>
            <ac:grpSpMk id="4" creationId="{1D566BC7-12DC-351D-79BF-5D81547B2DCE}"/>
          </ac:grpSpMkLst>
        </pc:grpChg>
      </pc:sldChg>
      <pc:sldMasterChg chg="addSp modSp">
        <pc:chgData name="Cherry Lau" userId="f0c38085-dff5-44b0-86a7-0dbf8cdd6126" providerId="ADAL" clId="{4AAD85F8-F088-4A4C-B6C0-6CF947713428}" dt="2022-09-15T16:25:26.521" v="17"/>
        <pc:sldMasterMkLst>
          <pc:docMk/>
          <pc:sldMasterMk cId="2460954070" sldId="2147483660"/>
        </pc:sldMasterMkLst>
        <pc:picChg chg="add mod">
          <ac:chgData name="Cherry Lau" userId="f0c38085-dff5-44b0-86a7-0dbf8cdd6126" providerId="ADAL" clId="{4AAD85F8-F088-4A4C-B6C0-6CF947713428}" dt="2022-09-15T16:25:26.521" v="17"/>
          <ac:picMkLst>
            <pc:docMk/>
            <pc:sldMasterMk cId="2460954070" sldId="2147483660"/>
            <ac:picMk id="7" creationId="{602DA212-BBCF-6681-ADD2-140AB2883D93}"/>
          </ac:picMkLst>
        </pc:picChg>
      </pc:sldMasterChg>
    </pc:docChg>
  </pc:docChgLst>
  <pc:docChgLst>
    <pc:chgData name="Catherine Leung" userId="dabd965c-b78d-4221-bc96-18215785a5a0" providerId="ADAL" clId="{C89A2BC9-4789-426C-94B5-AC213EF11BDB}"/>
    <pc:docChg chg="undo custSel delSld modSld">
      <pc:chgData name="Catherine Leung" userId="dabd965c-b78d-4221-bc96-18215785a5a0" providerId="ADAL" clId="{C89A2BC9-4789-426C-94B5-AC213EF11BDB}" dt="2022-11-17T11:23:40.348" v="68" actId="14100"/>
      <pc:docMkLst>
        <pc:docMk/>
      </pc:docMkLst>
      <pc:sldChg chg="addSp delSp modSp mod delAnim">
        <pc:chgData name="Catherine Leung" userId="dabd965c-b78d-4221-bc96-18215785a5a0" providerId="ADAL" clId="{C89A2BC9-4789-426C-94B5-AC213EF11BDB}" dt="2022-11-17T11:23:40.348" v="68" actId="14100"/>
        <pc:sldMkLst>
          <pc:docMk/>
          <pc:sldMk cId="4183846833" sldId="291"/>
        </pc:sldMkLst>
        <pc:spChg chg="mod">
          <ac:chgData name="Catherine Leung" userId="dabd965c-b78d-4221-bc96-18215785a5a0" providerId="ADAL" clId="{C89A2BC9-4789-426C-94B5-AC213EF11BDB}" dt="2022-11-17T11:23:38.367" v="67" actId="14100"/>
          <ac:spMkLst>
            <pc:docMk/>
            <pc:sldMk cId="4183846833" sldId="291"/>
            <ac:spMk id="12" creationId="{4962F6BD-3857-1AAF-3406-6A424E588727}"/>
          </ac:spMkLst>
        </pc:spChg>
        <pc:grpChg chg="del">
          <ac:chgData name="Catherine Leung" userId="dabd965c-b78d-4221-bc96-18215785a5a0" providerId="ADAL" clId="{C89A2BC9-4789-426C-94B5-AC213EF11BDB}" dt="2022-11-17T11:23:12.006" v="55" actId="478"/>
          <ac:grpSpMkLst>
            <pc:docMk/>
            <pc:sldMk cId="4183846833" sldId="291"/>
            <ac:grpSpMk id="18" creationId="{3A55645B-B90F-A540-19A3-152F58D136F5}"/>
          </ac:grpSpMkLst>
        </pc:grpChg>
        <pc:picChg chg="add mod ord">
          <ac:chgData name="Catherine Leung" userId="dabd965c-b78d-4221-bc96-18215785a5a0" providerId="ADAL" clId="{C89A2BC9-4789-426C-94B5-AC213EF11BDB}" dt="2022-11-17T11:23:30.255" v="63" actId="1076"/>
          <ac:picMkLst>
            <pc:docMk/>
            <pc:sldMk cId="4183846833" sldId="291"/>
            <ac:picMk id="9" creationId="{F77CD4E3-BE74-4CDE-92E6-39E0853206A1}"/>
          </ac:picMkLst>
        </pc:picChg>
        <pc:cxnChg chg="mod">
          <ac:chgData name="Catherine Leung" userId="dabd965c-b78d-4221-bc96-18215785a5a0" providerId="ADAL" clId="{C89A2BC9-4789-426C-94B5-AC213EF11BDB}" dt="2022-11-17T11:23:32.247" v="64" actId="14100"/>
          <ac:cxnSpMkLst>
            <pc:docMk/>
            <pc:sldMk cId="4183846833" sldId="291"/>
            <ac:cxnSpMk id="8" creationId="{A820F1AA-7D66-0E86-0BF7-D832BDDE1567}"/>
          </ac:cxnSpMkLst>
        </pc:cxnChg>
        <pc:cxnChg chg="mod">
          <ac:chgData name="Catherine Leung" userId="dabd965c-b78d-4221-bc96-18215785a5a0" providerId="ADAL" clId="{C89A2BC9-4789-426C-94B5-AC213EF11BDB}" dt="2022-11-17T11:23:40.348" v="68" actId="14100"/>
          <ac:cxnSpMkLst>
            <pc:docMk/>
            <pc:sldMk cId="4183846833" sldId="291"/>
            <ac:cxnSpMk id="14" creationId="{C66D73E4-89EF-CDAF-571F-FA3C3DD8CEB8}"/>
          </ac:cxnSpMkLst>
        </pc:cxnChg>
      </pc:sldChg>
      <pc:sldChg chg="addSp delSp modSp mod delAnim">
        <pc:chgData name="Catherine Leung" userId="dabd965c-b78d-4221-bc96-18215785a5a0" providerId="ADAL" clId="{C89A2BC9-4789-426C-94B5-AC213EF11BDB}" dt="2022-11-17T11:17:45.730" v="19" actId="14100"/>
        <pc:sldMkLst>
          <pc:docMk/>
          <pc:sldMk cId="2426499896" sldId="293"/>
        </pc:sldMkLst>
        <pc:spChg chg="mod">
          <ac:chgData name="Catherine Leung" userId="dabd965c-b78d-4221-bc96-18215785a5a0" providerId="ADAL" clId="{C89A2BC9-4789-426C-94B5-AC213EF11BDB}" dt="2022-11-17T11:17:45.730" v="19" actId="14100"/>
          <ac:spMkLst>
            <pc:docMk/>
            <pc:sldMk cId="2426499896" sldId="293"/>
            <ac:spMk id="12" creationId="{4962F6BD-3857-1AAF-3406-6A424E588727}"/>
          </ac:spMkLst>
        </pc:spChg>
        <pc:picChg chg="del">
          <ac:chgData name="Catherine Leung" userId="dabd965c-b78d-4221-bc96-18215785a5a0" providerId="ADAL" clId="{C89A2BC9-4789-426C-94B5-AC213EF11BDB}" dt="2022-11-17T11:17:19.983" v="1" actId="478"/>
          <ac:picMkLst>
            <pc:docMk/>
            <pc:sldMk cId="2426499896" sldId="293"/>
            <ac:picMk id="3" creationId="{9748BFC1-AC96-5BF3-2F77-16B3BC522673}"/>
          </ac:picMkLst>
        </pc:picChg>
        <pc:picChg chg="add mod ord">
          <ac:chgData name="Catherine Leung" userId="dabd965c-b78d-4221-bc96-18215785a5a0" providerId="ADAL" clId="{C89A2BC9-4789-426C-94B5-AC213EF11BDB}" dt="2022-11-17T11:17:26.830" v="5" actId="167"/>
          <ac:picMkLst>
            <pc:docMk/>
            <pc:sldMk cId="2426499896" sldId="293"/>
            <ac:picMk id="8" creationId="{EB90E96A-E280-43EC-9886-284D5B5BBA30}"/>
          </ac:picMkLst>
        </pc:picChg>
        <pc:cxnChg chg="mod">
          <ac:chgData name="Catherine Leung" userId="dabd965c-b78d-4221-bc96-18215785a5a0" providerId="ADAL" clId="{C89A2BC9-4789-426C-94B5-AC213EF11BDB}" dt="2022-11-17T11:17:36.593" v="18" actId="1036"/>
          <ac:cxnSpMkLst>
            <pc:docMk/>
            <pc:sldMk cId="2426499896" sldId="293"/>
            <ac:cxnSpMk id="14" creationId="{C66D73E4-89EF-CDAF-571F-FA3C3DD8CEB8}"/>
          </ac:cxnSpMkLst>
        </pc:cxnChg>
        <pc:cxnChg chg="mod">
          <ac:chgData name="Catherine Leung" userId="dabd965c-b78d-4221-bc96-18215785a5a0" providerId="ADAL" clId="{C89A2BC9-4789-426C-94B5-AC213EF11BDB}" dt="2022-11-17T11:17:36.593" v="18" actId="1036"/>
          <ac:cxnSpMkLst>
            <pc:docMk/>
            <pc:sldMk cId="2426499896" sldId="293"/>
            <ac:cxnSpMk id="18" creationId="{51AEF89B-4DF6-62E6-FFD3-79E1AA2B8D0C}"/>
          </ac:cxnSpMkLst>
        </pc:cxnChg>
      </pc:sldChg>
      <pc:sldChg chg="addSp delSp modSp mod addAnim delAnim">
        <pc:chgData name="Catherine Leung" userId="dabd965c-b78d-4221-bc96-18215785a5a0" providerId="ADAL" clId="{C89A2BC9-4789-426C-94B5-AC213EF11BDB}" dt="2022-11-17T11:19:16.208" v="45" actId="1036"/>
        <pc:sldMkLst>
          <pc:docMk/>
          <pc:sldMk cId="2112627602" sldId="295"/>
        </pc:sldMkLst>
        <pc:spChg chg="mod">
          <ac:chgData name="Catherine Leung" userId="dabd965c-b78d-4221-bc96-18215785a5a0" providerId="ADAL" clId="{C89A2BC9-4789-426C-94B5-AC213EF11BDB}" dt="2022-11-17T11:19:16.208" v="45" actId="1036"/>
          <ac:spMkLst>
            <pc:docMk/>
            <pc:sldMk cId="2112627602" sldId="295"/>
            <ac:spMk id="12" creationId="{9C8A9BD2-7C36-115C-DB81-2495ECD719F2}"/>
          </ac:spMkLst>
        </pc:spChg>
        <pc:spChg chg="mod">
          <ac:chgData name="Catherine Leung" userId="dabd965c-b78d-4221-bc96-18215785a5a0" providerId="ADAL" clId="{C89A2BC9-4789-426C-94B5-AC213EF11BDB}" dt="2022-11-17T11:19:16.208" v="45" actId="1036"/>
          <ac:spMkLst>
            <pc:docMk/>
            <pc:sldMk cId="2112627602" sldId="295"/>
            <ac:spMk id="14" creationId="{9247393B-EF51-CAB1-D2AC-3C871C59F70F}"/>
          </ac:spMkLst>
        </pc:spChg>
        <pc:spChg chg="mod">
          <ac:chgData name="Catherine Leung" userId="dabd965c-b78d-4221-bc96-18215785a5a0" providerId="ADAL" clId="{C89A2BC9-4789-426C-94B5-AC213EF11BDB}" dt="2022-11-17T11:19:00.551" v="31" actId="1076"/>
          <ac:spMkLst>
            <pc:docMk/>
            <pc:sldMk cId="2112627602" sldId="295"/>
            <ac:spMk id="15" creationId="{DC54AB2F-611F-F10D-045D-D00F266DEFB5}"/>
          </ac:spMkLst>
        </pc:spChg>
        <pc:picChg chg="add del">
          <ac:chgData name="Catherine Leung" userId="dabd965c-b78d-4221-bc96-18215785a5a0" providerId="ADAL" clId="{C89A2BC9-4789-426C-94B5-AC213EF11BDB}" dt="2022-11-17T11:18:43.489" v="24" actId="478"/>
          <ac:picMkLst>
            <pc:docMk/>
            <pc:sldMk cId="2112627602" sldId="295"/>
            <ac:picMk id="2" creationId="{60307DF0-576C-6279-2E02-F67F774EBBD5}"/>
          </ac:picMkLst>
        </pc:picChg>
        <pc:picChg chg="add del">
          <ac:chgData name="Catherine Leung" userId="dabd965c-b78d-4221-bc96-18215785a5a0" providerId="ADAL" clId="{C89A2BC9-4789-426C-94B5-AC213EF11BDB}" dt="2022-11-17T11:18:38.547" v="22" actId="22"/>
          <ac:picMkLst>
            <pc:docMk/>
            <pc:sldMk cId="2112627602" sldId="295"/>
            <ac:picMk id="5" creationId="{ED2C8600-7650-4A78-8DA4-BD9812834DDC}"/>
          </ac:picMkLst>
        </pc:picChg>
        <pc:picChg chg="add mod ord">
          <ac:chgData name="Catherine Leung" userId="dabd965c-b78d-4221-bc96-18215785a5a0" providerId="ADAL" clId="{C89A2BC9-4789-426C-94B5-AC213EF11BDB}" dt="2022-11-17T11:18:58.189" v="30" actId="1076"/>
          <ac:picMkLst>
            <pc:docMk/>
            <pc:sldMk cId="2112627602" sldId="295"/>
            <ac:picMk id="9" creationId="{484DDA4C-20BA-4A4F-B1A4-63E6A5E964E3}"/>
          </ac:picMkLst>
        </pc:picChg>
        <pc:cxnChg chg="mod">
          <ac:chgData name="Catherine Leung" userId="dabd965c-b78d-4221-bc96-18215785a5a0" providerId="ADAL" clId="{C89A2BC9-4789-426C-94B5-AC213EF11BDB}" dt="2022-11-17T11:19:10.280" v="40" actId="1037"/>
          <ac:cxnSpMkLst>
            <pc:docMk/>
            <pc:sldMk cId="2112627602" sldId="295"/>
            <ac:cxnSpMk id="7" creationId="{128AB59E-888C-17F7-D478-E86B88EE67D7}"/>
          </ac:cxnSpMkLst>
        </pc:cxnChg>
      </pc:sldChg>
      <pc:sldChg chg="addSp delSp modSp mod delAnim">
        <pc:chgData name="Catherine Leung" userId="dabd965c-b78d-4221-bc96-18215785a5a0" providerId="ADAL" clId="{C89A2BC9-4789-426C-94B5-AC213EF11BDB}" dt="2022-11-17T11:20:51.360" v="54" actId="14100"/>
        <pc:sldMkLst>
          <pc:docMk/>
          <pc:sldMk cId="2544799319" sldId="299"/>
        </pc:sldMkLst>
        <pc:picChg chg="add mod ord">
          <ac:chgData name="Catherine Leung" userId="dabd965c-b78d-4221-bc96-18215785a5a0" providerId="ADAL" clId="{C89A2BC9-4789-426C-94B5-AC213EF11BDB}" dt="2022-11-17T11:20:45.280" v="52" actId="1076"/>
          <ac:picMkLst>
            <pc:docMk/>
            <pc:sldMk cId="2544799319" sldId="299"/>
            <ac:picMk id="4" creationId="{AC700852-D91C-454B-AD13-5321C8B224A4}"/>
          </ac:picMkLst>
        </pc:picChg>
        <pc:picChg chg="del">
          <ac:chgData name="Catherine Leung" userId="dabd965c-b78d-4221-bc96-18215785a5a0" providerId="ADAL" clId="{C89A2BC9-4789-426C-94B5-AC213EF11BDB}" dt="2022-11-17T11:20:28.043" v="46" actId="478"/>
          <ac:picMkLst>
            <pc:docMk/>
            <pc:sldMk cId="2544799319" sldId="299"/>
            <ac:picMk id="7" creationId="{412B01AC-BC38-F0B9-A466-DFB7DB7626F7}"/>
          </ac:picMkLst>
        </pc:picChg>
        <pc:cxnChg chg="mod">
          <ac:chgData name="Catherine Leung" userId="dabd965c-b78d-4221-bc96-18215785a5a0" providerId="ADAL" clId="{C89A2BC9-4789-426C-94B5-AC213EF11BDB}" dt="2022-11-17T11:20:51.360" v="54" actId="14100"/>
          <ac:cxnSpMkLst>
            <pc:docMk/>
            <pc:sldMk cId="2544799319" sldId="299"/>
            <ac:cxnSpMk id="9" creationId="{BCE98B4B-780A-09D3-E195-B520900F4AAB}"/>
          </ac:cxnSpMkLst>
        </pc:cxnChg>
      </pc:sldChg>
      <pc:sldChg chg="del">
        <pc:chgData name="Catherine Leung" userId="dabd965c-b78d-4221-bc96-18215785a5a0" providerId="ADAL" clId="{C89A2BC9-4789-426C-94B5-AC213EF11BDB}" dt="2022-11-04T06:18:09.276" v="0" actId="47"/>
        <pc:sldMkLst>
          <pc:docMk/>
          <pc:sldMk cId="1321915" sldId="302"/>
        </pc:sldMkLst>
      </pc:sldChg>
    </pc:docChg>
  </pc:docChgLst>
  <pc:docChgLst>
    <pc:chgData name="Cherry Lau" userId="S::cherry.lau@pearson.com::f0c38085-dff5-44b0-86a7-0dbf8cdd6126" providerId="AD" clId="Web-{24966D9F-A7A5-08C0-8687-D63CE78B34E7}"/>
    <pc:docChg chg="modSld">
      <pc:chgData name="Cherry Lau" userId="S::cherry.lau@pearson.com::f0c38085-dff5-44b0-86a7-0dbf8cdd6126" providerId="AD" clId="Web-{24966D9F-A7A5-08C0-8687-D63CE78B34E7}" dt="2022-09-15T18:10:50.449" v="1" actId="1076"/>
      <pc:docMkLst>
        <pc:docMk/>
      </pc:docMkLst>
      <pc:sldChg chg="addSp modSp">
        <pc:chgData name="Cherry Lau" userId="S::cherry.lau@pearson.com::f0c38085-dff5-44b0-86a7-0dbf8cdd6126" providerId="AD" clId="Web-{24966D9F-A7A5-08C0-8687-D63CE78B34E7}" dt="2022-09-15T18:10:50.449" v="1" actId="1076"/>
        <pc:sldMkLst>
          <pc:docMk/>
          <pc:sldMk cId="4099386442" sldId="287"/>
        </pc:sldMkLst>
        <pc:picChg chg="add mod">
          <ac:chgData name="Cherry Lau" userId="S::cherry.lau@pearson.com::f0c38085-dff5-44b0-86a7-0dbf8cdd6126" providerId="AD" clId="Web-{24966D9F-A7A5-08C0-8687-D63CE78B34E7}" dt="2022-09-15T18:10:50.449" v="1" actId="1076"/>
          <ac:picMkLst>
            <pc:docMk/>
            <pc:sldMk cId="4099386442" sldId="287"/>
            <ac:picMk id="3" creationId="{C54AC1D1-7048-0A15-74F0-03B54AE29E82}"/>
          </ac:picMkLst>
        </pc:picChg>
      </pc:sldChg>
    </pc:docChg>
  </pc:docChgLst>
  <pc:docChgLst>
    <pc:chgData name="Catherine Leung" userId="dabd965c-b78d-4221-bc96-18215785a5a0" providerId="ADAL" clId="{5A985DCF-B47D-4FB9-855D-C26E98C6F245}"/>
    <pc:docChg chg="undo custSel modSld">
      <pc:chgData name="Catherine Leung" userId="dabd965c-b78d-4221-bc96-18215785a5a0" providerId="ADAL" clId="{5A985DCF-B47D-4FB9-855D-C26E98C6F245}" dt="2022-10-26T06:31:03.205" v="342"/>
      <pc:docMkLst>
        <pc:docMk/>
      </pc:docMkLst>
      <pc:sldChg chg="addSp delSp modSp mod">
        <pc:chgData name="Catherine Leung" userId="dabd965c-b78d-4221-bc96-18215785a5a0" providerId="ADAL" clId="{5A985DCF-B47D-4FB9-855D-C26E98C6F245}" dt="2022-10-26T06:04:05.907" v="12" actId="1076"/>
        <pc:sldMkLst>
          <pc:docMk/>
          <pc:sldMk cId="2544799319" sldId="299"/>
        </pc:sldMkLst>
        <pc:spChg chg="mod">
          <ac:chgData name="Catherine Leung" userId="dabd965c-b78d-4221-bc96-18215785a5a0" providerId="ADAL" clId="{5A985DCF-B47D-4FB9-855D-C26E98C6F245}" dt="2022-10-26T06:04:05.907" v="12" actId="1076"/>
          <ac:spMkLst>
            <pc:docMk/>
            <pc:sldMk cId="2544799319" sldId="299"/>
            <ac:spMk id="5" creationId="{B09987B2-EBE2-E573-2320-4E89587DBA01}"/>
          </ac:spMkLst>
        </pc:spChg>
        <pc:spChg chg="mod">
          <ac:chgData name="Catherine Leung" userId="dabd965c-b78d-4221-bc96-18215785a5a0" providerId="ADAL" clId="{5A985DCF-B47D-4FB9-855D-C26E98C6F245}" dt="2022-10-26T06:04:04.130" v="11" actId="14100"/>
          <ac:spMkLst>
            <pc:docMk/>
            <pc:sldMk cId="2544799319" sldId="299"/>
            <ac:spMk id="6" creationId="{58AAB625-A71F-4410-D4AA-4C4C46A0A952}"/>
          </ac:spMkLst>
        </pc:spChg>
        <pc:spChg chg="mod">
          <ac:chgData name="Catherine Leung" userId="dabd965c-b78d-4221-bc96-18215785a5a0" providerId="ADAL" clId="{5A985DCF-B47D-4FB9-855D-C26E98C6F245}" dt="2022-10-26T06:03:44.694" v="6" actId="1076"/>
          <ac:spMkLst>
            <pc:docMk/>
            <pc:sldMk cId="2544799319" sldId="299"/>
            <ac:spMk id="22" creationId="{105E2E94-D029-CAB7-ED3C-ED4C2E6DD32D}"/>
          </ac:spMkLst>
        </pc:spChg>
        <pc:picChg chg="add mod ord">
          <ac:chgData name="Catherine Leung" userId="dabd965c-b78d-4221-bc96-18215785a5a0" providerId="ADAL" clId="{5A985DCF-B47D-4FB9-855D-C26E98C6F245}" dt="2022-10-26T06:04:01.294" v="10" actId="14100"/>
          <ac:picMkLst>
            <pc:docMk/>
            <pc:sldMk cId="2544799319" sldId="299"/>
            <ac:picMk id="3" creationId="{D3D15614-4A87-4186-895E-C5B2F13E9234}"/>
          </ac:picMkLst>
        </pc:picChg>
        <pc:picChg chg="del">
          <ac:chgData name="Catherine Leung" userId="dabd965c-b78d-4221-bc96-18215785a5a0" providerId="ADAL" clId="{5A985DCF-B47D-4FB9-855D-C26E98C6F245}" dt="2022-10-26T06:03:28.592" v="0" actId="478"/>
          <ac:picMkLst>
            <pc:docMk/>
            <pc:sldMk cId="2544799319" sldId="299"/>
            <ac:picMk id="4" creationId="{C9590962-53B8-55C0-DBA4-B6244861F0D0}"/>
          </ac:picMkLst>
        </pc:picChg>
      </pc:sldChg>
      <pc:sldChg chg="addSp delSp modSp mod modAnim">
        <pc:chgData name="Catherine Leung" userId="dabd965c-b78d-4221-bc96-18215785a5a0" providerId="ADAL" clId="{5A985DCF-B47D-4FB9-855D-C26E98C6F245}" dt="2022-10-26T06:31:03.205" v="342"/>
        <pc:sldMkLst>
          <pc:docMk/>
          <pc:sldMk cId="1899240089" sldId="300"/>
        </pc:sldMkLst>
        <pc:spChg chg="del">
          <ac:chgData name="Catherine Leung" userId="dabd965c-b78d-4221-bc96-18215785a5a0" providerId="ADAL" clId="{5A985DCF-B47D-4FB9-855D-C26E98C6F245}" dt="2022-10-26T06:04:40.232" v="13" actId="478"/>
          <ac:spMkLst>
            <pc:docMk/>
            <pc:sldMk cId="1899240089" sldId="300"/>
            <ac:spMk id="5" creationId="{B09987B2-EBE2-E573-2320-4E89587DBA01}"/>
          </ac:spMkLst>
        </pc:spChg>
        <pc:spChg chg="del">
          <ac:chgData name="Catherine Leung" userId="dabd965c-b78d-4221-bc96-18215785a5a0" providerId="ADAL" clId="{5A985DCF-B47D-4FB9-855D-C26E98C6F245}" dt="2022-10-26T06:04:40.232" v="13" actId="478"/>
          <ac:spMkLst>
            <pc:docMk/>
            <pc:sldMk cId="1899240089" sldId="300"/>
            <ac:spMk id="6" creationId="{58AAB625-A71F-4410-D4AA-4C4C46A0A952}"/>
          </ac:spMkLst>
        </pc:spChg>
        <pc:spChg chg="add mod">
          <ac:chgData name="Catherine Leung" userId="dabd965c-b78d-4221-bc96-18215785a5a0" providerId="ADAL" clId="{5A985DCF-B47D-4FB9-855D-C26E98C6F245}" dt="2022-10-26T06:06:03.872" v="103" actId="14100"/>
          <ac:spMkLst>
            <pc:docMk/>
            <pc:sldMk cId="1899240089" sldId="300"/>
            <ac:spMk id="9" creationId="{71E01DD0-F2B8-4584-89F3-199E8ECF82EE}"/>
          </ac:spMkLst>
        </pc:spChg>
        <pc:spChg chg="add del mod">
          <ac:chgData name="Catherine Leung" userId="dabd965c-b78d-4221-bc96-18215785a5a0" providerId="ADAL" clId="{5A985DCF-B47D-4FB9-855D-C26E98C6F245}" dt="2022-10-26T06:05:42.493" v="94" actId="478"/>
          <ac:spMkLst>
            <pc:docMk/>
            <pc:sldMk cId="1899240089" sldId="300"/>
            <ac:spMk id="12" creationId="{7881C1B5-31CE-4D43-BABE-3982A7E12696}"/>
          </ac:spMkLst>
        </pc:spChg>
        <pc:spChg chg="add del">
          <ac:chgData name="Catherine Leung" userId="dabd965c-b78d-4221-bc96-18215785a5a0" providerId="ADAL" clId="{5A985DCF-B47D-4FB9-855D-C26E98C6F245}" dt="2022-10-26T06:08:45.742" v="213" actId="478"/>
          <ac:spMkLst>
            <pc:docMk/>
            <pc:sldMk cId="1899240089" sldId="300"/>
            <ac:spMk id="17" creationId="{66814C34-952C-48C8-BA94-3E8914BD43FD}"/>
          </ac:spMkLst>
        </pc:spChg>
        <pc:spChg chg="add mod">
          <ac:chgData name="Catherine Leung" userId="dabd965c-b78d-4221-bc96-18215785a5a0" providerId="ADAL" clId="{5A985DCF-B47D-4FB9-855D-C26E98C6F245}" dt="2022-10-26T06:24:50.266" v="329" actId="1076"/>
          <ac:spMkLst>
            <pc:docMk/>
            <pc:sldMk cId="1899240089" sldId="300"/>
            <ac:spMk id="18" creationId="{D9F0E657-1C87-449A-850C-0F27500ABF5D}"/>
          </ac:spMkLst>
        </pc:spChg>
        <pc:spChg chg="mod">
          <ac:chgData name="Catherine Leung" userId="dabd965c-b78d-4221-bc96-18215785a5a0" providerId="ADAL" clId="{5A985DCF-B47D-4FB9-855D-C26E98C6F245}" dt="2022-10-26T06:24:16.287" v="322" actId="1036"/>
          <ac:spMkLst>
            <pc:docMk/>
            <pc:sldMk cId="1899240089" sldId="300"/>
            <ac:spMk id="21" creationId="{CF4F2E34-A2F7-C692-59D1-2A73CAE24B2D}"/>
          </ac:spMkLst>
        </pc:spChg>
        <pc:spChg chg="del">
          <ac:chgData name="Catherine Leung" userId="dabd965c-b78d-4221-bc96-18215785a5a0" providerId="ADAL" clId="{5A985DCF-B47D-4FB9-855D-C26E98C6F245}" dt="2022-10-26T06:04:43.727" v="14" actId="478"/>
          <ac:spMkLst>
            <pc:docMk/>
            <pc:sldMk cId="1899240089" sldId="300"/>
            <ac:spMk id="22" creationId="{105E2E94-D029-CAB7-ED3C-ED4C2E6DD32D}"/>
          </ac:spMkLst>
        </pc:spChg>
        <pc:spChg chg="add del mod">
          <ac:chgData name="Catherine Leung" userId="dabd965c-b78d-4221-bc96-18215785a5a0" providerId="ADAL" clId="{5A985DCF-B47D-4FB9-855D-C26E98C6F245}" dt="2022-10-26T06:10:35.414" v="232" actId="478"/>
          <ac:spMkLst>
            <pc:docMk/>
            <pc:sldMk cId="1899240089" sldId="300"/>
            <ac:spMk id="23" creationId="{FA7DEE59-64D5-4B21-856D-79BFE681CB60}"/>
          </ac:spMkLst>
        </pc:spChg>
        <pc:spChg chg="add del mod">
          <ac:chgData name="Catherine Leung" userId="dabd965c-b78d-4221-bc96-18215785a5a0" providerId="ADAL" clId="{5A985DCF-B47D-4FB9-855D-C26E98C6F245}" dt="2022-10-26T06:21:57.786" v="267" actId="478"/>
          <ac:spMkLst>
            <pc:docMk/>
            <pc:sldMk cId="1899240089" sldId="300"/>
            <ac:spMk id="24" creationId="{C3AA6BF2-8FA0-4F8C-BF43-5DAAB0407A96}"/>
          </ac:spMkLst>
        </pc:spChg>
        <pc:spChg chg="add del">
          <ac:chgData name="Catherine Leung" userId="dabd965c-b78d-4221-bc96-18215785a5a0" providerId="ADAL" clId="{5A985DCF-B47D-4FB9-855D-C26E98C6F245}" dt="2022-10-26T06:22:18.964" v="269" actId="478"/>
          <ac:spMkLst>
            <pc:docMk/>
            <pc:sldMk cId="1899240089" sldId="300"/>
            <ac:spMk id="25" creationId="{29CD1651-A0D2-4512-A3C5-56C813383FC5}"/>
          </ac:spMkLst>
        </pc:spChg>
        <pc:spChg chg="add mod">
          <ac:chgData name="Catherine Leung" userId="dabd965c-b78d-4221-bc96-18215785a5a0" providerId="ADAL" clId="{5A985DCF-B47D-4FB9-855D-C26E98C6F245}" dt="2022-10-26T06:25:09.338" v="331" actId="206"/>
          <ac:spMkLst>
            <pc:docMk/>
            <pc:sldMk cId="1899240089" sldId="300"/>
            <ac:spMk id="26" creationId="{77D56DBC-0986-4F5B-BA31-261CEA0EC6E5}"/>
          </ac:spMkLst>
        </pc:spChg>
        <pc:picChg chg="add mod">
          <ac:chgData name="Catherine Leung" userId="dabd965c-b78d-4221-bc96-18215785a5a0" providerId="ADAL" clId="{5A985DCF-B47D-4FB9-855D-C26E98C6F245}" dt="2022-10-26T06:06:00.959" v="102" actId="1076"/>
          <ac:picMkLst>
            <pc:docMk/>
            <pc:sldMk cId="1899240089" sldId="300"/>
            <ac:picMk id="3" creationId="{616F3953-6FF8-4078-9D3E-6AA2960CD616}"/>
          </ac:picMkLst>
        </pc:picChg>
        <pc:picChg chg="del">
          <ac:chgData name="Catherine Leung" userId="dabd965c-b78d-4221-bc96-18215785a5a0" providerId="ADAL" clId="{5A985DCF-B47D-4FB9-855D-C26E98C6F245}" dt="2022-10-26T06:04:40.232" v="13" actId="478"/>
          <ac:picMkLst>
            <pc:docMk/>
            <pc:sldMk cId="1899240089" sldId="300"/>
            <ac:picMk id="4" creationId="{C9590962-53B8-55C0-DBA4-B6244861F0D0}"/>
          </ac:picMkLst>
        </pc:picChg>
        <pc:picChg chg="mod">
          <ac:chgData name="Catherine Leung" userId="dabd965c-b78d-4221-bc96-18215785a5a0" providerId="ADAL" clId="{5A985DCF-B47D-4FB9-855D-C26E98C6F245}" dt="2022-10-26T06:24:16.287" v="322" actId="1036"/>
          <ac:picMkLst>
            <pc:docMk/>
            <pc:sldMk cId="1899240089" sldId="300"/>
            <ac:picMk id="8" creationId="{6042E0E4-460E-6E6F-3DF3-F0B587E0BC5D}"/>
          </ac:picMkLst>
        </pc:picChg>
        <pc:picChg chg="add mod">
          <ac:chgData name="Catherine Leung" userId="dabd965c-b78d-4221-bc96-18215785a5a0" providerId="ADAL" clId="{5A985DCF-B47D-4FB9-855D-C26E98C6F245}" dt="2022-10-26T06:24:33.924" v="324" actId="1076"/>
          <ac:picMkLst>
            <pc:docMk/>
            <pc:sldMk cId="1899240089" sldId="300"/>
            <ac:picMk id="11" creationId="{F1F1CA57-2869-411C-BA28-E709A2821F25}"/>
          </ac:picMkLst>
        </pc:picChg>
        <pc:cxnChg chg="add mod">
          <ac:chgData name="Catherine Leung" userId="dabd965c-b78d-4221-bc96-18215785a5a0" providerId="ADAL" clId="{5A985DCF-B47D-4FB9-855D-C26E98C6F245}" dt="2022-10-26T06:24:39.402" v="325" actId="1076"/>
          <ac:cxnSpMkLst>
            <pc:docMk/>
            <pc:sldMk cId="1899240089" sldId="300"/>
            <ac:cxnSpMk id="14" creationId="{A952E039-65A5-4DF5-8EEB-512C777CC0A0}"/>
          </ac:cxnSpMkLst>
        </pc:cxnChg>
        <pc:cxnChg chg="add mod">
          <ac:chgData name="Catherine Leung" userId="dabd965c-b78d-4221-bc96-18215785a5a0" providerId="ADAL" clId="{5A985DCF-B47D-4FB9-855D-C26E98C6F245}" dt="2022-10-26T06:09:21.104" v="219" actId="1582"/>
          <ac:cxnSpMkLst>
            <pc:docMk/>
            <pc:sldMk cId="1899240089" sldId="300"/>
            <ac:cxnSpMk id="19" creationId="{C4ACE6DF-72DB-4003-BC5C-7BC0FCE1F531}"/>
          </ac:cxnSpMkLst>
        </pc:cxnChg>
      </pc:sldChg>
    </pc:docChg>
  </pc:docChgLst>
  <pc:docChgLst>
    <pc:chgData name="Catherine Leung" userId="dabd965c-b78d-4221-bc96-18215785a5a0" providerId="ADAL" clId="{76AB98C9-CA5F-4F8C-8816-3C2B19F6C07A}"/>
    <pc:docChg chg="custSel modSld">
      <pc:chgData name="Catherine Leung" userId="dabd965c-b78d-4221-bc96-18215785a5a0" providerId="ADAL" clId="{76AB98C9-CA5F-4F8C-8816-3C2B19F6C07A}" dt="2022-10-07T03:53:02.474" v="2"/>
      <pc:docMkLst>
        <pc:docMk/>
      </pc:docMkLst>
      <pc:sldChg chg="addSp delSp modSp mod">
        <pc:chgData name="Catherine Leung" userId="dabd965c-b78d-4221-bc96-18215785a5a0" providerId="ADAL" clId="{76AB98C9-CA5F-4F8C-8816-3C2B19F6C07A}" dt="2022-10-07T03:53:02.474" v="2"/>
        <pc:sldMkLst>
          <pc:docMk/>
          <pc:sldMk cId="4099386442" sldId="287"/>
        </pc:sldMkLst>
        <pc:spChg chg="add mod">
          <ac:chgData name="Catherine Leung" userId="dabd965c-b78d-4221-bc96-18215785a5a0" providerId="ADAL" clId="{76AB98C9-CA5F-4F8C-8816-3C2B19F6C07A}" dt="2022-10-07T03:53:02.474" v="2"/>
          <ac:spMkLst>
            <pc:docMk/>
            <pc:sldMk cId="4099386442" sldId="287"/>
            <ac:spMk id="5" creationId="{19D92F4F-3083-449C-B36C-05C27F826170}"/>
          </ac:spMkLst>
        </pc:spChg>
        <pc:picChg chg="del mod">
          <ac:chgData name="Catherine Leung" userId="dabd965c-b78d-4221-bc96-18215785a5a0" providerId="ADAL" clId="{76AB98C9-CA5F-4F8C-8816-3C2B19F6C07A}" dt="2022-10-07T03:53:02.177" v="1" actId="478"/>
          <ac:picMkLst>
            <pc:docMk/>
            <pc:sldMk cId="4099386442" sldId="287"/>
            <ac:picMk id="3" creationId="{C54AC1D1-7048-0A15-74F0-03B54AE29E82}"/>
          </ac:picMkLst>
        </pc:picChg>
      </pc:sldChg>
    </pc:docChg>
  </pc:docChgLst>
  <pc:docChgLst>
    <pc:chgData name="Catherine Leung" userId="dabd965c-b78d-4221-bc96-18215785a5a0" providerId="ADAL" clId="{754CA7BC-F110-4096-9FAE-C7CBC30D0B7B}"/>
    <pc:docChg chg="custSel addSld modSld">
      <pc:chgData name="Catherine Leung" userId="dabd965c-b78d-4221-bc96-18215785a5a0" providerId="ADAL" clId="{754CA7BC-F110-4096-9FAE-C7CBC30D0B7B}" dt="2022-09-16T04:55:46.644" v="23" actId="478"/>
      <pc:docMkLst>
        <pc:docMk/>
      </pc:docMkLst>
      <pc:sldChg chg="addSp delSp modSp add mod">
        <pc:chgData name="Catherine Leung" userId="dabd965c-b78d-4221-bc96-18215785a5a0" providerId="ADAL" clId="{754CA7BC-F110-4096-9FAE-C7CBC30D0B7B}" dt="2022-09-16T04:55:46.644" v="23" actId="478"/>
        <pc:sldMkLst>
          <pc:docMk/>
          <pc:sldMk cId="3053238925" sldId="267"/>
        </pc:sldMkLst>
        <pc:spChg chg="mod">
          <ac:chgData name="Catherine Leung" userId="dabd965c-b78d-4221-bc96-18215785a5a0" providerId="ADAL" clId="{754CA7BC-F110-4096-9FAE-C7CBC30D0B7B}" dt="2022-09-16T04:55:39.564" v="21" actId="12"/>
          <ac:spMkLst>
            <pc:docMk/>
            <pc:sldMk cId="3053238925" sldId="267"/>
            <ac:spMk id="4" creationId="{1D157FCC-52F0-47DF-B6FE-B3FBF0ABF686}"/>
          </ac:spMkLst>
        </pc:spChg>
        <pc:spChg chg="del">
          <ac:chgData name="Catherine Leung" userId="dabd965c-b78d-4221-bc96-18215785a5a0" providerId="ADAL" clId="{754CA7BC-F110-4096-9FAE-C7CBC30D0B7B}" dt="2022-09-16T04:55:44.034" v="22" actId="478"/>
          <ac:spMkLst>
            <pc:docMk/>
            <pc:sldMk cId="3053238925" sldId="267"/>
            <ac:spMk id="5" creationId="{9B97B90D-F2A8-4A44-A7F5-DCF7E36A6A9A}"/>
          </ac:spMkLst>
        </pc:spChg>
        <pc:spChg chg="add del mod">
          <ac:chgData name="Catherine Leung" userId="dabd965c-b78d-4221-bc96-18215785a5a0" providerId="ADAL" clId="{754CA7BC-F110-4096-9FAE-C7CBC30D0B7B}" dt="2022-09-16T04:55:46.644" v="23" actId="478"/>
          <ac:spMkLst>
            <pc:docMk/>
            <pc:sldMk cId="3053238925" sldId="267"/>
            <ac:spMk id="6" creationId="{A34E6EEF-FF42-4B1C-A195-8453DCF5207F}"/>
          </ac:spMkLst>
        </pc:spChg>
      </pc:sldChg>
      <pc:sldChg chg="modSp mod">
        <pc:chgData name="Catherine Leung" userId="dabd965c-b78d-4221-bc96-18215785a5a0" providerId="ADAL" clId="{754CA7BC-F110-4096-9FAE-C7CBC30D0B7B}" dt="2022-09-16T04:51:59.901" v="11" actId="14100"/>
        <pc:sldMkLst>
          <pc:docMk/>
          <pc:sldMk cId="1373131189" sldId="294"/>
        </pc:sldMkLst>
        <pc:cxnChg chg="mod">
          <ac:chgData name="Catherine Leung" userId="dabd965c-b78d-4221-bc96-18215785a5a0" providerId="ADAL" clId="{754CA7BC-F110-4096-9FAE-C7CBC30D0B7B}" dt="2022-09-16T04:51:59.901" v="11" actId="14100"/>
          <ac:cxnSpMkLst>
            <pc:docMk/>
            <pc:sldMk cId="1373131189" sldId="294"/>
            <ac:cxnSpMk id="7" creationId="{128AB59E-888C-17F7-D478-E86B88EE67D7}"/>
          </ac:cxnSpMkLst>
        </pc:cxnChg>
      </pc:sldChg>
      <pc:sldChg chg="modSp mod">
        <pc:chgData name="Catherine Leung" userId="dabd965c-b78d-4221-bc96-18215785a5a0" providerId="ADAL" clId="{754CA7BC-F110-4096-9FAE-C7CBC30D0B7B}" dt="2022-09-16T04:51:42.776" v="10" actId="6549"/>
        <pc:sldMkLst>
          <pc:docMk/>
          <pc:sldMk cId="2473904440" sldId="297"/>
        </pc:sldMkLst>
        <pc:spChg chg="mod">
          <ac:chgData name="Catherine Leung" userId="dabd965c-b78d-4221-bc96-18215785a5a0" providerId="ADAL" clId="{754CA7BC-F110-4096-9FAE-C7CBC30D0B7B}" dt="2022-09-16T04:51:42.776" v="10" actId="6549"/>
          <ac:spMkLst>
            <pc:docMk/>
            <pc:sldMk cId="2473904440" sldId="297"/>
            <ac:spMk id="10" creationId="{9F78C808-467B-BE6D-CF30-A6ADB61D9EA4}"/>
          </ac:spMkLst>
        </pc:spChg>
      </pc:sldChg>
      <pc:sldChg chg="modSp">
        <pc:chgData name="Catherine Leung" userId="dabd965c-b78d-4221-bc96-18215785a5a0" providerId="ADAL" clId="{754CA7BC-F110-4096-9FAE-C7CBC30D0B7B}" dt="2022-09-16T03:51:05.706" v="0" actId="20577"/>
        <pc:sldMkLst>
          <pc:docMk/>
          <pc:sldMk cId="2544799319" sldId="299"/>
        </pc:sldMkLst>
        <pc:spChg chg="mod">
          <ac:chgData name="Catherine Leung" userId="dabd965c-b78d-4221-bc96-18215785a5a0" providerId="ADAL" clId="{754CA7BC-F110-4096-9FAE-C7CBC30D0B7B}" dt="2022-09-16T03:51:05.706" v="0" actId="20577"/>
          <ac:spMkLst>
            <pc:docMk/>
            <pc:sldMk cId="2544799319" sldId="299"/>
            <ac:spMk id="21" creationId="{CF4F2E34-A2F7-C692-59D1-2A73CAE24B2D}"/>
          </ac:spMkLst>
        </pc:spChg>
      </pc:sldChg>
      <pc:sldChg chg="modSp">
        <pc:chgData name="Catherine Leung" userId="dabd965c-b78d-4221-bc96-18215785a5a0" providerId="ADAL" clId="{754CA7BC-F110-4096-9FAE-C7CBC30D0B7B}" dt="2022-09-16T04:52:58.200" v="13" actId="6549"/>
        <pc:sldMkLst>
          <pc:docMk/>
          <pc:sldMk cId="1899240089" sldId="300"/>
        </pc:sldMkLst>
        <pc:spChg chg="mod">
          <ac:chgData name="Catherine Leung" userId="dabd965c-b78d-4221-bc96-18215785a5a0" providerId="ADAL" clId="{754CA7BC-F110-4096-9FAE-C7CBC30D0B7B}" dt="2022-09-16T04:52:58.200" v="13" actId="6549"/>
          <ac:spMkLst>
            <pc:docMk/>
            <pc:sldMk cId="1899240089" sldId="300"/>
            <ac:spMk id="21" creationId="{CF4F2E34-A2F7-C692-59D1-2A73CAE24B2D}"/>
          </ac:spMkLst>
        </pc:spChg>
      </pc:sldChg>
      <pc:sldChg chg="addSp delSp modSp new mod">
        <pc:chgData name="Catherine Leung" userId="dabd965c-b78d-4221-bc96-18215785a5a0" providerId="ADAL" clId="{754CA7BC-F110-4096-9FAE-C7CBC30D0B7B}" dt="2022-09-16T04:55:12.280" v="18"/>
        <pc:sldMkLst>
          <pc:docMk/>
          <pc:sldMk cId="1321915" sldId="302"/>
        </pc:sldMkLst>
        <pc:spChg chg="add del mod">
          <ac:chgData name="Catherine Leung" userId="dabd965c-b78d-4221-bc96-18215785a5a0" providerId="ADAL" clId="{754CA7BC-F110-4096-9FAE-C7CBC30D0B7B}" dt="2022-09-16T04:55:12.280" v="18"/>
          <ac:spMkLst>
            <pc:docMk/>
            <pc:sldMk cId="1321915" sldId="302"/>
            <ac:spMk id="3" creationId="{436E3982-64CC-4047-91CD-5E56705D0752}"/>
          </ac:spMkLst>
        </pc:spChg>
        <pc:graphicFrameChg chg="add del mod">
          <ac:chgData name="Catherine Leung" userId="dabd965c-b78d-4221-bc96-18215785a5a0" providerId="ADAL" clId="{754CA7BC-F110-4096-9FAE-C7CBC30D0B7B}" dt="2022-09-16T04:55:09.826" v="16"/>
          <ac:graphicFrameMkLst>
            <pc:docMk/>
            <pc:sldMk cId="1321915" sldId="302"/>
            <ac:graphicFrameMk id="4" creationId="{6E6E4042-910C-4018-9090-B91D0AA2DBD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B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DC27E-231C-4602-831B-64063BB891EE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955BE1F2-53D4-4195-8849-CB9CA1820042}"/>
                </a:ext>
              </a:extLst>
            </p:cNvPr>
            <p:cNvSpPr/>
            <p:nvPr/>
          </p:nvSpPr>
          <p:spPr>
            <a:xfrm>
              <a:off x="-404652" y="-452674"/>
              <a:ext cx="13001297" cy="1876126"/>
            </a:xfrm>
            <a:prstGeom prst="wave">
              <a:avLst/>
            </a:prstGeom>
            <a:solidFill>
              <a:srgbClr val="00A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2C98008A-12C6-4EEF-92FC-1925D6FB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55" y="347323"/>
              <a:ext cx="3335232" cy="1281915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9313171-9FD7-4E81-9B0A-C1A84B4A63DB}"/>
                </a:ext>
              </a:extLst>
            </p:cNvPr>
            <p:cNvSpPr/>
            <p:nvPr/>
          </p:nvSpPr>
          <p:spPr>
            <a:xfrm>
              <a:off x="3101807" y="2489888"/>
              <a:ext cx="5988373" cy="23338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8B3E2C-F39D-4A6D-862B-037C7C32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2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29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02DA212-BBCF-6681-ADD2-140AB2883D9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A4C4EE-D831-4B77-AD51-24A968FE0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9515" y="2113864"/>
            <a:ext cx="3152956" cy="752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0AFCF8-7359-CAC1-91E6-0C9453A859A0}"/>
              </a:ext>
            </a:extLst>
          </p:cNvPr>
          <p:cNvSpPr txBox="1"/>
          <p:nvPr/>
        </p:nvSpPr>
        <p:spPr>
          <a:xfrm>
            <a:off x="2842625" y="3222648"/>
            <a:ext cx="65067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b="0" i="0" dirty="0"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r>
              <a:rPr lang="en-HK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Eating out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92F4F-3083-449C-B36C-05C27F826170}"/>
              </a:ext>
            </a:extLst>
          </p:cNvPr>
          <p:cNvSpPr txBox="1"/>
          <p:nvPr/>
        </p:nvSpPr>
        <p:spPr>
          <a:xfrm>
            <a:off x="8448675" y="501676"/>
            <a:ext cx="3743325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4400" b="1" dirty="0">
                <a:solidFill>
                  <a:schemeClr val="bg1"/>
                </a:solidFill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4099386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CE31C-61F1-A8DF-DCB6-03F3AA2A1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75" y="3611301"/>
            <a:ext cx="6083300" cy="290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05259-801B-E274-8835-ABDD5860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30" y="198413"/>
            <a:ext cx="8875340" cy="3412888"/>
          </a:xfrm>
          <a:prstGeom prst="rect">
            <a:avLst/>
          </a:prstGeom>
        </p:spPr>
      </p:pic>
      <p:pic>
        <p:nvPicPr>
          <p:cNvPr id="6" name="Graphic 5" descr="Lights On with solid fill">
            <a:extLst>
              <a:ext uri="{FF2B5EF4-FFF2-40B4-BE49-F238E27FC236}">
                <a16:creationId xmlns:a16="http://schemas.microsoft.com/office/drawing/2014/main" id="{1D4B05E8-E4F3-0269-4457-80EE7E988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7780" y="3429000"/>
            <a:ext cx="914400" cy="914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8AB59E-888C-17F7-D478-E86B88EE67D7}"/>
              </a:ext>
            </a:extLst>
          </p:cNvPr>
          <p:cNvCxnSpPr>
            <a:cxnSpLocks/>
          </p:cNvCxnSpPr>
          <p:nvPr/>
        </p:nvCxnSpPr>
        <p:spPr>
          <a:xfrm>
            <a:off x="7198327" y="6114627"/>
            <a:ext cx="1068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F78C808-467B-BE6D-CF30-A6ADB61D9EA4}"/>
              </a:ext>
            </a:extLst>
          </p:cNvPr>
          <p:cNvSpPr txBox="1"/>
          <p:nvPr/>
        </p:nvSpPr>
        <p:spPr>
          <a:xfrm>
            <a:off x="4149524" y="1849877"/>
            <a:ext cx="148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work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CA347F-EA23-BE92-CE8D-A402E366BF37}"/>
              </a:ext>
            </a:extLst>
          </p:cNvPr>
          <p:cNvSpPr txBox="1"/>
          <p:nvPr/>
        </p:nvSpPr>
        <p:spPr>
          <a:xfrm>
            <a:off x="3570267" y="2335138"/>
            <a:ext cx="148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bland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0DA1B-0B28-88D6-5489-4474925CDA73}"/>
              </a:ext>
            </a:extLst>
          </p:cNvPr>
          <p:cNvSpPr txBox="1"/>
          <p:nvPr/>
        </p:nvSpPr>
        <p:spPr>
          <a:xfrm>
            <a:off x="4486755" y="2820399"/>
            <a:ext cx="148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popular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B0007-822E-FF3E-9BE6-CC4DE5D97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473" y="310806"/>
            <a:ext cx="9275054" cy="249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7F7A7-1BC7-FEFA-A7B7-9743FBAF5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441" y="3429000"/>
            <a:ext cx="8769118" cy="2676289"/>
          </a:xfrm>
          <a:prstGeom prst="rect">
            <a:avLst/>
          </a:prstGeom>
        </p:spPr>
      </p:pic>
      <p:pic>
        <p:nvPicPr>
          <p:cNvPr id="7" name="Graphic 6" descr="Lights On with solid fill">
            <a:extLst>
              <a:ext uri="{FF2B5EF4-FFF2-40B4-BE49-F238E27FC236}">
                <a16:creationId xmlns:a16="http://schemas.microsoft.com/office/drawing/2014/main" id="{7426D4B0-A3A4-C3A3-3860-8C10F8148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161" y="2971800"/>
            <a:ext cx="914400" cy="914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7DA870-5790-79E9-1957-B811F8AD7425}"/>
              </a:ext>
            </a:extLst>
          </p:cNvPr>
          <p:cNvCxnSpPr>
            <a:cxnSpLocks/>
          </p:cNvCxnSpPr>
          <p:nvPr/>
        </p:nvCxnSpPr>
        <p:spPr>
          <a:xfrm>
            <a:off x="2799947" y="5941007"/>
            <a:ext cx="776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AAB7BB-AEE8-CA88-1D3C-B0250154042D}"/>
              </a:ext>
            </a:extLst>
          </p:cNvPr>
          <p:cNvCxnSpPr>
            <a:cxnSpLocks/>
          </p:cNvCxnSpPr>
          <p:nvPr/>
        </p:nvCxnSpPr>
        <p:spPr>
          <a:xfrm>
            <a:off x="2813451" y="5526247"/>
            <a:ext cx="4506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958BC4B-7127-D4D5-702A-5F73204C30AA}"/>
              </a:ext>
            </a:extLst>
          </p:cNvPr>
          <p:cNvSpPr txBox="1"/>
          <p:nvPr/>
        </p:nvSpPr>
        <p:spPr>
          <a:xfrm>
            <a:off x="8575484" y="1207228"/>
            <a:ext cx="49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99E1E-82B3-9130-5FCB-5582A0BE3D47}"/>
              </a:ext>
            </a:extLst>
          </p:cNvPr>
          <p:cNvSpPr/>
          <p:nvPr/>
        </p:nvSpPr>
        <p:spPr>
          <a:xfrm>
            <a:off x="1962918" y="883787"/>
            <a:ext cx="607550" cy="323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700852-D91C-454B-AD13-5321C8B22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89" y="3707896"/>
            <a:ext cx="7878354" cy="2116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D15614-4A87-4186-895E-C5B2F13E9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20" y="401337"/>
            <a:ext cx="11260988" cy="172107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09987B2-EBE2-E573-2320-4E89587DBA01}"/>
              </a:ext>
            </a:extLst>
          </p:cNvPr>
          <p:cNvSpPr/>
          <p:nvPr/>
        </p:nvSpPr>
        <p:spPr>
          <a:xfrm rot="10800000">
            <a:off x="11398909" y="1237000"/>
            <a:ext cx="599768" cy="4227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3">
            <a:extLst>
              <a:ext uri="{FF2B5EF4-FFF2-40B4-BE49-F238E27FC236}">
                <a16:creationId xmlns:a16="http://schemas.microsoft.com/office/drawing/2014/main" id="{58AAB625-A71F-4410-D4AA-4C4C46A0A952}"/>
              </a:ext>
            </a:extLst>
          </p:cNvPr>
          <p:cNvSpPr/>
          <p:nvPr/>
        </p:nvSpPr>
        <p:spPr>
          <a:xfrm flipH="1">
            <a:off x="8906665" y="1062641"/>
            <a:ext cx="2493973" cy="824881"/>
          </a:xfrm>
          <a:prstGeom prst="round2DiagRect">
            <a:avLst>
              <a:gd name="adj1" fmla="val 19842"/>
              <a:gd name="adj2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Lights On with solid fill">
            <a:extLst>
              <a:ext uri="{FF2B5EF4-FFF2-40B4-BE49-F238E27FC236}">
                <a16:creationId xmlns:a16="http://schemas.microsoft.com/office/drawing/2014/main" id="{6042E0E4-460E-6E6F-3DF3-F0B587E0B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45" y="2514600"/>
            <a:ext cx="914400" cy="914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E98B4B-780A-09D3-E195-B520900F4AAB}"/>
              </a:ext>
            </a:extLst>
          </p:cNvPr>
          <p:cNvCxnSpPr>
            <a:cxnSpLocks/>
          </p:cNvCxnSpPr>
          <p:nvPr/>
        </p:nvCxnSpPr>
        <p:spPr>
          <a:xfrm>
            <a:off x="1541216" y="5784685"/>
            <a:ext cx="28160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A814B4-031D-3B32-3043-67CAB7A98EF0}"/>
              </a:ext>
            </a:extLst>
          </p:cNvPr>
          <p:cNvCxnSpPr>
            <a:cxnSpLocks/>
          </p:cNvCxnSpPr>
          <p:nvPr/>
        </p:nvCxnSpPr>
        <p:spPr>
          <a:xfrm>
            <a:off x="7878354" y="5410400"/>
            <a:ext cx="462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C2E98F8-AF8F-74C3-68B9-CBC3F4CF18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64" b="99443" l="9726" r="97257">
                        <a14:foregroundMark x1="93267" y1="45682" x2="90025" y2="49582"/>
                        <a14:foregroundMark x1="96259" y1="40669" x2="94264" y2="43454"/>
                        <a14:foregroundMark x1="69327" y1="81058" x2="56110" y2="88579"/>
                        <a14:foregroundMark x1="54863" y1="83287" x2="54364" y2="99443"/>
                        <a14:foregroundMark x1="71820" y1="75487" x2="62095" y2="83008"/>
                        <a14:foregroundMark x1="52120" y1="79387" x2="40898" y2="96100"/>
                        <a14:foregroundMark x1="44888" y1="79387" x2="47132" y2="86351"/>
                        <a14:foregroundMark x1="40898" y1="80223" x2="43392" y2="86072"/>
                        <a14:foregroundMark x1="35910" y1="85515" x2="33666" y2="96100"/>
                        <a14:foregroundMark x1="32918" y1="88022" x2="29426" y2="94708"/>
                        <a14:foregroundMark x1="35411" y1="46797" x2="61845" y2="44290"/>
                        <a14:foregroundMark x1="58354" y1="46518" x2="59352" y2="49304"/>
                        <a14:foregroundMark x1="54613" y1="76880" x2="55112" y2="79387"/>
                        <a14:foregroundMark x1="42893" y1="78830" x2="40648" y2="79666"/>
                        <a14:foregroundMark x1="44638" y1="6964" x2="39651" y2="10585"/>
                        <a14:foregroundMark x1="97257" y1="44011" x2="97257" y2="44011"/>
                        <a14:foregroundMark x1="54863" y1="61281" x2="45137" y2="67131"/>
                        <a14:foregroundMark x1="27182" y1="76602" x2="22444" y2="76602"/>
                        <a14:backgroundMark x1="94514" y1="40669" x2="94514" y2="40669"/>
                        <a14:backgroundMark x1="76808" y1="63231" x2="73317" y2="67967"/>
                        <a14:backgroundMark x1="34663" y1="74373" x2="34663" y2="74373"/>
                        <a14:backgroundMark x1="53616" y1="73259" x2="53616" y2="73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63224" y="4056927"/>
            <a:ext cx="3128775" cy="28010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4F2E34-A2F7-C692-59D1-2A73CAE24B2D}"/>
              </a:ext>
            </a:extLst>
          </p:cNvPr>
          <p:cNvSpPr txBox="1"/>
          <p:nvPr/>
        </p:nvSpPr>
        <p:spPr>
          <a:xfrm>
            <a:off x="7276471" y="2451691"/>
            <a:ext cx="4753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latin typeface="Calibri" panose="020F0502020204030204"/>
              </a:rPr>
              <a:t>What does bland mean?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I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  <a:t>t means there are not enough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/>
              </a:rPr>
              <a:t>flavours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5E2E94-D029-CAB7-ED3C-ED4C2E6DD32D}"/>
              </a:ext>
            </a:extLst>
          </p:cNvPr>
          <p:cNvSpPr txBox="1"/>
          <p:nvPr/>
        </p:nvSpPr>
        <p:spPr>
          <a:xfrm>
            <a:off x="1292361" y="1659787"/>
            <a:ext cx="49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9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 uiExpand="1" build="allAtOnce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Lights On with solid fill">
            <a:extLst>
              <a:ext uri="{FF2B5EF4-FFF2-40B4-BE49-F238E27FC236}">
                <a16:creationId xmlns:a16="http://schemas.microsoft.com/office/drawing/2014/main" id="{6042E0E4-460E-6E6F-3DF3-F0B587E0B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610" y="1972820"/>
            <a:ext cx="9144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2E98F8-AF8F-74C3-68B9-CBC3F4CF1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64" b="99443" l="9726" r="97257">
                        <a14:foregroundMark x1="93267" y1="45682" x2="90025" y2="49582"/>
                        <a14:foregroundMark x1="96259" y1="40669" x2="94264" y2="43454"/>
                        <a14:foregroundMark x1="69327" y1="81058" x2="56110" y2="88579"/>
                        <a14:foregroundMark x1="54863" y1="83287" x2="54364" y2="99443"/>
                        <a14:foregroundMark x1="71820" y1="75487" x2="62095" y2="83008"/>
                        <a14:foregroundMark x1="52120" y1="79387" x2="40898" y2="96100"/>
                        <a14:foregroundMark x1="44888" y1="79387" x2="47132" y2="86351"/>
                        <a14:foregroundMark x1="40898" y1="80223" x2="43392" y2="86072"/>
                        <a14:foregroundMark x1="35910" y1="85515" x2="33666" y2="96100"/>
                        <a14:foregroundMark x1="32918" y1="88022" x2="29426" y2="94708"/>
                        <a14:foregroundMark x1="35411" y1="46797" x2="61845" y2="44290"/>
                        <a14:foregroundMark x1="58354" y1="46518" x2="59352" y2="49304"/>
                        <a14:foregroundMark x1="54613" y1="76880" x2="55112" y2="79387"/>
                        <a14:foregroundMark x1="42893" y1="78830" x2="40648" y2="79666"/>
                        <a14:foregroundMark x1="44638" y1="6964" x2="39651" y2="10585"/>
                        <a14:foregroundMark x1="97257" y1="44011" x2="97257" y2="44011"/>
                        <a14:foregroundMark x1="54863" y1="61281" x2="45137" y2="67131"/>
                        <a14:foregroundMark x1="27182" y1="76602" x2="22444" y2="76602"/>
                        <a14:backgroundMark x1="94514" y1="40669" x2="94514" y2="40669"/>
                        <a14:backgroundMark x1="76808" y1="63231" x2="73317" y2="67967"/>
                        <a14:backgroundMark x1="34663" y1="74373" x2="34663" y2="74373"/>
                        <a14:backgroundMark x1="53616" y1="73259" x2="53616" y2="73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63224" y="4056927"/>
            <a:ext cx="3128775" cy="28010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4F2E34-A2F7-C692-59D1-2A73CAE24B2D}"/>
              </a:ext>
            </a:extLst>
          </p:cNvPr>
          <p:cNvSpPr txBox="1"/>
          <p:nvPr/>
        </p:nvSpPr>
        <p:spPr>
          <a:xfrm>
            <a:off x="474242" y="2887220"/>
            <a:ext cx="1035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latin typeface="Calibri" panose="020F0502020204030204"/>
              </a:rPr>
              <a:t>We can get the answer by looking at the previous line of the key word ‘lucky’.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F3953-6FF8-4078-9D3E-6AA2960CD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17" y="818520"/>
            <a:ext cx="10357141" cy="1094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E01DD0-F2B8-4584-89F3-199E8ECF82EE}"/>
              </a:ext>
            </a:extLst>
          </p:cNvPr>
          <p:cNvSpPr txBox="1"/>
          <p:nvPr/>
        </p:nvSpPr>
        <p:spPr>
          <a:xfrm>
            <a:off x="5638800" y="1100572"/>
            <a:ext cx="475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because Aunt Linda takes them out for dinner three times a week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1CA57-2869-411C-BA28-E709A2821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5160" y="4017562"/>
            <a:ext cx="6360763" cy="25263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52E039-65A5-4DF5-8EEB-512C777CC0A0}"/>
              </a:ext>
            </a:extLst>
          </p:cNvPr>
          <p:cNvCxnSpPr>
            <a:cxnSpLocks/>
          </p:cNvCxnSpPr>
          <p:nvPr/>
        </p:nvCxnSpPr>
        <p:spPr>
          <a:xfrm>
            <a:off x="6418742" y="6519840"/>
            <a:ext cx="6305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ACE6DF-72DB-4003-BC5C-7BC0FCE1F531}"/>
              </a:ext>
            </a:extLst>
          </p:cNvPr>
          <p:cNvCxnSpPr>
            <a:cxnSpLocks/>
          </p:cNvCxnSpPr>
          <p:nvPr/>
        </p:nvCxnSpPr>
        <p:spPr>
          <a:xfrm>
            <a:off x="4857225" y="1715340"/>
            <a:ext cx="6783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9F0E657-1C87-449A-850C-0F27500ABF5D}"/>
              </a:ext>
            </a:extLst>
          </p:cNvPr>
          <p:cNvSpPr/>
          <p:nvPr/>
        </p:nvSpPr>
        <p:spPr>
          <a:xfrm>
            <a:off x="7123418" y="5701327"/>
            <a:ext cx="646581" cy="676306"/>
          </a:xfrm>
          <a:custGeom>
            <a:avLst/>
            <a:gdLst>
              <a:gd name="connsiteX0" fmla="*/ 0 w 593577"/>
              <a:gd name="connsiteY0" fmla="*/ 595618 h 595618"/>
              <a:gd name="connsiteX1" fmla="*/ 360726 w 593577"/>
              <a:gd name="connsiteY1" fmla="*/ 469783 h 595618"/>
              <a:gd name="connsiteX2" fmla="*/ 570451 w 593577"/>
              <a:gd name="connsiteY2" fmla="*/ 142613 h 595618"/>
              <a:gd name="connsiteX3" fmla="*/ 578840 w 593577"/>
              <a:gd name="connsiteY3" fmla="*/ 0 h 59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577" h="595618">
                <a:moveTo>
                  <a:pt x="0" y="595618"/>
                </a:moveTo>
                <a:cubicBezTo>
                  <a:pt x="132825" y="570451"/>
                  <a:pt x="265651" y="545284"/>
                  <a:pt x="360726" y="469783"/>
                </a:cubicBezTo>
                <a:cubicBezTo>
                  <a:pt x="455801" y="394282"/>
                  <a:pt x="534099" y="220910"/>
                  <a:pt x="570451" y="142613"/>
                </a:cubicBezTo>
                <a:cubicBezTo>
                  <a:pt x="606803" y="64316"/>
                  <a:pt x="592821" y="32158"/>
                  <a:pt x="57884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7D56DBC-0986-4F5B-BA31-261CEA0EC6E5}"/>
              </a:ext>
            </a:extLst>
          </p:cNvPr>
          <p:cNvSpPr/>
          <p:nvPr/>
        </p:nvSpPr>
        <p:spPr>
          <a:xfrm>
            <a:off x="3730375" y="4932364"/>
            <a:ext cx="4985548" cy="1058656"/>
          </a:xfrm>
          <a:custGeom>
            <a:avLst/>
            <a:gdLst>
              <a:gd name="connsiteX0" fmla="*/ 660400 w 4343400"/>
              <a:gd name="connsiteY0" fmla="*/ 50800 h 939800"/>
              <a:gd name="connsiteX1" fmla="*/ 660400 w 4343400"/>
              <a:gd name="connsiteY1" fmla="*/ 285750 h 939800"/>
              <a:gd name="connsiteX2" fmla="*/ 79375 w 4343400"/>
              <a:gd name="connsiteY2" fmla="*/ 285750 h 939800"/>
              <a:gd name="connsiteX3" fmla="*/ 0 w 4343400"/>
              <a:gd name="connsiteY3" fmla="*/ 288925 h 939800"/>
              <a:gd name="connsiteX4" fmla="*/ 3175 w 4343400"/>
              <a:gd name="connsiteY4" fmla="*/ 936625 h 939800"/>
              <a:gd name="connsiteX5" fmla="*/ 793750 w 4343400"/>
              <a:gd name="connsiteY5" fmla="*/ 939800 h 939800"/>
              <a:gd name="connsiteX6" fmla="*/ 787400 w 4343400"/>
              <a:gd name="connsiteY6" fmla="*/ 638175 h 939800"/>
              <a:gd name="connsiteX7" fmla="*/ 4343400 w 4343400"/>
              <a:gd name="connsiteY7" fmla="*/ 638175 h 939800"/>
              <a:gd name="connsiteX8" fmla="*/ 4343400 w 4343400"/>
              <a:gd name="connsiteY8" fmla="*/ 0 h 939800"/>
              <a:gd name="connsiteX9" fmla="*/ 660400 w 4343400"/>
              <a:gd name="connsiteY9" fmla="*/ 50800 h 939800"/>
              <a:gd name="connsiteX0" fmla="*/ 660400 w 4343400"/>
              <a:gd name="connsiteY0" fmla="*/ 22225 h 939800"/>
              <a:gd name="connsiteX1" fmla="*/ 660400 w 4343400"/>
              <a:gd name="connsiteY1" fmla="*/ 285750 h 939800"/>
              <a:gd name="connsiteX2" fmla="*/ 79375 w 4343400"/>
              <a:gd name="connsiteY2" fmla="*/ 285750 h 939800"/>
              <a:gd name="connsiteX3" fmla="*/ 0 w 4343400"/>
              <a:gd name="connsiteY3" fmla="*/ 288925 h 939800"/>
              <a:gd name="connsiteX4" fmla="*/ 3175 w 4343400"/>
              <a:gd name="connsiteY4" fmla="*/ 936625 h 939800"/>
              <a:gd name="connsiteX5" fmla="*/ 793750 w 4343400"/>
              <a:gd name="connsiteY5" fmla="*/ 939800 h 939800"/>
              <a:gd name="connsiteX6" fmla="*/ 787400 w 4343400"/>
              <a:gd name="connsiteY6" fmla="*/ 638175 h 939800"/>
              <a:gd name="connsiteX7" fmla="*/ 4343400 w 4343400"/>
              <a:gd name="connsiteY7" fmla="*/ 638175 h 939800"/>
              <a:gd name="connsiteX8" fmla="*/ 4343400 w 4343400"/>
              <a:gd name="connsiteY8" fmla="*/ 0 h 939800"/>
              <a:gd name="connsiteX9" fmla="*/ 660400 w 4343400"/>
              <a:gd name="connsiteY9" fmla="*/ 22225 h 939800"/>
              <a:gd name="connsiteX0" fmla="*/ 660400 w 4343400"/>
              <a:gd name="connsiteY0" fmla="*/ 22225 h 939800"/>
              <a:gd name="connsiteX1" fmla="*/ 660400 w 4343400"/>
              <a:gd name="connsiteY1" fmla="*/ 285750 h 939800"/>
              <a:gd name="connsiteX2" fmla="*/ 79375 w 4343400"/>
              <a:gd name="connsiteY2" fmla="*/ 285750 h 939800"/>
              <a:gd name="connsiteX3" fmla="*/ 0 w 4343400"/>
              <a:gd name="connsiteY3" fmla="*/ 288925 h 939800"/>
              <a:gd name="connsiteX4" fmla="*/ 3175 w 4343400"/>
              <a:gd name="connsiteY4" fmla="*/ 936625 h 939800"/>
              <a:gd name="connsiteX5" fmla="*/ 784225 w 4343400"/>
              <a:gd name="connsiteY5" fmla="*/ 939800 h 939800"/>
              <a:gd name="connsiteX6" fmla="*/ 787400 w 4343400"/>
              <a:gd name="connsiteY6" fmla="*/ 638175 h 939800"/>
              <a:gd name="connsiteX7" fmla="*/ 4343400 w 4343400"/>
              <a:gd name="connsiteY7" fmla="*/ 638175 h 939800"/>
              <a:gd name="connsiteX8" fmla="*/ 4343400 w 4343400"/>
              <a:gd name="connsiteY8" fmla="*/ 0 h 939800"/>
              <a:gd name="connsiteX9" fmla="*/ 660400 w 4343400"/>
              <a:gd name="connsiteY9" fmla="*/ 22225 h 939800"/>
              <a:gd name="connsiteX0" fmla="*/ 660400 w 4343400"/>
              <a:gd name="connsiteY0" fmla="*/ 7449 h 939800"/>
              <a:gd name="connsiteX1" fmla="*/ 660400 w 4343400"/>
              <a:gd name="connsiteY1" fmla="*/ 285750 h 939800"/>
              <a:gd name="connsiteX2" fmla="*/ 79375 w 4343400"/>
              <a:gd name="connsiteY2" fmla="*/ 285750 h 939800"/>
              <a:gd name="connsiteX3" fmla="*/ 0 w 4343400"/>
              <a:gd name="connsiteY3" fmla="*/ 288925 h 939800"/>
              <a:gd name="connsiteX4" fmla="*/ 3175 w 4343400"/>
              <a:gd name="connsiteY4" fmla="*/ 936625 h 939800"/>
              <a:gd name="connsiteX5" fmla="*/ 784225 w 4343400"/>
              <a:gd name="connsiteY5" fmla="*/ 939800 h 939800"/>
              <a:gd name="connsiteX6" fmla="*/ 787400 w 4343400"/>
              <a:gd name="connsiteY6" fmla="*/ 638175 h 939800"/>
              <a:gd name="connsiteX7" fmla="*/ 4343400 w 4343400"/>
              <a:gd name="connsiteY7" fmla="*/ 638175 h 939800"/>
              <a:gd name="connsiteX8" fmla="*/ 4343400 w 4343400"/>
              <a:gd name="connsiteY8" fmla="*/ 0 h 939800"/>
              <a:gd name="connsiteX9" fmla="*/ 660400 w 4343400"/>
              <a:gd name="connsiteY9" fmla="*/ 7449 h 939800"/>
              <a:gd name="connsiteX0" fmla="*/ 660400 w 4343400"/>
              <a:gd name="connsiteY0" fmla="*/ 0 h 932351"/>
              <a:gd name="connsiteX1" fmla="*/ 660400 w 4343400"/>
              <a:gd name="connsiteY1" fmla="*/ 278301 h 932351"/>
              <a:gd name="connsiteX2" fmla="*/ 79375 w 4343400"/>
              <a:gd name="connsiteY2" fmla="*/ 278301 h 932351"/>
              <a:gd name="connsiteX3" fmla="*/ 0 w 4343400"/>
              <a:gd name="connsiteY3" fmla="*/ 281476 h 932351"/>
              <a:gd name="connsiteX4" fmla="*/ 3175 w 4343400"/>
              <a:gd name="connsiteY4" fmla="*/ 929176 h 932351"/>
              <a:gd name="connsiteX5" fmla="*/ 784225 w 4343400"/>
              <a:gd name="connsiteY5" fmla="*/ 932351 h 932351"/>
              <a:gd name="connsiteX6" fmla="*/ 787400 w 4343400"/>
              <a:gd name="connsiteY6" fmla="*/ 630726 h 932351"/>
              <a:gd name="connsiteX7" fmla="*/ 4343400 w 4343400"/>
              <a:gd name="connsiteY7" fmla="*/ 630726 h 932351"/>
              <a:gd name="connsiteX8" fmla="*/ 4343400 w 4343400"/>
              <a:gd name="connsiteY8" fmla="*/ 14715 h 932351"/>
              <a:gd name="connsiteX9" fmla="*/ 660400 w 4343400"/>
              <a:gd name="connsiteY9" fmla="*/ 0 h 93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3400" h="932351">
                <a:moveTo>
                  <a:pt x="660400" y="0"/>
                </a:moveTo>
                <a:lnTo>
                  <a:pt x="660400" y="278301"/>
                </a:lnTo>
                <a:lnTo>
                  <a:pt x="79375" y="278301"/>
                </a:lnTo>
                <a:lnTo>
                  <a:pt x="0" y="281476"/>
                </a:lnTo>
                <a:cubicBezTo>
                  <a:pt x="1058" y="497376"/>
                  <a:pt x="2117" y="713276"/>
                  <a:pt x="3175" y="929176"/>
                </a:cubicBezTo>
                <a:lnTo>
                  <a:pt x="784225" y="932351"/>
                </a:lnTo>
                <a:cubicBezTo>
                  <a:pt x="785283" y="831809"/>
                  <a:pt x="786342" y="731268"/>
                  <a:pt x="787400" y="630726"/>
                </a:cubicBezTo>
                <a:lnTo>
                  <a:pt x="4343400" y="630726"/>
                </a:lnTo>
                <a:lnTo>
                  <a:pt x="4343400" y="14715"/>
                </a:lnTo>
                <a:lnTo>
                  <a:pt x="66040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/>
      <p:bldP spid="9" grpId="0"/>
      <p:bldP spid="18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566BC7-12DC-351D-79BF-5D81547B2DCE}"/>
              </a:ext>
            </a:extLst>
          </p:cNvPr>
          <p:cNvGrpSpPr/>
          <p:nvPr/>
        </p:nvGrpSpPr>
        <p:grpSpPr>
          <a:xfrm>
            <a:off x="4769364" y="2866586"/>
            <a:ext cx="2629919" cy="664087"/>
            <a:chOff x="4769364" y="2866586"/>
            <a:chExt cx="2629919" cy="6640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5E17CD-AC59-A959-F0BE-041CDA8A5190}"/>
                </a:ext>
              </a:extLst>
            </p:cNvPr>
            <p:cNvSpPr/>
            <p:nvPr userDrawn="1"/>
          </p:nvSpPr>
          <p:spPr>
            <a:xfrm>
              <a:off x="4792717" y="2866586"/>
              <a:ext cx="2606566" cy="612228"/>
            </a:xfrm>
            <a:prstGeom prst="rect">
              <a:avLst/>
            </a:prstGeom>
            <a:solidFill>
              <a:srgbClr val="DE8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140909-84FE-67E0-4269-0338749159AB}"/>
                </a:ext>
              </a:extLst>
            </p:cNvPr>
            <p:cNvSpPr/>
            <p:nvPr userDrawn="1"/>
          </p:nvSpPr>
          <p:spPr>
            <a:xfrm rot="21373272">
              <a:off x="4769364" y="2866586"/>
              <a:ext cx="2606566" cy="612228"/>
            </a:xfrm>
            <a:prstGeom prst="rect">
              <a:avLst/>
            </a:prstGeom>
            <a:solidFill>
              <a:srgbClr val="BCD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50DED3-BAA2-1A55-681F-DF553F42DC28}"/>
                </a:ext>
              </a:extLst>
            </p:cNvPr>
            <p:cNvSpPr txBox="1"/>
            <p:nvPr userDrawn="1"/>
          </p:nvSpPr>
          <p:spPr>
            <a:xfrm>
              <a:off x="5044966" y="2884342"/>
              <a:ext cx="2102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398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75A6D4-773C-4839-B27C-76191842D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331"/>
          </a:xfrm>
        </p:spPr>
        <p:txBody>
          <a:bodyPr>
            <a:normAutofit/>
          </a:bodyPr>
          <a:lstStyle/>
          <a:p>
            <a:pPr rtl="0" fontAlgn="base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+mn-lt"/>
              </a:rPr>
              <a:t>Acknowledgments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We are grateful to the following for permission to reproduce copyright photographs: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  <a:endParaRPr lang="en-US" sz="180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57FCC-52F0-47DF-B6FE-B3FBF0ABF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3881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Can </a:t>
            </a:r>
            <a:r>
              <a:rPr lang="en-US" sz="1800" dirty="0" err="1"/>
              <a:t>Yesil</a:t>
            </a:r>
            <a:r>
              <a:rPr lang="en-US" sz="1800" dirty="0"/>
              <a:t>. Shutterstock</a:t>
            </a:r>
          </a:p>
          <a:p>
            <a:pPr marL="0" indent="0">
              <a:buNone/>
            </a:pPr>
            <a:r>
              <a:rPr lang="en-US" sz="1800" dirty="0" err="1"/>
              <a:t>HappyPictures</a:t>
            </a:r>
            <a:r>
              <a:rPr lang="en-US" sz="1800" dirty="0"/>
              <a:t>. Shutterstock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194ED-D134-41E3-9F69-77EF39511D7A}"/>
              </a:ext>
            </a:extLst>
          </p:cNvPr>
          <p:cNvSpPr txBox="1"/>
          <p:nvPr/>
        </p:nvSpPr>
        <p:spPr>
          <a:xfrm>
            <a:off x="838200" y="5417502"/>
            <a:ext cx="10039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>
                <a:solidFill>
                  <a:srgbClr val="000000"/>
                </a:solidFill>
                <a:effectLst/>
              </a:rPr>
              <a:t>Every effort has been made to trace copyright, but in the event of any accidental infringement, we shall be pleased to come to a suitable arrangement with the rightful owner.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3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D402D-CF7D-B5A4-24D7-2089574EC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"/>
          <a:stretch/>
        </p:blipFill>
        <p:spPr>
          <a:xfrm>
            <a:off x="3801978" y="131625"/>
            <a:ext cx="4588043" cy="6594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46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6A770F4-6B65-AC7F-5051-9A4B0B7B2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824" y="3865077"/>
            <a:ext cx="6083300" cy="290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966FA1-50E2-FD96-FB86-7B4BC672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16" y="1"/>
            <a:ext cx="7084595" cy="3865076"/>
          </a:xfrm>
          <a:prstGeom prst="rect">
            <a:avLst/>
          </a:prstGeom>
        </p:spPr>
      </p:pic>
      <p:pic>
        <p:nvPicPr>
          <p:cNvPr id="6" name="Graphic 5" descr="Lights On with solid fill">
            <a:extLst>
              <a:ext uri="{FF2B5EF4-FFF2-40B4-BE49-F238E27FC236}">
                <a16:creationId xmlns:a16="http://schemas.microsoft.com/office/drawing/2014/main" id="{2F6BB108-66E0-130E-4602-710EB9701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7216" y="3677752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866707-DABF-220B-4EE5-39E5F22E31D6}"/>
              </a:ext>
            </a:extLst>
          </p:cNvPr>
          <p:cNvSpPr/>
          <p:nvPr/>
        </p:nvSpPr>
        <p:spPr>
          <a:xfrm>
            <a:off x="4429671" y="655127"/>
            <a:ext cx="607550" cy="323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20F1AA-7D66-0E86-0BF7-D832BDDE1567}"/>
              </a:ext>
            </a:extLst>
          </p:cNvPr>
          <p:cNvCxnSpPr>
            <a:cxnSpLocks/>
          </p:cNvCxnSpPr>
          <p:nvPr/>
        </p:nvCxnSpPr>
        <p:spPr>
          <a:xfrm>
            <a:off x="5674709" y="4848447"/>
            <a:ext cx="20629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962F6BD-3857-1AAF-3406-6A424E588727}"/>
              </a:ext>
            </a:extLst>
          </p:cNvPr>
          <p:cNvSpPr/>
          <p:nvPr/>
        </p:nvSpPr>
        <p:spPr>
          <a:xfrm>
            <a:off x="6139203" y="5858543"/>
            <a:ext cx="3196921" cy="531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6D73E4-89EF-CDAF-571F-FA3C3DD8CEB8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6096000" y="5387763"/>
            <a:ext cx="511381" cy="5486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A7AB81-D6A7-CB6F-137E-185E4777DB50}"/>
              </a:ext>
            </a:extLst>
          </p:cNvPr>
          <p:cNvSpPr txBox="1"/>
          <p:nvPr/>
        </p:nvSpPr>
        <p:spPr>
          <a:xfrm>
            <a:off x="5674709" y="2469703"/>
            <a:ext cx="49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973DD6-68D3-53E6-0597-C6360337B4CA}"/>
              </a:ext>
            </a:extLst>
          </p:cNvPr>
          <p:cNvCxnSpPr>
            <a:cxnSpLocks/>
          </p:cNvCxnSpPr>
          <p:nvPr/>
        </p:nvCxnSpPr>
        <p:spPr>
          <a:xfrm>
            <a:off x="4733446" y="5319227"/>
            <a:ext cx="15610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84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7CD4E3-BE74-4CDE-92E6-39E08532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804" y="4149987"/>
            <a:ext cx="6687932" cy="2316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966FA1-50E2-FD96-FB86-7B4BC672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16" y="1"/>
            <a:ext cx="7084595" cy="3865076"/>
          </a:xfrm>
          <a:prstGeom prst="rect">
            <a:avLst/>
          </a:prstGeom>
        </p:spPr>
      </p:pic>
      <p:pic>
        <p:nvPicPr>
          <p:cNvPr id="6" name="Graphic 5" descr="Lights On with solid fill">
            <a:extLst>
              <a:ext uri="{FF2B5EF4-FFF2-40B4-BE49-F238E27FC236}">
                <a16:creationId xmlns:a16="http://schemas.microsoft.com/office/drawing/2014/main" id="{2F6BB108-66E0-130E-4602-710EB9701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7533" y="3567083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866707-DABF-220B-4EE5-39E5F22E31D6}"/>
              </a:ext>
            </a:extLst>
          </p:cNvPr>
          <p:cNvSpPr/>
          <p:nvPr/>
        </p:nvSpPr>
        <p:spPr>
          <a:xfrm>
            <a:off x="4429671" y="655127"/>
            <a:ext cx="607550" cy="323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A7AB81-D6A7-CB6F-137E-185E4777DB50}"/>
              </a:ext>
            </a:extLst>
          </p:cNvPr>
          <p:cNvSpPr txBox="1"/>
          <p:nvPr/>
        </p:nvSpPr>
        <p:spPr>
          <a:xfrm>
            <a:off x="5687334" y="3103149"/>
            <a:ext cx="49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516F1-ED77-98D5-2392-5A2D1A7FD745}"/>
              </a:ext>
            </a:extLst>
          </p:cNvPr>
          <p:cNvSpPr txBox="1"/>
          <p:nvPr/>
        </p:nvSpPr>
        <p:spPr>
          <a:xfrm>
            <a:off x="5674709" y="2469703"/>
            <a:ext cx="49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20F1AA-7D66-0E86-0BF7-D832BDDE1567}"/>
              </a:ext>
            </a:extLst>
          </p:cNvPr>
          <p:cNvCxnSpPr>
            <a:cxnSpLocks/>
          </p:cNvCxnSpPr>
          <p:nvPr/>
        </p:nvCxnSpPr>
        <p:spPr>
          <a:xfrm flipV="1">
            <a:off x="4319318" y="5225144"/>
            <a:ext cx="3557944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962F6BD-3857-1AAF-3406-6A424E588727}"/>
              </a:ext>
            </a:extLst>
          </p:cNvPr>
          <p:cNvSpPr/>
          <p:nvPr/>
        </p:nvSpPr>
        <p:spPr>
          <a:xfrm>
            <a:off x="4060272" y="5959928"/>
            <a:ext cx="2659309" cy="4858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6D73E4-89EF-CDAF-571F-FA3C3DD8CEB8}"/>
              </a:ext>
            </a:extLst>
          </p:cNvPr>
          <p:cNvCxnSpPr>
            <a:cxnSpLocks/>
          </p:cNvCxnSpPr>
          <p:nvPr/>
        </p:nvCxnSpPr>
        <p:spPr>
          <a:xfrm flipH="1" flipV="1">
            <a:off x="5353988" y="5225144"/>
            <a:ext cx="82078" cy="7347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4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A87519-E9CD-E192-553F-ED1CC744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824" y="3865077"/>
            <a:ext cx="6083300" cy="290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966FA1-50E2-FD96-FB86-7B4BC672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16" y="1"/>
            <a:ext cx="7084595" cy="3865076"/>
          </a:xfrm>
          <a:prstGeom prst="rect">
            <a:avLst/>
          </a:prstGeom>
        </p:spPr>
      </p:pic>
      <p:pic>
        <p:nvPicPr>
          <p:cNvPr id="6" name="Graphic 5" descr="Lights On with solid fill">
            <a:extLst>
              <a:ext uri="{FF2B5EF4-FFF2-40B4-BE49-F238E27FC236}">
                <a16:creationId xmlns:a16="http://schemas.microsoft.com/office/drawing/2014/main" id="{2F6BB108-66E0-130E-4602-710EB9701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7533" y="3567083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866707-DABF-220B-4EE5-39E5F22E31D6}"/>
              </a:ext>
            </a:extLst>
          </p:cNvPr>
          <p:cNvSpPr/>
          <p:nvPr/>
        </p:nvSpPr>
        <p:spPr>
          <a:xfrm>
            <a:off x="4429671" y="655127"/>
            <a:ext cx="607550" cy="323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62F6BD-3857-1AAF-3406-6A424E588727}"/>
              </a:ext>
            </a:extLst>
          </p:cNvPr>
          <p:cNvSpPr/>
          <p:nvPr/>
        </p:nvSpPr>
        <p:spPr>
          <a:xfrm>
            <a:off x="5243332" y="3860840"/>
            <a:ext cx="1226916" cy="5232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6D73E4-89EF-CDAF-571F-FA3C3DD8CEB8}"/>
              </a:ext>
            </a:extLst>
          </p:cNvPr>
          <p:cNvCxnSpPr>
            <a:cxnSpLocks/>
          </p:cNvCxnSpPr>
          <p:nvPr/>
        </p:nvCxnSpPr>
        <p:spPr>
          <a:xfrm>
            <a:off x="5986713" y="4384059"/>
            <a:ext cx="141301" cy="2134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A7AB81-D6A7-CB6F-137E-185E4777DB50}"/>
              </a:ext>
            </a:extLst>
          </p:cNvPr>
          <p:cNvSpPr txBox="1"/>
          <p:nvPr/>
        </p:nvSpPr>
        <p:spPr>
          <a:xfrm>
            <a:off x="5687334" y="3103149"/>
            <a:ext cx="49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516F1-ED77-98D5-2392-5A2D1A7FD745}"/>
              </a:ext>
            </a:extLst>
          </p:cNvPr>
          <p:cNvSpPr txBox="1"/>
          <p:nvPr/>
        </p:nvSpPr>
        <p:spPr>
          <a:xfrm>
            <a:off x="5674709" y="2469703"/>
            <a:ext cx="49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AEF89B-4DF6-62E6-FFD3-79E1AA2B8D0C}"/>
              </a:ext>
            </a:extLst>
          </p:cNvPr>
          <p:cNvCxnSpPr>
            <a:cxnSpLocks/>
          </p:cNvCxnSpPr>
          <p:nvPr/>
        </p:nvCxnSpPr>
        <p:spPr>
          <a:xfrm>
            <a:off x="5674709" y="4848447"/>
            <a:ext cx="20629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946AF4-C68E-4B13-3A16-942346A25A20}"/>
              </a:ext>
            </a:extLst>
          </p:cNvPr>
          <p:cNvCxnSpPr>
            <a:cxnSpLocks/>
          </p:cNvCxnSpPr>
          <p:nvPr/>
        </p:nvCxnSpPr>
        <p:spPr>
          <a:xfrm>
            <a:off x="4733446" y="5319227"/>
            <a:ext cx="15610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EEFC0D-4364-0B66-A05F-3715377D64C5}"/>
              </a:ext>
            </a:extLst>
          </p:cNvPr>
          <p:cNvSpPr txBox="1"/>
          <p:nvPr/>
        </p:nvSpPr>
        <p:spPr>
          <a:xfrm>
            <a:off x="9031300" y="2358487"/>
            <a:ext cx="49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90E96A-E280-43EC-9886-284D5B5B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55" y="4105966"/>
            <a:ext cx="7443832" cy="1999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966FA1-50E2-FD96-FB86-7B4BC672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16" y="1"/>
            <a:ext cx="7084595" cy="3865076"/>
          </a:xfrm>
          <a:prstGeom prst="rect">
            <a:avLst/>
          </a:prstGeom>
        </p:spPr>
      </p:pic>
      <p:pic>
        <p:nvPicPr>
          <p:cNvPr id="6" name="Graphic 5" descr="Lights On with solid fill">
            <a:extLst>
              <a:ext uri="{FF2B5EF4-FFF2-40B4-BE49-F238E27FC236}">
                <a16:creationId xmlns:a16="http://schemas.microsoft.com/office/drawing/2014/main" id="{2F6BB108-66E0-130E-4602-710EB9701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3555" y="3429000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866707-DABF-220B-4EE5-39E5F22E31D6}"/>
              </a:ext>
            </a:extLst>
          </p:cNvPr>
          <p:cNvSpPr/>
          <p:nvPr/>
        </p:nvSpPr>
        <p:spPr>
          <a:xfrm>
            <a:off x="4429671" y="655127"/>
            <a:ext cx="607550" cy="323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62F6BD-3857-1AAF-3406-6A424E588727}"/>
              </a:ext>
            </a:extLst>
          </p:cNvPr>
          <p:cNvSpPr/>
          <p:nvPr/>
        </p:nvSpPr>
        <p:spPr>
          <a:xfrm>
            <a:off x="8034152" y="4424509"/>
            <a:ext cx="1923580" cy="614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6D73E4-89EF-CDAF-571F-FA3C3DD8CEB8}"/>
              </a:ext>
            </a:extLst>
          </p:cNvPr>
          <p:cNvCxnSpPr>
            <a:cxnSpLocks/>
          </p:cNvCxnSpPr>
          <p:nvPr/>
        </p:nvCxnSpPr>
        <p:spPr>
          <a:xfrm flipH="1">
            <a:off x="7011935" y="4909439"/>
            <a:ext cx="119441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A7AB81-D6A7-CB6F-137E-185E4777DB50}"/>
              </a:ext>
            </a:extLst>
          </p:cNvPr>
          <p:cNvSpPr txBox="1"/>
          <p:nvPr/>
        </p:nvSpPr>
        <p:spPr>
          <a:xfrm>
            <a:off x="5687334" y="3103149"/>
            <a:ext cx="49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516F1-ED77-98D5-2392-5A2D1A7FD745}"/>
              </a:ext>
            </a:extLst>
          </p:cNvPr>
          <p:cNvSpPr txBox="1"/>
          <p:nvPr/>
        </p:nvSpPr>
        <p:spPr>
          <a:xfrm>
            <a:off x="5674709" y="2469703"/>
            <a:ext cx="49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AEF89B-4DF6-62E6-FFD3-79E1AA2B8D0C}"/>
              </a:ext>
            </a:extLst>
          </p:cNvPr>
          <p:cNvCxnSpPr>
            <a:cxnSpLocks/>
          </p:cNvCxnSpPr>
          <p:nvPr/>
        </p:nvCxnSpPr>
        <p:spPr>
          <a:xfrm>
            <a:off x="5709332" y="4909439"/>
            <a:ext cx="12135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EEFC0D-4364-0B66-A05F-3715377D64C5}"/>
              </a:ext>
            </a:extLst>
          </p:cNvPr>
          <p:cNvSpPr txBox="1"/>
          <p:nvPr/>
        </p:nvSpPr>
        <p:spPr>
          <a:xfrm>
            <a:off x="9031300" y="2358487"/>
            <a:ext cx="49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EDB1B2-5F12-772F-FED0-876BBEBB92E7}"/>
              </a:ext>
            </a:extLst>
          </p:cNvPr>
          <p:cNvSpPr txBox="1"/>
          <p:nvPr/>
        </p:nvSpPr>
        <p:spPr>
          <a:xfrm>
            <a:off x="9031299" y="3103149"/>
            <a:ext cx="49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05259-801B-E274-8835-ABDD58600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30" y="198413"/>
            <a:ext cx="8875340" cy="3412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6C173D-BB53-35A5-6163-6AF2CAB5B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604" y="3886200"/>
            <a:ext cx="8769118" cy="2676289"/>
          </a:xfrm>
          <a:prstGeom prst="rect">
            <a:avLst/>
          </a:prstGeom>
        </p:spPr>
      </p:pic>
      <p:pic>
        <p:nvPicPr>
          <p:cNvPr id="6" name="Graphic 5" descr="Lights On with solid fill">
            <a:extLst>
              <a:ext uri="{FF2B5EF4-FFF2-40B4-BE49-F238E27FC236}">
                <a16:creationId xmlns:a16="http://schemas.microsoft.com/office/drawing/2014/main" id="{1D4B05E8-E4F3-0269-4457-80EE7E988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130" y="3429000"/>
            <a:ext cx="914400" cy="914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8AB59E-888C-17F7-D478-E86B88EE67D7}"/>
              </a:ext>
            </a:extLst>
          </p:cNvPr>
          <p:cNvCxnSpPr>
            <a:cxnSpLocks/>
          </p:cNvCxnSpPr>
          <p:nvPr/>
        </p:nvCxnSpPr>
        <p:spPr>
          <a:xfrm>
            <a:off x="2295525" y="5207262"/>
            <a:ext cx="28667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F78C808-467B-BE6D-CF30-A6ADB61D9EA4}"/>
              </a:ext>
            </a:extLst>
          </p:cNvPr>
          <p:cNvSpPr txBox="1"/>
          <p:nvPr/>
        </p:nvSpPr>
        <p:spPr>
          <a:xfrm>
            <a:off x="4149524" y="1849877"/>
            <a:ext cx="148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work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0085BB-78E3-6FE4-69BE-CF9B79F12829}"/>
              </a:ext>
            </a:extLst>
          </p:cNvPr>
          <p:cNvSpPr/>
          <p:nvPr/>
        </p:nvSpPr>
        <p:spPr>
          <a:xfrm>
            <a:off x="2766349" y="2111487"/>
            <a:ext cx="370390" cy="261610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A9BD2-7C36-115C-DB81-2495ECD719F2}"/>
              </a:ext>
            </a:extLst>
          </p:cNvPr>
          <p:cNvSpPr/>
          <p:nvPr/>
        </p:nvSpPr>
        <p:spPr>
          <a:xfrm>
            <a:off x="2997843" y="4913249"/>
            <a:ext cx="277792" cy="241551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DCE8A4-2D6B-12C3-34D1-754B73E2DF88}"/>
              </a:ext>
            </a:extLst>
          </p:cNvPr>
          <p:cNvSpPr/>
          <p:nvPr/>
        </p:nvSpPr>
        <p:spPr>
          <a:xfrm>
            <a:off x="3136739" y="2113487"/>
            <a:ext cx="625032" cy="259610"/>
          </a:xfrm>
          <a:prstGeom prst="rect">
            <a:avLst/>
          </a:prstGeom>
          <a:solidFill>
            <a:srgbClr val="00206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7393B-EF51-CAB1-D2AC-3C871C59F70F}"/>
              </a:ext>
            </a:extLst>
          </p:cNvPr>
          <p:cNvSpPr/>
          <p:nvPr/>
        </p:nvSpPr>
        <p:spPr>
          <a:xfrm>
            <a:off x="3275635" y="4901947"/>
            <a:ext cx="823474" cy="241550"/>
          </a:xfrm>
          <a:prstGeom prst="rect">
            <a:avLst/>
          </a:prstGeom>
          <a:solidFill>
            <a:srgbClr val="00206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4DDA4C-20BA-4A4F-B1A4-63E6A5E9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530" y="3832118"/>
            <a:ext cx="8658338" cy="23259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05259-801B-E274-8835-ABDD5860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30" y="198413"/>
            <a:ext cx="8875340" cy="3412888"/>
          </a:xfrm>
          <a:prstGeom prst="rect">
            <a:avLst/>
          </a:prstGeom>
        </p:spPr>
      </p:pic>
      <p:pic>
        <p:nvPicPr>
          <p:cNvPr id="6" name="Graphic 5" descr="Lights On with solid fill">
            <a:extLst>
              <a:ext uri="{FF2B5EF4-FFF2-40B4-BE49-F238E27FC236}">
                <a16:creationId xmlns:a16="http://schemas.microsoft.com/office/drawing/2014/main" id="{1D4B05E8-E4F3-0269-4457-80EE7E988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130" y="3429000"/>
            <a:ext cx="914400" cy="914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8AB59E-888C-17F7-D478-E86B88EE67D7}"/>
              </a:ext>
            </a:extLst>
          </p:cNvPr>
          <p:cNvCxnSpPr>
            <a:cxnSpLocks/>
          </p:cNvCxnSpPr>
          <p:nvPr/>
        </p:nvCxnSpPr>
        <p:spPr>
          <a:xfrm>
            <a:off x="5510015" y="6089231"/>
            <a:ext cx="683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F78C808-467B-BE6D-CF30-A6ADB61D9EA4}"/>
              </a:ext>
            </a:extLst>
          </p:cNvPr>
          <p:cNvSpPr txBox="1"/>
          <p:nvPr/>
        </p:nvSpPr>
        <p:spPr>
          <a:xfrm>
            <a:off x="4149524" y="1849877"/>
            <a:ext cx="148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work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0085BB-78E3-6FE4-69BE-CF9B79F12829}"/>
              </a:ext>
            </a:extLst>
          </p:cNvPr>
          <p:cNvSpPr/>
          <p:nvPr/>
        </p:nvSpPr>
        <p:spPr>
          <a:xfrm>
            <a:off x="5560349" y="2074333"/>
            <a:ext cx="806584" cy="298763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A9BD2-7C36-115C-DB81-2495ECD719F2}"/>
              </a:ext>
            </a:extLst>
          </p:cNvPr>
          <p:cNvSpPr/>
          <p:nvPr/>
        </p:nvSpPr>
        <p:spPr>
          <a:xfrm>
            <a:off x="3189434" y="5795455"/>
            <a:ext cx="1466456" cy="268551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DCE8A4-2D6B-12C3-34D1-754B73E2DF88}"/>
              </a:ext>
            </a:extLst>
          </p:cNvPr>
          <p:cNvSpPr/>
          <p:nvPr/>
        </p:nvSpPr>
        <p:spPr>
          <a:xfrm>
            <a:off x="2766349" y="2602784"/>
            <a:ext cx="370390" cy="261610"/>
          </a:xfrm>
          <a:prstGeom prst="rect">
            <a:avLst/>
          </a:prstGeom>
          <a:solidFill>
            <a:srgbClr val="00206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7393B-EF51-CAB1-D2AC-3C871C59F70F}"/>
              </a:ext>
            </a:extLst>
          </p:cNvPr>
          <p:cNvSpPr/>
          <p:nvPr/>
        </p:nvSpPr>
        <p:spPr>
          <a:xfrm>
            <a:off x="4717330" y="5795455"/>
            <a:ext cx="683813" cy="268551"/>
          </a:xfrm>
          <a:prstGeom prst="rect">
            <a:avLst/>
          </a:prstGeom>
          <a:solidFill>
            <a:srgbClr val="00206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54AB2F-611F-F10D-045D-D00F266DEFB5}"/>
              </a:ext>
            </a:extLst>
          </p:cNvPr>
          <p:cNvSpPr/>
          <p:nvPr/>
        </p:nvSpPr>
        <p:spPr>
          <a:xfrm>
            <a:off x="10076470" y="5355629"/>
            <a:ext cx="491067" cy="292958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CA347F-EA23-BE92-CE8D-A402E366BF37}"/>
              </a:ext>
            </a:extLst>
          </p:cNvPr>
          <p:cNvSpPr txBox="1"/>
          <p:nvPr/>
        </p:nvSpPr>
        <p:spPr>
          <a:xfrm>
            <a:off x="3570267" y="2335138"/>
            <a:ext cx="148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bland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05259-801B-E274-8835-ABDD58600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30" y="198413"/>
            <a:ext cx="8875340" cy="3412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78C808-467B-BE6D-CF30-A6ADB61D9EA4}"/>
              </a:ext>
            </a:extLst>
          </p:cNvPr>
          <p:cNvSpPr txBox="1"/>
          <p:nvPr/>
        </p:nvSpPr>
        <p:spPr>
          <a:xfrm>
            <a:off x="3984771" y="1849877"/>
            <a:ext cx="165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work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CA347F-EA23-BE92-CE8D-A402E366BF37}"/>
              </a:ext>
            </a:extLst>
          </p:cNvPr>
          <p:cNvSpPr txBox="1"/>
          <p:nvPr/>
        </p:nvSpPr>
        <p:spPr>
          <a:xfrm>
            <a:off x="3570267" y="2335138"/>
            <a:ext cx="148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bland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96897-90CA-6AEA-DDB8-74510ABC6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64" b="99443" l="9726" r="97257">
                        <a14:foregroundMark x1="93267" y1="45682" x2="90025" y2="49582"/>
                        <a14:foregroundMark x1="96259" y1="40669" x2="94264" y2="43454"/>
                        <a14:foregroundMark x1="69327" y1="81058" x2="56110" y2="88579"/>
                        <a14:foregroundMark x1="54863" y1="83287" x2="54364" y2="99443"/>
                        <a14:foregroundMark x1="71820" y1="75487" x2="62095" y2="83008"/>
                        <a14:foregroundMark x1="52120" y1="79387" x2="40898" y2="96100"/>
                        <a14:foregroundMark x1="44888" y1="79387" x2="47132" y2="86351"/>
                        <a14:foregroundMark x1="40898" y1="80223" x2="43392" y2="86072"/>
                        <a14:foregroundMark x1="35910" y1="85515" x2="33666" y2="96100"/>
                        <a14:foregroundMark x1="32918" y1="88022" x2="29426" y2="94708"/>
                        <a14:foregroundMark x1="35411" y1="46797" x2="61845" y2="44290"/>
                        <a14:foregroundMark x1="58354" y1="46518" x2="59352" y2="49304"/>
                        <a14:foregroundMark x1="54613" y1="76880" x2="55112" y2="79387"/>
                        <a14:foregroundMark x1="42893" y1="78830" x2="40648" y2="79666"/>
                        <a14:foregroundMark x1="44638" y1="6964" x2="39651" y2="10585"/>
                        <a14:foregroundMark x1="97257" y1="44011" x2="97257" y2="44011"/>
                        <a14:foregroundMark x1="54863" y1="61281" x2="45137" y2="67131"/>
                        <a14:foregroundMark x1="27182" y1="76602" x2="22444" y2="76602"/>
                        <a14:backgroundMark x1="94514" y1="40669" x2="94514" y2="40669"/>
                        <a14:backgroundMark x1="76808" y1="63231" x2="73317" y2="67967"/>
                        <a14:backgroundMark x1="34663" y1="74373" x2="34663" y2="74373"/>
                        <a14:backgroundMark x1="53616" y1="73259" x2="53616" y2="73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743147" y="3770373"/>
            <a:ext cx="3448853" cy="3087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7E60A3-ABCE-D723-049F-AB9315AD3FD5}"/>
              </a:ext>
            </a:extLst>
          </p:cNvPr>
          <p:cNvSpPr txBox="1"/>
          <p:nvPr/>
        </p:nvSpPr>
        <p:spPr>
          <a:xfrm>
            <a:off x="714057" y="3861861"/>
            <a:ext cx="8359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Since Ella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thinks the restaurant is bad, she did not understand why others </a:t>
            </a:r>
            <a:r>
              <a:rPr lang="en-US" sz="3200" b="1" noProof="0" dirty="0">
                <a:latin typeface="Calibri" panose="020F0502020204030204"/>
              </a:rPr>
              <a:t>like it. The word we fill in must be a positive adjective.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C2EA9E-BB9C-4ED1-1E93-6E3B1B269380}"/>
              </a:ext>
            </a:extLst>
          </p:cNvPr>
          <p:cNvCxnSpPr>
            <a:cxnSpLocks/>
          </p:cNvCxnSpPr>
          <p:nvPr/>
        </p:nvCxnSpPr>
        <p:spPr>
          <a:xfrm>
            <a:off x="5059237" y="2858358"/>
            <a:ext cx="10367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9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272f4c-6868-450d-b92c-fe9379541044" xsi:nil="true"/>
    <lcf76f155ced4ddcb4097134ff3c332f xmlns="29be644b-5e4f-49fa-a0ad-cc9dfdad035c">
      <Terms xmlns="http://schemas.microsoft.com/office/infopath/2007/PartnerControls"/>
    </lcf76f155ced4ddcb4097134ff3c332f>
    <SharedWithUsers xmlns="cf272f4c-6868-450d-b92c-fe9379541044">
      <UserInfo>
        <DisplayName/>
        <AccountId xsi:nil="true"/>
        <AccountType/>
      </UserInfo>
    </SharedWithUsers>
    <MediaLengthInSeconds xmlns="29be644b-5e4f-49fa-a0ad-cc9dfdad035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D1B48D37804783D17472D012FCF0" ma:contentTypeVersion="12" ma:contentTypeDescription="Create a new document." ma:contentTypeScope="" ma:versionID="1496a34548496356a7457aaf601f5b89">
  <xsd:schema xmlns:xsd="http://www.w3.org/2001/XMLSchema" xmlns:xs="http://www.w3.org/2001/XMLSchema" xmlns:p="http://schemas.microsoft.com/office/2006/metadata/properties" xmlns:ns2="29be644b-5e4f-49fa-a0ad-cc9dfdad035c" xmlns:ns3="cf272f4c-6868-450d-b92c-fe9379541044" targetNamespace="http://schemas.microsoft.com/office/2006/metadata/properties" ma:root="true" ma:fieldsID="02001c81c0f4ebedccd878c7a8234d50" ns2:_="" ns3:_="">
    <xsd:import namespace="29be644b-5e4f-49fa-a0ad-cc9dfdad035c"/>
    <xsd:import namespace="cf272f4c-6868-450d-b92c-fe9379541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e644b-5e4f-49fa-a0ad-cc9dfdad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72f4c-6868-450d-b92c-fe93795410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9a6e0a-5fc0-44ea-a52d-d7072c3bf732}" ma:internalName="TaxCatchAll" ma:showField="CatchAllData" ma:web="cf272f4c-6868-450d-b92c-fe9379541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24623F-76DB-4EF0-A67B-4E41BD4B233F}">
  <ds:schemaRefs>
    <ds:schemaRef ds:uri="http://purl.org/dc/elements/1.1/"/>
    <ds:schemaRef ds:uri="cf272f4c-6868-450d-b92c-fe9379541044"/>
    <ds:schemaRef ds:uri="29be644b-5e4f-49fa-a0ad-cc9dfdad035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2A83E6D-328A-4BEE-AB98-42260BBE9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e644b-5e4f-49fa-a0ad-cc9dfdad035c"/>
    <ds:schemaRef ds:uri="cf272f4c-6868-450d-b92c-fe9379541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1AEA32-986A-4D59-A51D-94BAD06A7F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156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Open Sans ExtraBold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Acknowledgments​ We are grateful to the following for permission to reproduce copyright photographs:​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Catherine Leung</cp:lastModifiedBy>
  <cp:revision>3</cp:revision>
  <dcterms:created xsi:type="dcterms:W3CDTF">2022-09-15T16:22:48Z</dcterms:created>
  <dcterms:modified xsi:type="dcterms:W3CDTF">2022-11-17T11:23:47Z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0x010100BF7FD1B48D37804783D17472D012FCF0</vt:lpwstr>
  </property>
  <property fmtid="{D5CDD505-2E9C-101B-9397-08002B2CF9AE}" pid="3" name="MediaServiceImageTags">
    <vt:lpwstr/>
  </property>
  <property fmtid="{D5CDD505-2E9C-101B-9397-08002B2CF9AE}" pid="4" name="Order">
    <vt:r8>48055700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