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293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2CD352-237E-4018-A0A9-25E77C8D9708}" name="Wendy So" initials="WS" userId="S::wendy.so@pearson.com::d80f3c79-4e49-461a-8c26-d65e0df09a66" providerId="AD"/>
  <p188:author id="{12E99990-BEC7-DA54-B3D6-81D78385100F}" name="Catherine Leung" initials="CL" userId="S::Catherine.Leung@Pearson.com::dabd965c-b78d-4221-bc96-18215785a5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F34"/>
    <a:srgbClr val="0069B4"/>
    <a:srgbClr val="2070C0"/>
    <a:srgbClr val="6B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eung" userId="dabd965c-b78d-4221-bc96-18215785a5a0" providerId="ADAL" clId="{CD7206D6-F498-4902-8A03-59FAB1DCB6C0}"/>
    <pc:docChg chg="modSld">
      <pc:chgData name="Catherine Leung" userId="dabd965c-b78d-4221-bc96-18215785a5a0" providerId="ADAL" clId="{CD7206D6-F498-4902-8A03-59FAB1DCB6C0}" dt="2022-10-07T07:25:57.947" v="14" actId="14100"/>
      <pc:docMkLst>
        <pc:docMk/>
      </pc:docMkLst>
      <pc:sldChg chg="modSp mod">
        <pc:chgData name="Catherine Leung" userId="dabd965c-b78d-4221-bc96-18215785a5a0" providerId="ADAL" clId="{CD7206D6-F498-4902-8A03-59FAB1DCB6C0}" dt="2022-10-07T07:25:57.947" v="14" actId="14100"/>
        <pc:sldMkLst>
          <pc:docMk/>
          <pc:sldMk cId="2482868915" sldId="292"/>
        </pc:sldMkLst>
        <pc:spChg chg="mod">
          <ac:chgData name="Catherine Leung" userId="dabd965c-b78d-4221-bc96-18215785a5a0" providerId="ADAL" clId="{CD7206D6-F498-4902-8A03-59FAB1DCB6C0}" dt="2022-10-07T07:25:57.947" v="14" actId="14100"/>
          <ac:spMkLst>
            <pc:docMk/>
            <pc:sldMk cId="2482868915" sldId="292"/>
            <ac:spMk id="3" creationId="{D0FA9547-021C-4EE1-A34E-09CF2DB433C7}"/>
          </ac:spMkLst>
        </pc:spChg>
      </pc:sldChg>
      <pc:sldChg chg="delCm">
        <pc:chgData name="Catherine Leung" userId="dabd965c-b78d-4221-bc96-18215785a5a0" providerId="ADAL" clId="{CD7206D6-F498-4902-8A03-59FAB1DCB6C0}" dt="2022-10-03T02:41:48.952" v="6"/>
        <pc:sldMkLst>
          <pc:docMk/>
          <pc:sldMk cId="4148025997" sldId="295"/>
        </pc:sldMkLst>
      </pc:sldChg>
      <pc:sldChg chg="delCm">
        <pc:chgData name="Catherine Leung" userId="dabd965c-b78d-4221-bc96-18215785a5a0" providerId="ADAL" clId="{CD7206D6-F498-4902-8A03-59FAB1DCB6C0}" dt="2022-10-03T02:41:38.232" v="5"/>
        <pc:sldMkLst>
          <pc:docMk/>
          <pc:sldMk cId="972266387" sldId="298"/>
        </pc:sldMkLst>
      </pc:sldChg>
      <pc:sldChg chg="modSp mod">
        <pc:chgData name="Catherine Leung" userId="dabd965c-b78d-4221-bc96-18215785a5a0" providerId="ADAL" clId="{CD7206D6-F498-4902-8A03-59FAB1DCB6C0}" dt="2022-10-03T02:41:14.505" v="3" actId="255"/>
        <pc:sldMkLst>
          <pc:docMk/>
          <pc:sldMk cId="3977429222" sldId="303"/>
        </pc:sldMkLst>
        <pc:spChg chg="mod">
          <ac:chgData name="Catherine Leung" userId="dabd965c-b78d-4221-bc96-18215785a5a0" providerId="ADAL" clId="{CD7206D6-F498-4902-8A03-59FAB1DCB6C0}" dt="2022-10-03T02:41:14.505" v="3" actId="255"/>
          <ac:spMkLst>
            <pc:docMk/>
            <pc:sldMk cId="3977429222" sldId="303"/>
            <ac:spMk id="2" creationId="{C83794EA-3B15-090F-5959-A8415AF2B5BC}"/>
          </ac:spMkLst>
        </pc:spChg>
      </pc:sldChg>
    </pc:docChg>
  </pc:docChgLst>
  <pc:docChgLst>
    <pc:chgData name="Catherine Leung" userId="dabd965c-b78d-4221-bc96-18215785a5a0" providerId="ADAL" clId="{8E5449C0-C4CC-4F0A-8F1B-FDDBEBB3D8FC}"/>
    <pc:docChg chg="custSel addSld modSld">
      <pc:chgData name="Catherine Leung" userId="dabd965c-b78d-4221-bc96-18215785a5a0" providerId="ADAL" clId="{8E5449C0-C4CC-4F0A-8F1B-FDDBEBB3D8FC}" dt="2022-09-22T08:45:13.584" v="10"/>
      <pc:docMkLst>
        <pc:docMk/>
      </pc:docMkLst>
      <pc:sldChg chg="addSp modSp">
        <pc:chgData name="Catherine Leung" userId="dabd965c-b78d-4221-bc96-18215785a5a0" providerId="ADAL" clId="{8E5449C0-C4CC-4F0A-8F1B-FDDBEBB3D8FC}" dt="2022-09-22T08:44:57.745" v="0"/>
        <pc:sldMkLst>
          <pc:docMk/>
          <pc:sldMk cId="3006113996" sldId="285"/>
        </pc:sldMkLst>
        <pc:spChg chg="add mod">
          <ac:chgData name="Catherine Leung" userId="dabd965c-b78d-4221-bc96-18215785a5a0" providerId="ADAL" clId="{8E5449C0-C4CC-4F0A-8F1B-FDDBEBB3D8FC}" dt="2022-09-22T08:44:57.745" v="0"/>
          <ac:spMkLst>
            <pc:docMk/>
            <pc:sldMk cId="3006113996" sldId="285"/>
            <ac:spMk id="3" creationId="{F17C592D-616E-45FC-B9B9-A9ABE9026613}"/>
          </ac:spMkLst>
        </pc:spChg>
      </pc:sldChg>
      <pc:sldChg chg="addSp modSp">
        <pc:chgData name="Catherine Leung" userId="dabd965c-b78d-4221-bc96-18215785a5a0" providerId="ADAL" clId="{8E5449C0-C4CC-4F0A-8F1B-FDDBEBB3D8FC}" dt="2022-09-22T08:44:58.478" v="1"/>
        <pc:sldMkLst>
          <pc:docMk/>
          <pc:sldMk cId="2934295015" sldId="286"/>
        </pc:sldMkLst>
        <pc:spChg chg="add mod">
          <ac:chgData name="Catherine Leung" userId="dabd965c-b78d-4221-bc96-18215785a5a0" providerId="ADAL" clId="{8E5449C0-C4CC-4F0A-8F1B-FDDBEBB3D8FC}" dt="2022-09-22T08:44:58.478" v="1"/>
          <ac:spMkLst>
            <pc:docMk/>
            <pc:sldMk cId="2934295015" sldId="286"/>
            <ac:spMk id="3" creationId="{7E5A5630-10E6-4FA4-BF12-1C0E8F6040FC}"/>
          </ac:spMkLst>
        </pc:spChg>
      </pc:sldChg>
      <pc:sldChg chg="addSp modSp">
        <pc:chgData name="Catherine Leung" userId="dabd965c-b78d-4221-bc96-18215785a5a0" providerId="ADAL" clId="{8E5449C0-C4CC-4F0A-8F1B-FDDBEBB3D8FC}" dt="2022-09-22T08:44:59.081" v="2"/>
        <pc:sldMkLst>
          <pc:docMk/>
          <pc:sldMk cId="4099386442" sldId="287"/>
        </pc:sldMkLst>
        <pc:spChg chg="add mod">
          <ac:chgData name="Catherine Leung" userId="dabd965c-b78d-4221-bc96-18215785a5a0" providerId="ADAL" clId="{8E5449C0-C4CC-4F0A-8F1B-FDDBEBB3D8FC}" dt="2022-09-22T08:44:59.081" v="2"/>
          <ac:spMkLst>
            <pc:docMk/>
            <pc:sldMk cId="4099386442" sldId="287"/>
            <ac:spMk id="3" creationId="{97BA4258-ECEE-494D-B1AD-8A4991304FE8}"/>
          </ac:spMkLst>
        </pc:spChg>
      </pc:sldChg>
      <pc:sldChg chg="addSp modSp">
        <pc:chgData name="Catherine Leung" userId="dabd965c-b78d-4221-bc96-18215785a5a0" providerId="ADAL" clId="{8E5449C0-C4CC-4F0A-8F1B-FDDBEBB3D8FC}" dt="2022-09-22T08:45:00.076" v="3"/>
        <pc:sldMkLst>
          <pc:docMk/>
          <pc:sldMk cId="2998031496" sldId="288"/>
        </pc:sldMkLst>
        <pc:spChg chg="add mod">
          <ac:chgData name="Catherine Leung" userId="dabd965c-b78d-4221-bc96-18215785a5a0" providerId="ADAL" clId="{8E5449C0-C4CC-4F0A-8F1B-FDDBEBB3D8FC}" dt="2022-09-22T08:45:00.076" v="3"/>
          <ac:spMkLst>
            <pc:docMk/>
            <pc:sldMk cId="2998031496" sldId="288"/>
            <ac:spMk id="3" creationId="{B5195197-9127-45D8-84B2-B1665E7D9F06}"/>
          </ac:spMkLst>
        </pc:spChg>
      </pc:sldChg>
      <pc:sldChg chg="addSp modSp">
        <pc:chgData name="Catherine Leung" userId="dabd965c-b78d-4221-bc96-18215785a5a0" providerId="ADAL" clId="{8E5449C0-C4CC-4F0A-8F1B-FDDBEBB3D8FC}" dt="2022-09-22T08:45:01.442" v="4"/>
        <pc:sldMkLst>
          <pc:docMk/>
          <pc:sldMk cId="410735231" sldId="289"/>
        </pc:sldMkLst>
        <pc:spChg chg="add mod">
          <ac:chgData name="Catherine Leung" userId="dabd965c-b78d-4221-bc96-18215785a5a0" providerId="ADAL" clId="{8E5449C0-C4CC-4F0A-8F1B-FDDBEBB3D8FC}" dt="2022-09-22T08:45:01.442" v="4"/>
          <ac:spMkLst>
            <pc:docMk/>
            <pc:sldMk cId="410735231" sldId="289"/>
            <ac:spMk id="3" creationId="{CBC6A74E-47B0-4EAD-9EED-00C258075E7E}"/>
          </ac:spMkLst>
        </pc:spChg>
      </pc:sldChg>
      <pc:sldChg chg="addSp modSp">
        <pc:chgData name="Catherine Leung" userId="dabd965c-b78d-4221-bc96-18215785a5a0" providerId="ADAL" clId="{8E5449C0-C4CC-4F0A-8F1B-FDDBEBB3D8FC}" dt="2022-09-22T08:45:02.012" v="5"/>
        <pc:sldMkLst>
          <pc:docMk/>
          <pc:sldMk cId="2646862585" sldId="290"/>
        </pc:sldMkLst>
        <pc:spChg chg="add mod">
          <ac:chgData name="Catherine Leung" userId="dabd965c-b78d-4221-bc96-18215785a5a0" providerId="ADAL" clId="{8E5449C0-C4CC-4F0A-8F1B-FDDBEBB3D8FC}" dt="2022-09-22T08:45:02.012" v="5"/>
          <ac:spMkLst>
            <pc:docMk/>
            <pc:sldMk cId="2646862585" sldId="290"/>
            <ac:spMk id="3" creationId="{9C598459-5C00-4A0F-82C6-7F38EADFEA24}"/>
          </ac:spMkLst>
        </pc:spChg>
      </pc:sldChg>
      <pc:sldChg chg="addSp modSp">
        <pc:chgData name="Catherine Leung" userId="dabd965c-b78d-4221-bc96-18215785a5a0" providerId="ADAL" clId="{8E5449C0-C4CC-4F0A-8F1B-FDDBEBB3D8FC}" dt="2022-09-22T08:45:03.485" v="6"/>
        <pc:sldMkLst>
          <pc:docMk/>
          <pc:sldMk cId="2405207082" sldId="291"/>
        </pc:sldMkLst>
        <pc:spChg chg="add mod">
          <ac:chgData name="Catherine Leung" userId="dabd965c-b78d-4221-bc96-18215785a5a0" providerId="ADAL" clId="{8E5449C0-C4CC-4F0A-8F1B-FDDBEBB3D8FC}" dt="2022-09-22T08:45:03.485" v="6"/>
          <ac:spMkLst>
            <pc:docMk/>
            <pc:sldMk cId="2405207082" sldId="291"/>
            <ac:spMk id="3" creationId="{9A0EEB1F-E22D-47DE-BCDD-E418014EBA1A}"/>
          </ac:spMkLst>
        </pc:spChg>
      </pc:sldChg>
      <pc:sldChg chg="addSp modSp">
        <pc:chgData name="Catherine Leung" userId="dabd965c-b78d-4221-bc96-18215785a5a0" providerId="ADAL" clId="{8E5449C0-C4CC-4F0A-8F1B-FDDBEBB3D8FC}" dt="2022-09-22T08:45:04.548" v="7"/>
        <pc:sldMkLst>
          <pc:docMk/>
          <pc:sldMk cId="2482868915" sldId="292"/>
        </pc:sldMkLst>
        <pc:spChg chg="add mod">
          <ac:chgData name="Catherine Leung" userId="dabd965c-b78d-4221-bc96-18215785a5a0" providerId="ADAL" clId="{8E5449C0-C4CC-4F0A-8F1B-FDDBEBB3D8FC}" dt="2022-09-22T08:45:04.548" v="7"/>
          <ac:spMkLst>
            <pc:docMk/>
            <pc:sldMk cId="2482868915" sldId="292"/>
            <ac:spMk id="3" creationId="{D0FA9547-021C-4EE1-A34E-09CF2DB433C7}"/>
          </ac:spMkLst>
        </pc:spChg>
      </pc:sldChg>
      <pc:sldChg chg="addSp delSp modSp add mod">
        <pc:chgData name="Catherine Leung" userId="dabd965c-b78d-4221-bc96-18215785a5a0" providerId="ADAL" clId="{8E5449C0-C4CC-4F0A-8F1B-FDDBEBB3D8FC}" dt="2022-09-22T08:45:13.584" v="10"/>
        <pc:sldMkLst>
          <pc:docMk/>
          <pc:sldMk cId="2869529696" sldId="294"/>
        </pc:sldMkLst>
        <pc:picChg chg="del">
          <ac:chgData name="Catherine Leung" userId="dabd965c-b78d-4221-bc96-18215785a5a0" providerId="ADAL" clId="{8E5449C0-C4CC-4F0A-8F1B-FDDBEBB3D8FC}" dt="2022-09-22T08:45:13.076" v="9" actId="478"/>
          <ac:picMkLst>
            <pc:docMk/>
            <pc:sldMk cId="2869529696" sldId="294"/>
            <ac:picMk id="2" creationId="{C30923C2-AD2F-4296-A542-1DFE9C22BFB1}"/>
          </ac:picMkLst>
        </pc:picChg>
        <pc:picChg chg="add mod">
          <ac:chgData name="Catherine Leung" userId="dabd965c-b78d-4221-bc96-18215785a5a0" providerId="ADAL" clId="{8E5449C0-C4CC-4F0A-8F1B-FDDBEBB3D8FC}" dt="2022-09-22T08:45:13.584" v="10"/>
          <ac:picMkLst>
            <pc:docMk/>
            <pc:sldMk cId="2869529696" sldId="294"/>
            <ac:picMk id="4" creationId="{12796B14-9D1C-4D51-A8A3-DFA36C186F69}"/>
          </ac:picMkLst>
        </pc:picChg>
      </pc:sldChg>
    </pc:docChg>
  </pc:docChgLst>
  <pc:docChgLst>
    <pc:chgData name="Wendy So" userId="S::wendy.so@pearson.com::d80f3c79-4e49-461a-8c26-d65e0df09a66" providerId="AD" clId="Web-{7187F517-A627-A350-D4CC-611D462F7394}"/>
    <pc:docChg chg="mod modSld">
      <pc:chgData name="Wendy So" userId="S::wendy.so@pearson.com::d80f3c79-4e49-461a-8c26-d65e0df09a66" providerId="AD" clId="Web-{7187F517-A627-A350-D4CC-611D462F7394}" dt="2022-09-23T05:06:46.423" v="6"/>
      <pc:docMkLst>
        <pc:docMk/>
      </pc:docMkLst>
      <pc:sldChg chg="addCm modCm">
        <pc:chgData name="Wendy So" userId="S::wendy.so@pearson.com::d80f3c79-4e49-461a-8c26-d65e0df09a66" providerId="AD" clId="Web-{7187F517-A627-A350-D4CC-611D462F7394}" dt="2022-09-23T05:06:08.328" v="3"/>
        <pc:sldMkLst>
          <pc:docMk/>
          <pc:sldMk cId="4148025997" sldId="295"/>
        </pc:sldMkLst>
      </pc:sldChg>
      <pc:sldChg chg="addSp modSp addCm modCm">
        <pc:chgData name="Wendy So" userId="S::wendy.so@pearson.com::d80f3c79-4e49-461a-8c26-d65e0df09a66" providerId="AD" clId="Web-{7187F517-A627-A350-D4CC-611D462F7394}" dt="2022-09-23T05:06:46.423" v="6"/>
        <pc:sldMkLst>
          <pc:docMk/>
          <pc:sldMk cId="972266387" sldId="298"/>
        </pc:sldMkLst>
        <pc:picChg chg="add mod">
          <ac:chgData name="Wendy So" userId="S::wendy.so@pearson.com::d80f3c79-4e49-461a-8c26-d65e0df09a66" providerId="AD" clId="Web-{7187F517-A627-A350-D4CC-611D462F7394}" dt="2022-09-23T05:06:46.423" v="6"/>
          <ac:picMkLst>
            <pc:docMk/>
            <pc:sldMk cId="972266387" sldId="298"/>
            <ac:picMk id="2" creationId="{8C5682B7-88F8-6427-F3BC-6753B9BFF55A}"/>
          </ac:picMkLst>
        </pc:picChg>
      </pc:sldChg>
    </pc:docChg>
  </pc:docChgLst>
  <pc:docChgLst>
    <pc:chgData name="Catherine Leung" userId="dabd965c-b78d-4221-bc96-18215785a5a0" providerId="ADAL" clId="{2861CD9F-4945-4596-85AF-A66D97C7DF3A}"/>
    <pc:docChg chg="">
      <pc:chgData name="Catherine Leung" userId="dabd965c-b78d-4221-bc96-18215785a5a0" providerId="ADAL" clId="{2861CD9F-4945-4596-85AF-A66D97C7DF3A}" dt="2022-09-23T06:54:47.819" v="0"/>
      <pc:docMkLst>
        <pc:docMk/>
      </pc:docMkLst>
      <pc:sldChg chg="addCm">
        <pc:chgData name="Catherine Leung" userId="dabd965c-b78d-4221-bc96-18215785a5a0" providerId="ADAL" clId="{2861CD9F-4945-4596-85AF-A66D97C7DF3A}" dt="2022-09-23T06:54:47.819" v="0"/>
        <pc:sldMkLst>
          <pc:docMk/>
          <pc:sldMk cId="972266387" sldId="298"/>
        </pc:sldMkLst>
      </pc:sldChg>
    </pc:docChg>
  </pc:docChgLst>
  <pc:docChgLst>
    <pc:chgData name="Catherine Leung" userId="dabd965c-b78d-4221-bc96-18215785a5a0" providerId="ADAL" clId="{1B5647F0-A057-4A7D-91D5-FEDBC1045E77}"/>
    <pc:docChg chg="modSld">
      <pc:chgData name="Catherine Leung" userId="dabd965c-b78d-4221-bc96-18215785a5a0" providerId="ADAL" clId="{1B5647F0-A057-4A7D-91D5-FEDBC1045E77}" dt="2022-11-17T12:36:28.871" v="1" actId="20577"/>
      <pc:docMkLst>
        <pc:docMk/>
      </pc:docMkLst>
      <pc:sldChg chg="modSp mod">
        <pc:chgData name="Catherine Leung" userId="dabd965c-b78d-4221-bc96-18215785a5a0" providerId="ADAL" clId="{1B5647F0-A057-4A7D-91D5-FEDBC1045E77}" dt="2022-11-17T12:36:28.871" v="1" actId="20577"/>
        <pc:sldMkLst>
          <pc:docMk/>
          <pc:sldMk cId="3268660107" sldId="300"/>
        </pc:sldMkLst>
        <pc:spChg chg="mod">
          <ac:chgData name="Catherine Leung" userId="dabd965c-b78d-4221-bc96-18215785a5a0" providerId="ADAL" clId="{1B5647F0-A057-4A7D-91D5-FEDBC1045E77}" dt="2022-11-17T12:36:28.871" v="1" actId="20577"/>
          <ac:spMkLst>
            <pc:docMk/>
            <pc:sldMk cId="3268660107" sldId="300"/>
            <ac:spMk id="14" creationId="{66E3524F-12A5-E5DF-CBA3-7E0ECF095E92}"/>
          </ac:spMkLst>
        </pc:spChg>
      </pc:sldChg>
    </pc:docChg>
  </pc:docChgLst>
  <pc:docChgLst>
    <pc:chgData name="Wendy So" userId="S::wendy.so@pearson.com::d80f3c79-4e49-461a-8c26-d65e0df09a66" providerId="AD" clId="Web-{9D58F15C-2A51-B3B7-3B29-18CAB67CF02C}"/>
    <pc:docChg chg="">
      <pc:chgData name="Wendy So" userId="S::wendy.so@pearson.com::d80f3c79-4e49-461a-8c26-d65e0df09a66" providerId="AD" clId="Web-{9D58F15C-2A51-B3B7-3B29-18CAB67CF02C}" dt="2022-09-28T07:25:39.182" v="1"/>
      <pc:docMkLst>
        <pc:docMk/>
      </pc:docMkLst>
      <pc:sldChg chg="addCm modCm">
        <pc:chgData name="Wendy So" userId="S::wendy.so@pearson.com::d80f3c79-4e49-461a-8c26-d65e0df09a66" providerId="AD" clId="Web-{9D58F15C-2A51-B3B7-3B29-18CAB67CF02C}" dt="2022-09-28T07:25:39.182" v="1"/>
        <pc:sldMkLst>
          <pc:docMk/>
          <pc:sldMk cId="972266387" sldId="298"/>
        </pc:sldMkLst>
      </pc:sldChg>
    </pc:docChg>
  </pc:docChgLst>
  <pc:docChgLst>
    <pc:chgData name="Wendy So" userId="S::wendy.so@pearson.com::d80f3c79-4e49-461a-8c26-d65e0df09a66" providerId="AD" clId="Web-{81BA5747-314E-1645-E81F-27AB17103A4E}"/>
    <pc:docChg chg="">
      <pc:chgData name="Wendy So" userId="S::wendy.so@pearson.com::d80f3c79-4e49-461a-8c26-d65e0df09a66" providerId="AD" clId="Web-{81BA5747-314E-1645-E81F-27AB17103A4E}" dt="2022-09-24T09:51:39.539" v="0"/>
      <pc:docMkLst>
        <pc:docMk/>
      </pc:docMkLst>
      <pc:sldChg chg="modCm">
        <pc:chgData name="Wendy So" userId="S::wendy.so@pearson.com::d80f3c79-4e49-461a-8c26-d65e0df09a66" providerId="AD" clId="Web-{81BA5747-314E-1645-E81F-27AB17103A4E}" dt="2022-09-24T09:51:39.539" v="0"/>
        <pc:sldMkLst>
          <pc:docMk/>
          <pc:sldMk cId="972266387" sldId="298"/>
        </pc:sldMkLst>
      </pc:sldChg>
    </pc:docChg>
  </pc:docChgLst>
  <pc:docChgLst>
    <pc:chgData name="Wendy So" userId="d80f3c79-4e49-461a-8c26-d65e0df09a66" providerId="ADAL" clId="{40E7BD54-6F07-5D4D-9FAC-BD93D6CEBA93}"/>
    <pc:docChg chg="undo custSel addSld delSld modSld sldOrd">
      <pc:chgData name="Wendy So" userId="d80f3c79-4e49-461a-8c26-d65e0df09a66" providerId="ADAL" clId="{40E7BD54-6F07-5D4D-9FAC-BD93D6CEBA93}" dt="2022-09-28T07:22:56.438" v="2642"/>
      <pc:docMkLst>
        <pc:docMk/>
      </pc:docMkLst>
      <pc:sldChg chg="modSp mod">
        <pc:chgData name="Wendy So" userId="d80f3c79-4e49-461a-8c26-d65e0df09a66" providerId="ADAL" clId="{40E7BD54-6F07-5D4D-9FAC-BD93D6CEBA93}" dt="2022-09-23T05:39:28.730" v="1163" actId="20577"/>
        <pc:sldMkLst>
          <pc:docMk/>
          <pc:sldMk cId="4148025997" sldId="295"/>
        </pc:sldMkLst>
        <pc:spChg chg="mod">
          <ac:chgData name="Wendy So" userId="d80f3c79-4e49-461a-8c26-d65e0df09a66" providerId="ADAL" clId="{40E7BD54-6F07-5D4D-9FAC-BD93D6CEBA93}" dt="2022-09-23T05:39:15.791" v="1147" actId="1037"/>
          <ac:spMkLst>
            <pc:docMk/>
            <pc:sldMk cId="4148025997" sldId="295"/>
            <ac:spMk id="9" creationId="{EFB7C435-C830-D5A9-2211-4B60DC2E68CA}"/>
          </ac:spMkLst>
        </pc:spChg>
        <pc:spChg chg="mod">
          <ac:chgData name="Wendy So" userId="d80f3c79-4e49-461a-8c26-d65e0df09a66" providerId="ADAL" clId="{40E7BD54-6F07-5D4D-9FAC-BD93D6CEBA93}" dt="2022-09-23T05:39:28.730" v="1163" actId="20577"/>
          <ac:spMkLst>
            <pc:docMk/>
            <pc:sldMk cId="4148025997" sldId="295"/>
            <ac:spMk id="13" creationId="{8D7CAF1E-D621-6DC9-11C5-530D5225C8C7}"/>
          </ac:spMkLst>
        </pc:spChg>
      </pc:sldChg>
      <pc:sldChg chg="addSp delSp modSp modAnim">
        <pc:chgData name="Wendy So" userId="d80f3c79-4e49-461a-8c26-d65e0df09a66" providerId="ADAL" clId="{40E7BD54-6F07-5D4D-9FAC-BD93D6CEBA93}" dt="2022-09-24T09:49:47.467" v="2567" actId="20577"/>
        <pc:sldMkLst>
          <pc:docMk/>
          <pc:sldMk cId="3769030595" sldId="297"/>
        </pc:sldMkLst>
        <pc:spChg chg="mod">
          <ac:chgData name="Wendy So" userId="d80f3c79-4e49-461a-8c26-d65e0df09a66" providerId="ADAL" clId="{40E7BD54-6F07-5D4D-9FAC-BD93D6CEBA93}" dt="2022-09-24T09:49:47.467" v="2567" actId="20577"/>
          <ac:spMkLst>
            <pc:docMk/>
            <pc:sldMk cId="3769030595" sldId="297"/>
            <ac:spMk id="3" creationId="{C83FD921-DE1C-63A8-AB11-84C5FDDF83B2}"/>
          </ac:spMkLst>
        </pc:spChg>
        <pc:spChg chg="add del mod">
          <ac:chgData name="Wendy So" userId="d80f3c79-4e49-461a-8c26-d65e0df09a66" providerId="ADAL" clId="{40E7BD54-6F07-5D4D-9FAC-BD93D6CEBA93}" dt="2022-09-23T05:25:13.019" v="720"/>
          <ac:spMkLst>
            <pc:docMk/>
            <pc:sldMk cId="3769030595" sldId="297"/>
            <ac:spMk id="10" creationId="{367AABB5-4F5B-D540-29C5-F35B2B1A137C}"/>
          </ac:spMkLst>
        </pc:spChg>
        <pc:spChg chg="add del mod">
          <ac:chgData name="Wendy So" userId="d80f3c79-4e49-461a-8c26-d65e0df09a66" providerId="ADAL" clId="{40E7BD54-6F07-5D4D-9FAC-BD93D6CEBA93}" dt="2022-09-23T05:25:17.644" v="722"/>
          <ac:spMkLst>
            <pc:docMk/>
            <pc:sldMk cId="3769030595" sldId="297"/>
            <ac:spMk id="11" creationId="{F0D00132-89F7-78AC-CE35-788A815C2231}"/>
          </ac:spMkLst>
        </pc:spChg>
      </pc:sldChg>
      <pc:sldChg chg="addSp delSp modSp mod delAnim modAnim delCm modCm">
        <pc:chgData name="Wendy So" userId="d80f3c79-4e49-461a-8c26-d65e0df09a66" providerId="ADAL" clId="{40E7BD54-6F07-5D4D-9FAC-BD93D6CEBA93}" dt="2022-09-28T07:22:56.438" v="2642"/>
        <pc:sldMkLst>
          <pc:docMk/>
          <pc:sldMk cId="972266387" sldId="298"/>
        </pc:sldMkLst>
        <pc:spChg chg="add mod">
          <ac:chgData name="Wendy So" userId="d80f3c79-4e49-461a-8c26-d65e0df09a66" providerId="ADAL" clId="{40E7BD54-6F07-5D4D-9FAC-BD93D6CEBA93}" dt="2022-09-28T07:16:22.836" v="2590" actId="14100"/>
          <ac:spMkLst>
            <pc:docMk/>
            <pc:sldMk cId="972266387" sldId="298"/>
            <ac:spMk id="4" creationId="{807245F5-A998-DDB5-D9EB-E16E2ECA4BA8}"/>
          </ac:spMkLst>
        </pc:spChg>
        <pc:spChg chg="add del">
          <ac:chgData name="Wendy So" userId="d80f3c79-4e49-461a-8c26-d65e0df09a66" providerId="ADAL" clId="{40E7BD54-6F07-5D4D-9FAC-BD93D6CEBA93}" dt="2022-09-24T09:47:03.793" v="2510" actId="22"/>
          <ac:spMkLst>
            <pc:docMk/>
            <pc:sldMk cId="972266387" sldId="298"/>
            <ac:spMk id="7" creationId="{5371E755-1BA8-9796-AD8C-003DEB399907}"/>
          </ac:spMkLst>
        </pc:spChg>
        <pc:spChg chg="add del">
          <ac:chgData name="Wendy So" userId="d80f3c79-4e49-461a-8c26-d65e0df09a66" providerId="ADAL" clId="{40E7BD54-6F07-5D4D-9FAC-BD93D6CEBA93}" dt="2022-09-24T09:47:19.477" v="2512" actId="22"/>
          <ac:spMkLst>
            <pc:docMk/>
            <pc:sldMk cId="972266387" sldId="298"/>
            <ac:spMk id="10" creationId="{D6F11388-997C-BC2A-1B64-52D8B69FC439}"/>
          </ac:spMkLst>
        </pc:spChg>
        <pc:picChg chg="del">
          <ac:chgData name="Wendy So" userId="d80f3c79-4e49-461a-8c26-d65e0df09a66" providerId="ADAL" clId="{40E7BD54-6F07-5D4D-9FAC-BD93D6CEBA93}" dt="2022-09-23T05:08:50.877" v="0" actId="478"/>
          <ac:picMkLst>
            <pc:docMk/>
            <pc:sldMk cId="972266387" sldId="298"/>
            <ac:picMk id="2" creationId="{8C5682B7-88F8-6427-F3BC-6753B9BFF55A}"/>
          </ac:picMkLst>
        </pc:picChg>
        <pc:picChg chg="add del mod modCrop">
          <ac:chgData name="Wendy So" userId="d80f3c79-4e49-461a-8c26-d65e0df09a66" providerId="ADAL" clId="{40E7BD54-6F07-5D4D-9FAC-BD93D6CEBA93}" dt="2022-09-28T07:15:36.300" v="2573" actId="478"/>
          <ac:picMkLst>
            <pc:docMk/>
            <pc:sldMk cId="972266387" sldId="298"/>
            <ac:picMk id="2" creationId="{CC2C6A19-361D-323D-CD95-B3F1598A5448}"/>
          </ac:picMkLst>
        </pc:picChg>
        <pc:picChg chg="del mod">
          <ac:chgData name="Wendy So" userId="d80f3c79-4e49-461a-8c26-d65e0df09a66" providerId="ADAL" clId="{40E7BD54-6F07-5D4D-9FAC-BD93D6CEBA93}" dt="2022-09-24T09:37:06.919" v="1777" actId="478"/>
          <ac:picMkLst>
            <pc:docMk/>
            <pc:sldMk cId="972266387" sldId="298"/>
            <ac:picMk id="3" creationId="{D0D75776-3F2E-3F82-A67C-88F5BAF913B2}"/>
          </ac:picMkLst>
        </pc:picChg>
        <pc:picChg chg="add del mod modCrop">
          <ac:chgData name="Wendy So" userId="d80f3c79-4e49-461a-8c26-d65e0df09a66" providerId="ADAL" clId="{40E7BD54-6F07-5D4D-9FAC-BD93D6CEBA93}" dt="2022-09-24T09:38:01.395" v="1789" actId="478"/>
          <ac:picMkLst>
            <pc:docMk/>
            <pc:sldMk cId="972266387" sldId="298"/>
            <ac:picMk id="5" creationId="{7AE90CF8-3D8F-B726-B801-801D4CA15483}"/>
          </ac:picMkLst>
        </pc:picChg>
        <pc:picChg chg="add mod">
          <ac:chgData name="Wendy So" userId="d80f3c79-4e49-461a-8c26-d65e0df09a66" providerId="ADAL" clId="{40E7BD54-6F07-5D4D-9FAC-BD93D6CEBA93}" dt="2022-09-28T07:16:26.065" v="2591" actId="1076"/>
          <ac:picMkLst>
            <pc:docMk/>
            <pc:sldMk cId="972266387" sldId="298"/>
            <ac:picMk id="5" creationId="{A58B67AA-DAAE-DF84-69C2-57DA51777B3D}"/>
          </ac:picMkLst>
        </pc:picChg>
        <pc:cxnChg chg="add del">
          <ac:chgData name="Wendy So" userId="d80f3c79-4e49-461a-8c26-d65e0df09a66" providerId="ADAL" clId="{40E7BD54-6F07-5D4D-9FAC-BD93D6CEBA93}" dt="2022-09-23T05:14:52.323" v="299" actId="478"/>
          <ac:cxnSpMkLst>
            <pc:docMk/>
            <pc:sldMk cId="972266387" sldId="298"/>
            <ac:cxnSpMk id="7" creationId="{2CE4660D-2BDB-6D23-7B8F-C5A1DD08C23F}"/>
          </ac:cxnSpMkLst>
        </pc:cxnChg>
        <pc:cxnChg chg="add del mod">
          <ac:chgData name="Wendy So" userId="d80f3c79-4e49-461a-8c26-d65e0df09a66" providerId="ADAL" clId="{40E7BD54-6F07-5D4D-9FAC-BD93D6CEBA93}" dt="2022-09-24T09:38:02.840" v="1790" actId="478"/>
          <ac:cxnSpMkLst>
            <pc:docMk/>
            <pc:sldMk cId="972266387" sldId="298"/>
            <ac:cxnSpMk id="9" creationId="{255911E1-F38D-7948-1D08-C5823095DF9A}"/>
          </ac:cxnSpMkLst>
        </pc:cxnChg>
      </pc:sldChg>
      <pc:sldChg chg="add del">
        <pc:chgData name="Wendy So" userId="d80f3c79-4e49-461a-8c26-d65e0df09a66" providerId="ADAL" clId="{40E7BD54-6F07-5D4D-9FAC-BD93D6CEBA93}" dt="2022-09-23T05:20:40.059" v="398" actId="2696"/>
        <pc:sldMkLst>
          <pc:docMk/>
          <pc:sldMk cId="192504536" sldId="299"/>
        </pc:sldMkLst>
      </pc:sldChg>
      <pc:sldChg chg="addSp delSp modSp add mod delAnim modAnim">
        <pc:chgData name="Wendy So" userId="d80f3c79-4e49-461a-8c26-d65e0df09a66" providerId="ADAL" clId="{40E7BD54-6F07-5D4D-9FAC-BD93D6CEBA93}" dt="2022-09-28T07:22:10.277" v="2641" actId="20577"/>
        <pc:sldMkLst>
          <pc:docMk/>
          <pc:sldMk cId="985174930" sldId="299"/>
        </pc:sldMkLst>
        <pc:spChg chg="add mod">
          <ac:chgData name="Wendy So" userId="d80f3c79-4e49-461a-8c26-d65e0df09a66" providerId="ADAL" clId="{40E7BD54-6F07-5D4D-9FAC-BD93D6CEBA93}" dt="2022-09-23T05:48:24.743" v="1634" actId="20577"/>
          <ac:spMkLst>
            <pc:docMk/>
            <pc:sldMk cId="985174930" sldId="299"/>
            <ac:spMk id="2" creationId="{8344CB3A-28B3-01E0-D330-17867D7E9D71}"/>
          </ac:spMkLst>
        </pc:spChg>
        <pc:spChg chg="del">
          <ac:chgData name="Wendy So" userId="d80f3c79-4e49-461a-8c26-d65e0df09a66" providerId="ADAL" clId="{40E7BD54-6F07-5D4D-9FAC-BD93D6CEBA93}" dt="2022-09-23T05:21:04.489" v="400" actId="478"/>
          <ac:spMkLst>
            <pc:docMk/>
            <pc:sldMk cId="985174930" sldId="299"/>
            <ac:spMk id="4" creationId="{807245F5-A998-DDB5-D9EB-E16E2ECA4BA8}"/>
          </ac:spMkLst>
        </pc:spChg>
        <pc:spChg chg="add mod">
          <ac:chgData name="Wendy So" userId="d80f3c79-4e49-461a-8c26-d65e0df09a66" providerId="ADAL" clId="{40E7BD54-6F07-5D4D-9FAC-BD93D6CEBA93}" dt="2022-09-28T07:21:12.195" v="2634" actId="14100"/>
          <ac:spMkLst>
            <pc:docMk/>
            <pc:sldMk cId="985174930" sldId="299"/>
            <ac:spMk id="6" creationId="{E7C3BFC3-46C2-4102-299B-45A5EF305D6F}"/>
          </ac:spMkLst>
        </pc:spChg>
        <pc:spChg chg="add mod">
          <ac:chgData name="Wendy So" userId="d80f3c79-4e49-461a-8c26-d65e0df09a66" providerId="ADAL" clId="{40E7BD54-6F07-5D4D-9FAC-BD93D6CEBA93}" dt="2022-09-28T07:22:10.277" v="2641" actId="20577"/>
          <ac:spMkLst>
            <pc:docMk/>
            <pc:sldMk cId="985174930" sldId="299"/>
            <ac:spMk id="7" creationId="{C163DC0C-51CD-5C2C-5503-E6E2C797E70D}"/>
          </ac:spMkLst>
        </pc:spChg>
        <pc:picChg chg="del mod">
          <ac:chgData name="Wendy So" userId="d80f3c79-4e49-461a-8c26-d65e0df09a66" providerId="ADAL" clId="{40E7BD54-6F07-5D4D-9FAC-BD93D6CEBA93}" dt="2022-09-28T07:16:40.493" v="2592" actId="478"/>
          <ac:picMkLst>
            <pc:docMk/>
            <pc:sldMk cId="985174930" sldId="299"/>
            <ac:picMk id="3" creationId="{D0D75776-3F2E-3F82-A67C-88F5BAF913B2}"/>
          </ac:picMkLst>
        </pc:picChg>
        <pc:picChg chg="add mod modCrop">
          <ac:chgData name="Wendy So" userId="d80f3c79-4e49-461a-8c26-d65e0df09a66" providerId="ADAL" clId="{40E7BD54-6F07-5D4D-9FAC-BD93D6CEBA93}" dt="2022-09-28T07:20:31.523" v="2620" actId="1076"/>
          <ac:picMkLst>
            <pc:docMk/>
            <pc:sldMk cId="985174930" sldId="299"/>
            <ac:picMk id="4" creationId="{8F777C75-8BCF-3C9B-8A2A-96A2C0570D5E}"/>
          </ac:picMkLst>
        </pc:picChg>
        <pc:picChg chg="add mod">
          <ac:chgData name="Wendy So" userId="d80f3c79-4e49-461a-8c26-d65e0df09a66" providerId="ADAL" clId="{40E7BD54-6F07-5D4D-9FAC-BD93D6CEBA93}" dt="2022-09-28T07:17:08.470" v="2598" actId="14100"/>
          <ac:picMkLst>
            <pc:docMk/>
            <pc:sldMk cId="985174930" sldId="299"/>
            <ac:picMk id="5" creationId="{63AFFA4E-DDB4-3777-5D9E-0E4DFD4AFC91}"/>
          </ac:picMkLst>
        </pc:picChg>
        <pc:picChg chg="del">
          <ac:chgData name="Wendy So" userId="d80f3c79-4e49-461a-8c26-d65e0df09a66" providerId="ADAL" clId="{40E7BD54-6F07-5D4D-9FAC-BD93D6CEBA93}" dt="2022-09-24T09:41:50.917" v="2281" actId="478"/>
          <ac:picMkLst>
            <pc:docMk/>
            <pc:sldMk cId="985174930" sldId="299"/>
            <ac:picMk id="5" creationId="{7AE90CF8-3D8F-B726-B801-801D4CA15483}"/>
          </ac:picMkLst>
        </pc:picChg>
        <pc:picChg chg="add del mod">
          <ac:chgData name="Wendy So" userId="d80f3c79-4e49-461a-8c26-d65e0df09a66" providerId="ADAL" clId="{40E7BD54-6F07-5D4D-9FAC-BD93D6CEBA93}" dt="2022-09-28T07:17:29.611" v="2605" actId="478"/>
          <ac:picMkLst>
            <pc:docMk/>
            <pc:sldMk cId="985174930" sldId="299"/>
            <ac:picMk id="8" creationId="{BE7760E3-DF7C-CBFF-8282-5B588BFE100A}"/>
          </ac:picMkLst>
        </pc:picChg>
        <pc:picChg chg="add del mod modCrop">
          <ac:chgData name="Wendy So" userId="d80f3c79-4e49-461a-8c26-d65e0df09a66" providerId="ADAL" clId="{40E7BD54-6F07-5D4D-9FAC-BD93D6CEBA93}" dt="2022-09-28T07:20:07.704" v="2616" actId="478"/>
          <ac:picMkLst>
            <pc:docMk/>
            <pc:sldMk cId="985174930" sldId="299"/>
            <ac:picMk id="9" creationId="{DF8AE0A8-AEF5-B832-6D67-671C77E13AE2}"/>
          </ac:picMkLst>
        </pc:picChg>
      </pc:sldChg>
      <pc:sldChg chg="addSp delSp modSp add mod ord delAnim modAnim">
        <pc:chgData name="Wendy So" userId="d80f3c79-4e49-461a-8c26-d65e0df09a66" providerId="ADAL" clId="{40E7BD54-6F07-5D4D-9FAC-BD93D6CEBA93}" dt="2022-09-24T09:50:09.542" v="2568"/>
        <pc:sldMkLst>
          <pc:docMk/>
          <pc:sldMk cId="3268660107" sldId="300"/>
        </pc:sldMkLst>
        <pc:spChg chg="mod">
          <ac:chgData name="Wendy So" userId="d80f3c79-4e49-461a-8c26-d65e0df09a66" providerId="ADAL" clId="{40E7BD54-6F07-5D4D-9FAC-BD93D6CEBA93}" dt="2022-09-24T09:50:09.542" v="2568"/>
          <ac:spMkLst>
            <pc:docMk/>
            <pc:sldMk cId="3268660107" sldId="300"/>
            <ac:spMk id="3" creationId="{C83FD921-DE1C-63A8-AB11-84C5FDDF83B2}"/>
          </ac:spMkLst>
        </pc:spChg>
        <pc:spChg chg="del">
          <ac:chgData name="Wendy So" userId="d80f3c79-4e49-461a-8c26-d65e0df09a66" providerId="ADAL" clId="{40E7BD54-6F07-5D4D-9FAC-BD93D6CEBA93}" dt="2022-09-23T05:26:50.460" v="773" actId="478"/>
          <ac:spMkLst>
            <pc:docMk/>
            <pc:sldMk cId="3268660107" sldId="300"/>
            <ac:spMk id="8" creationId="{711FF8DF-B8C4-F615-60EE-FDBBF5BCACE4}"/>
          </ac:spMkLst>
        </pc:spChg>
        <pc:spChg chg="mod">
          <ac:chgData name="Wendy So" userId="d80f3c79-4e49-461a-8c26-d65e0df09a66" providerId="ADAL" clId="{40E7BD54-6F07-5D4D-9FAC-BD93D6CEBA93}" dt="2022-09-23T05:26:44.208" v="771"/>
          <ac:spMkLst>
            <pc:docMk/>
            <pc:sldMk cId="3268660107" sldId="300"/>
            <ac:spMk id="11" creationId="{C395906C-632B-18C0-B5F8-BF04FC4593EE}"/>
          </ac:spMkLst>
        </pc:spChg>
        <pc:spChg chg="mod">
          <ac:chgData name="Wendy So" userId="d80f3c79-4e49-461a-8c26-d65e0df09a66" providerId="ADAL" clId="{40E7BD54-6F07-5D4D-9FAC-BD93D6CEBA93}" dt="2022-09-23T05:26:50.774" v="774"/>
          <ac:spMkLst>
            <pc:docMk/>
            <pc:sldMk cId="3268660107" sldId="300"/>
            <ac:spMk id="14" creationId="{66E3524F-12A5-E5DF-CBA3-7E0ECF095E92}"/>
          </ac:spMkLst>
        </pc:spChg>
        <pc:grpChg chg="add del mod">
          <ac:chgData name="Wendy So" userId="d80f3c79-4e49-461a-8c26-d65e0df09a66" providerId="ADAL" clId="{40E7BD54-6F07-5D4D-9FAC-BD93D6CEBA93}" dt="2022-09-23T05:26:47.462" v="772"/>
          <ac:grpSpMkLst>
            <pc:docMk/>
            <pc:sldMk cId="3268660107" sldId="300"/>
            <ac:grpSpMk id="10" creationId="{E7679770-9C4E-E1BA-921D-205E85D88F3C}"/>
          </ac:grpSpMkLst>
        </pc:grpChg>
        <pc:grpChg chg="add mod">
          <ac:chgData name="Wendy So" userId="d80f3c79-4e49-461a-8c26-d65e0df09a66" providerId="ADAL" clId="{40E7BD54-6F07-5D4D-9FAC-BD93D6CEBA93}" dt="2022-09-23T05:26:50.774" v="774"/>
          <ac:grpSpMkLst>
            <pc:docMk/>
            <pc:sldMk cId="3268660107" sldId="300"/>
            <ac:grpSpMk id="13" creationId="{E2DF48DB-2BB6-C63F-85DA-EE0A7C7D6E91}"/>
          </ac:grpSpMkLst>
        </pc:grpChg>
        <pc:picChg chg="mod">
          <ac:chgData name="Wendy So" userId="d80f3c79-4e49-461a-8c26-d65e0df09a66" providerId="ADAL" clId="{40E7BD54-6F07-5D4D-9FAC-BD93D6CEBA93}" dt="2022-09-23T05:26:44.208" v="771"/>
          <ac:picMkLst>
            <pc:docMk/>
            <pc:sldMk cId="3268660107" sldId="300"/>
            <ac:picMk id="12" creationId="{679CB146-B13E-A676-650B-7D32B234F2A3}"/>
          </ac:picMkLst>
        </pc:picChg>
        <pc:picChg chg="mod">
          <ac:chgData name="Wendy So" userId="d80f3c79-4e49-461a-8c26-d65e0df09a66" providerId="ADAL" clId="{40E7BD54-6F07-5D4D-9FAC-BD93D6CEBA93}" dt="2022-09-23T05:54:56.585" v="1758" actId="14100"/>
          <ac:picMkLst>
            <pc:docMk/>
            <pc:sldMk cId="3268660107" sldId="300"/>
            <ac:picMk id="15" creationId="{2354BC22-7438-AB53-D3FB-E983E08665D3}"/>
          </ac:picMkLst>
        </pc:picChg>
      </pc:sldChg>
      <pc:sldChg chg="delSp modSp add del mod delAnim">
        <pc:chgData name="Wendy So" userId="d80f3c79-4e49-461a-8c26-d65e0df09a66" providerId="ADAL" clId="{40E7BD54-6F07-5D4D-9FAC-BD93D6CEBA93}" dt="2022-09-23T05:38:58.668" v="1139" actId="2696"/>
        <pc:sldMkLst>
          <pc:docMk/>
          <pc:sldMk cId="76017671" sldId="301"/>
        </pc:sldMkLst>
        <pc:spChg chg="del">
          <ac:chgData name="Wendy So" userId="d80f3c79-4e49-461a-8c26-d65e0df09a66" providerId="ADAL" clId="{40E7BD54-6F07-5D4D-9FAC-BD93D6CEBA93}" dt="2022-09-23T05:29:17.749" v="777" actId="478"/>
          <ac:spMkLst>
            <pc:docMk/>
            <pc:sldMk cId="76017671" sldId="301"/>
            <ac:spMk id="5" creationId="{2B63620F-9DAF-2B46-18C2-91EE303978F0}"/>
          </ac:spMkLst>
        </pc:spChg>
        <pc:spChg chg="del">
          <ac:chgData name="Wendy So" userId="d80f3c79-4e49-461a-8c26-d65e0df09a66" providerId="ADAL" clId="{40E7BD54-6F07-5D4D-9FAC-BD93D6CEBA93}" dt="2022-09-23T05:29:16.645" v="776" actId="478"/>
          <ac:spMkLst>
            <pc:docMk/>
            <pc:sldMk cId="76017671" sldId="301"/>
            <ac:spMk id="6" creationId="{3D119C0E-A072-9A35-CAA9-6302A0909452}"/>
          </ac:spMkLst>
        </pc:spChg>
        <pc:picChg chg="mod">
          <ac:chgData name="Wendy So" userId="d80f3c79-4e49-461a-8c26-d65e0df09a66" providerId="ADAL" clId="{40E7BD54-6F07-5D4D-9FAC-BD93D6CEBA93}" dt="2022-09-23T05:29:42.437" v="778" actId="14826"/>
          <ac:picMkLst>
            <pc:docMk/>
            <pc:sldMk cId="76017671" sldId="301"/>
            <ac:picMk id="3" creationId="{865A0795-CDE0-5A65-182A-79A1CC7187D5}"/>
          </ac:picMkLst>
        </pc:picChg>
        <pc:picChg chg="mod">
          <ac:chgData name="Wendy So" userId="d80f3c79-4e49-461a-8c26-d65e0df09a66" providerId="ADAL" clId="{40E7BD54-6F07-5D4D-9FAC-BD93D6CEBA93}" dt="2022-09-23T05:30:06.439" v="779" actId="14826"/>
          <ac:picMkLst>
            <pc:docMk/>
            <pc:sldMk cId="76017671" sldId="301"/>
            <ac:picMk id="4" creationId="{3A290FE4-CB2F-2A78-EDAB-A6BBDF7C7D47}"/>
          </ac:picMkLst>
        </pc:picChg>
      </pc:sldChg>
      <pc:sldChg chg="new del">
        <pc:chgData name="Wendy So" userId="d80f3c79-4e49-461a-8c26-d65e0df09a66" providerId="ADAL" clId="{40E7BD54-6F07-5D4D-9FAC-BD93D6CEBA93}" dt="2022-09-23T05:31:00.408" v="782" actId="680"/>
        <pc:sldMkLst>
          <pc:docMk/>
          <pc:sldMk cId="724557618" sldId="302"/>
        </pc:sldMkLst>
      </pc:sldChg>
      <pc:sldChg chg="addSp modSp new mod modAnim">
        <pc:chgData name="Wendy So" userId="d80f3c79-4e49-461a-8c26-d65e0df09a66" providerId="ADAL" clId="{40E7BD54-6F07-5D4D-9FAC-BD93D6CEBA93}" dt="2022-09-23T05:55:27.687" v="1773" actId="1035"/>
        <pc:sldMkLst>
          <pc:docMk/>
          <pc:sldMk cId="2540324643" sldId="302"/>
        </pc:sldMkLst>
        <pc:spChg chg="add mod">
          <ac:chgData name="Wendy So" userId="d80f3c79-4e49-461a-8c26-d65e0df09a66" providerId="ADAL" clId="{40E7BD54-6F07-5D4D-9FAC-BD93D6CEBA93}" dt="2022-09-23T05:36:47.779" v="1130" actId="20577"/>
          <ac:spMkLst>
            <pc:docMk/>
            <pc:sldMk cId="2540324643" sldId="302"/>
            <ac:spMk id="3" creationId="{E25CC758-E884-D777-AF44-76EA531F2F79}"/>
          </ac:spMkLst>
        </pc:spChg>
        <pc:spChg chg="add mod">
          <ac:chgData name="Wendy So" userId="d80f3c79-4e49-461a-8c26-d65e0df09a66" providerId="ADAL" clId="{40E7BD54-6F07-5D4D-9FAC-BD93D6CEBA93}" dt="2022-09-23T05:31:02.979" v="784"/>
          <ac:spMkLst>
            <pc:docMk/>
            <pc:sldMk cId="2540324643" sldId="302"/>
            <ac:spMk id="4" creationId="{49693A3D-BA83-98CE-4720-1A2F517C2AF2}"/>
          </ac:spMkLst>
        </pc:spChg>
        <pc:spChg chg="add mod">
          <ac:chgData name="Wendy So" userId="d80f3c79-4e49-461a-8c26-d65e0df09a66" providerId="ADAL" clId="{40E7BD54-6F07-5D4D-9FAC-BD93D6CEBA93}" dt="2022-09-23T05:31:02.979" v="784"/>
          <ac:spMkLst>
            <pc:docMk/>
            <pc:sldMk cId="2540324643" sldId="302"/>
            <ac:spMk id="5" creationId="{351524FD-06AC-AF8B-7DC2-5B29FF698AF4}"/>
          </ac:spMkLst>
        </pc:spChg>
        <pc:spChg chg="add mod">
          <ac:chgData name="Wendy So" userId="d80f3c79-4e49-461a-8c26-d65e0df09a66" providerId="ADAL" clId="{40E7BD54-6F07-5D4D-9FAC-BD93D6CEBA93}" dt="2022-09-23T05:35:29.932" v="1084" actId="1037"/>
          <ac:spMkLst>
            <pc:docMk/>
            <pc:sldMk cId="2540324643" sldId="302"/>
            <ac:spMk id="6" creationId="{18E7EDB7-B50D-087B-2E44-8EDB13D4A6B1}"/>
          </ac:spMkLst>
        </pc:spChg>
        <pc:spChg chg="add mod">
          <ac:chgData name="Wendy So" userId="d80f3c79-4e49-461a-8c26-d65e0df09a66" providerId="ADAL" clId="{40E7BD54-6F07-5D4D-9FAC-BD93D6CEBA93}" dt="2022-09-23T05:35:40.269" v="1087" actId="14100"/>
          <ac:spMkLst>
            <pc:docMk/>
            <pc:sldMk cId="2540324643" sldId="302"/>
            <ac:spMk id="7" creationId="{FC56C0E3-CBD2-BD30-7EC4-74DF872991BA}"/>
          </ac:spMkLst>
        </pc:spChg>
        <pc:spChg chg="add mod">
          <ac:chgData name="Wendy So" userId="d80f3c79-4e49-461a-8c26-d65e0df09a66" providerId="ADAL" clId="{40E7BD54-6F07-5D4D-9FAC-BD93D6CEBA93}" dt="2022-09-23T05:32:14.523" v="843" actId="20577"/>
          <ac:spMkLst>
            <pc:docMk/>
            <pc:sldMk cId="2540324643" sldId="302"/>
            <ac:spMk id="8" creationId="{2B72D5B3-980F-2992-27EE-681CB0B1B682}"/>
          </ac:spMkLst>
        </pc:spChg>
        <pc:spChg chg="add mod">
          <ac:chgData name="Wendy So" userId="d80f3c79-4e49-461a-8c26-d65e0df09a66" providerId="ADAL" clId="{40E7BD54-6F07-5D4D-9FAC-BD93D6CEBA93}" dt="2022-09-23T05:33:13.265" v="902" actId="20577"/>
          <ac:spMkLst>
            <pc:docMk/>
            <pc:sldMk cId="2540324643" sldId="302"/>
            <ac:spMk id="9" creationId="{C895DA39-02EA-C326-FCAE-A0543B8BCBE7}"/>
          </ac:spMkLst>
        </pc:spChg>
        <pc:spChg chg="add mod">
          <ac:chgData name="Wendy So" userId="d80f3c79-4e49-461a-8c26-d65e0df09a66" providerId="ADAL" clId="{40E7BD54-6F07-5D4D-9FAC-BD93D6CEBA93}" dt="2022-09-23T05:55:27.687" v="1773" actId="1035"/>
          <ac:spMkLst>
            <pc:docMk/>
            <pc:sldMk cId="2540324643" sldId="302"/>
            <ac:spMk id="10" creationId="{36EBE2C6-D36C-3757-4CF7-AD259AE5D90D}"/>
          </ac:spMkLst>
        </pc:spChg>
        <pc:spChg chg="add mod">
          <ac:chgData name="Wendy So" userId="d80f3c79-4e49-461a-8c26-d65e0df09a66" providerId="ADAL" clId="{40E7BD54-6F07-5D4D-9FAC-BD93D6CEBA93}" dt="2022-09-23T05:55:23.849" v="1767" actId="1035"/>
          <ac:spMkLst>
            <pc:docMk/>
            <pc:sldMk cId="2540324643" sldId="302"/>
            <ac:spMk id="11" creationId="{9E1222C3-6205-F05F-B40E-F211664D38FB}"/>
          </ac:spMkLst>
        </pc:spChg>
        <pc:spChg chg="mod">
          <ac:chgData name="Wendy So" userId="d80f3c79-4e49-461a-8c26-d65e0df09a66" providerId="ADAL" clId="{40E7BD54-6F07-5D4D-9FAC-BD93D6CEBA93}" dt="2022-09-23T05:31:02.979" v="784"/>
          <ac:spMkLst>
            <pc:docMk/>
            <pc:sldMk cId="2540324643" sldId="302"/>
            <ac:spMk id="13" creationId="{64CC21BF-E726-13B0-6045-AE3625B2DA78}"/>
          </ac:spMkLst>
        </pc:spChg>
        <pc:spChg chg="mod">
          <ac:chgData name="Wendy So" userId="d80f3c79-4e49-461a-8c26-d65e0df09a66" providerId="ADAL" clId="{40E7BD54-6F07-5D4D-9FAC-BD93D6CEBA93}" dt="2022-09-23T05:31:02.979" v="784"/>
          <ac:spMkLst>
            <pc:docMk/>
            <pc:sldMk cId="2540324643" sldId="302"/>
            <ac:spMk id="14" creationId="{A0F23672-7C8E-815D-C865-B713D794B29A}"/>
          </ac:spMkLst>
        </pc:spChg>
        <pc:grpChg chg="add mod">
          <ac:chgData name="Wendy So" userId="d80f3c79-4e49-461a-8c26-d65e0df09a66" providerId="ADAL" clId="{40E7BD54-6F07-5D4D-9FAC-BD93D6CEBA93}" dt="2022-09-23T05:31:02.979" v="784"/>
          <ac:grpSpMkLst>
            <pc:docMk/>
            <pc:sldMk cId="2540324643" sldId="302"/>
            <ac:grpSpMk id="12" creationId="{179E8C78-D4BB-FBB5-508D-31A503666163}"/>
          </ac:grpSpMkLst>
        </pc:grpChg>
        <pc:picChg chg="add mod">
          <ac:chgData name="Wendy So" userId="d80f3c79-4e49-461a-8c26-d65e0df09a66" providerId="ADAL" clId="{40E7BD54-6F07-5D4D-9FAC-BD93D6CEBA93}" dt="2022-09-23T05:31:02.979" v="784"/>
          <ac:picMkLst>
            <pc:docMk/>
            <pc:sldMk cId="2540324643" sldId="302"/>
            <ac:picMk id="2" creationId="{9DF50BCB-EC2B-C744-8200-45763200E08B}"/>
          </ac:picMkLst>
        </pc:picChg>
        <pc:picChg chg="add mod">
          <ac:chgData name="Wendy So" userId="d80f3c79-4e49-461a-8c26-d65e0df09a66" providerId="ADAL" clId="{40E7BD54-6F07-5D4D-9FAC-BD93D6CEBA93}" dt="2022-09-23T05:31:02.979" v="784"/>
          <ac:picMkLst>
            <pc:docMk/>
            <pc:sldMk cId="2540324643" sldId="302"/>
            <ac:picMk id="15" creationId="{E3ECB6F3-CDF7-ADD5-0380-AFFF09A2314F}"/>
          </ac:picMkLst>
        </pc:picChg>
      </pc:sldChg>
      <pc:sldChg chg="addSp modSp new">
        <pc:chgData name="Wendy So" userId="d80f3c79-4e49-461a-8c26-d65e0df09a66" providerId="ADAL" clId="{40E7BD54-6F07-5D4D-9FAC-BD93D6CEBA93}" dt="2022-09-23T05:55:52.099" v="1775"/>
        <pc:sldMkLst>
          <pc:docMk/>
          <pc:sldMk cId="3977429222" sldId="303"/>
        </pc:sldMkLst>
        <pc:spChg chg="add mod">
          <ac:chgData name="Wendy So" userId="d80f3c79-4e49-461a-8c26-d65e0df09a66" providerId="ADAL" clId="{40E7BD54-6F07-5D4D-9FAC-BD93D6CEBA93}" dt="2022-09-23T05:55:52.099" v="1775"/>
          <ac:spMkLst>
            <pc:docMk/>
            <pc:sldMk cId="3977429222" sldId="303"/>
            <ac:spMk id="2" creationId="{C83794EA-3B15-090F-5959-A8415AF2B5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5EB40-3735-4FDC-BD5F-0777BE28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249C-B999-49A3-AC2D-4D59C152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D392-FEFE-4689-A882-9168B671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76879-F17E-4759-9668-88E46613B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986D-0AA9-403D-9CF3-B1409732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21C23-52FC-492F-A51A-FFDB6281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4A374-11BD-424E-9DEA-7EE0A068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8282-3548-4A68-B569-72F42E6F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0635A-5A72-4060-9DC3-3DC0BBF62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CB898-C60B-4ABD-AA71-B6CDE349E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F786A-6E36-4970-9575-1187B055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1B206-B02B-4481-916B-0EBB1DEE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77432-C1CB-438B-9997-A796B7A5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D339-2DFA-4C29-A1A8-0967301F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140DF-9E17-4CBD-9B65-75BA28CB6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5018-A91B-4B43-A991-ED1DFC3D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648F8-4E6E-4BAA-B33D-23A95642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9DED4-3507-4F1E-A06B-1E986FBB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3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544BC-C3BE-4BC4-B15E-31F7B3C3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F4699-C090-4E66-94F9-3491832B7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93599-0A5E-4C49-8AD7-B159B237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4CA16-CE0E-459F-9A92-464AE36D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4597-4234-4B92-820F-5EB8720B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123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839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2267-640E-4B03-A509-CEC4AC3D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5E02-157A-4125-9FD7-3D4BDD17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750C-3935-42EF-8BAB-B3D56207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695E9-CB99-4387-8001-9CAF94B0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1142-FBA3-4B94-A061-601240E2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206C-05F5-4377-AF6E-D4D2B510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049E0-1123-4F7E-8C9E-CE4D15958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EF0CC-72BB-4A78-A99B-F353C485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4CBD-90F8-484B-8A07-AA2B39C1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B5CE3-028D-4C20-82D1-200BE852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F01B-DD12-400F-8B5F-02226236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02D3-BF81-4AA8-B881-17B47DE52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A0C3F-30FC-41B5-B2A7-198A93711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C0B94-F085-4B0E-966E-B2D2B7E5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62E03-DB5A-4BE3-9ED4-B7E85217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BDF1-D911-4722-A85C-3BA0F600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1FF3-1609-4F7A-9D1B-11C3250A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FB11-6AF1-4663-B81E-810ECE1A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F2978-D766-45C6-AC84-5592F1707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8BABD-DCB9-4C5E-B045-ACBEB9D12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8F28-9553-40F4-B37C-802DDB5FC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439D7-2BE3-4BED-B3EA-C02E1E31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DF3A9-75B7-45B5-BF1B-A9F45AB7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06F65-A74F-4DCF-835B-83FBBD9F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0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D3AA-A547-49F7-8B84-9586C81B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E6F6B-378A-484A-9650-BBC5E1B7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52681-509A-44B6-9CFA-E80BEE1C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6131-0572-4E22-931B-A17441FD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479D4-F633-406B-B3F2-119FDFF0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19C9E-3319-45C2-A74F-99DF133E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47CDD-3682-45AF-B5B2-02A3B3BC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7FC47-99EC-47B7-A664-54CB7C32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BDE26-DFF8-4CD8-BDE9-A0FDD023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CF03-5BE6-4DEA-B3F9-471861E38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FA957-AB2D-42AA-8ED7-FB985FE75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53E1-940F-49B6-9371-279A37C24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286923A-1349-4ADF-B3C2-9F8EC3CE5E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30923C2-AD2F-4296-A542-1DFE9C22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62" y="2090966"/>
            <a:ext cx="1048076" cy="797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A9547-021C-4EE1-A34E-09CF2DB433C7}"/>
              </a:ext>
            </a:extLst>
          </p:cNvPr>
          <p:cNvSpPr txBox="1"/>
          <p:nvPr/>
        </p:nvSpPr>
        <p:spPr>
          <a:xfrm>
            <a:off x="9277564" y="501676"/>
            <a:ext cx="2914436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9083FFB-ABF7-3B23-D266-D43A645E398B}"/>
              </a:ext>
            </a:extLst>
          </p:cNvPr>
          <p:cNvSpPr txBox="1"/>
          <p:nvPr/>
        </p:nvSpPr>
        <p:spPr>
          <a:xfrm>
            <a:off x="3480870" y="3199751"/>
            <a:ext cx="5524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Be grateful </a:t>
            </a:r>
          </a:p>
        </p:txBody>
      </p:sp>
    </p:spTree>
    <p:extLst>
      <p:ext uri="{BB962C8B-B14F-4D97-AF65-F5344CB8AC3E}">
        <p14:creationId xmlns:p14="http://schemas.microsoft.com/office/powerpoint/2010/main" val="248286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7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9">
            <a:extLst>
              <a:ext uri="{FF2B5EF4-FFF2-40B4-BE49-F238E27FC236}">
                <a16:creationId xmlns:a16="http://schemas.microsoft.com/office/drawing/2014/main" id="{C83794EA-3B15-090F-5959-A8415AF2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48" y="736600"/>
            <a:ext cx="10656028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Acknowledgments</a:t>
            </a:r>
            <a:endParaRPr kumimoji="0" lang="en-US" altLang="zh-TW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graphic-line. Shutterstock</a:t>
            </a:r>
            <a:r>
              <a:rPr lang="en-US" sz="180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42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5478393B-D3CE-0C48-14A6-4E2DAF37E468}"/>
              </a:ext>
            </a:extLst>
          </p:cNvPr>
          <p:cNvGrpSpPr>
            <a:grpSpLocks noChangeAspect="1"/>
          </p:cNvGrpSpPr>
          <p:nvPr/>
        </p:nvGrpSpPr>
        <p:grpSpPr>
          <a:xfrm>
            <a:off x="1564541" y="228600"/>
            <a:ext cx="9062918" cy="6400800"/>
            <a:chOff x="1590953" y="25136"/>
            <a:chExt cx="9674678" cy="6832863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65A0795-CDE0-5A65-182A-79A1CC718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" b="5"/>
            <a:stretch/>
          </p:blipFill>
          <p:spPr>
            <a:xfrm>
              <a:off x="1590953" y="25138"/>
              <a:ext cx="4837339" cy="6832861"/>
            </a:xfrm>
            <a:prstGeom prst="rect">
              <a:avLst/>
            </a:prstGeom>
            <a:effectLst/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A290FE4-CB2F-2A78-EDAB-A6BBDF7C7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" b="55"/>
            <a:stretch/>
          </p:blipFill>
          <p:spPr>
            <a:xfrm>
              <a:off x="6428292" y="25136"/>
              <a:ext cx="4837339" cy="6832861"/>
            </a:xfrm>
            <a:prstGeom prst="rect">
              <a:avLst/>
            </a:prstGeom>
            <a:effectLst/>
          </p:spPr>
        </p:pic>
      </p:grp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2B63620F-9DAF-2B46-18C2-91EE303978F0}"/>
              </a:ext>
            </a:extLst>
          </p:cNvPr>
          <p:cNvSpPr/>
          <p:nvPr/>
        </p:nvSpPr>
        <p:spPr>
          <a:xfrm>
            <a:off x="7895065" y="5891002"/>
            <a:ext cx="2402468" cy="762672"/>
          </a:xfrm>
          <a:custGeom>
            <a:avLst/>
            <a:gdLst>
              <a:gd name="connsiteX0" fmla="*/ 734 w 2567184"/>
              <a:gd name="connsiteY0" fmla="*/ 115803 h 907239"/>
              <a:gd name="connsiteX1" fmla="*/ 38834 w 2567184"/>
              <a:gd name="connsiteY1" fmla="*/ 430128 h 907239"/>
              <a:gd name="connsiteX2" fmla="*/ 143609 w 2567184"/>
              <a:gd name="connsiteY2" fmla="*/ 782553 h 907239"/>
              <a:gd name="connsiteX3" fmla="*/ 638909 w 2567184"/>
              <a:gd name="connsiteY3" fmla="*/ 782553 h 907239"/>
              <a:gd name="connsiteX4" fmla="*/ 1000859 w 2567184"/>
              <a:gd name="connsiteY4" fmla="*/ 782553 h 907239"/>
              <a:gd name="connsiteX5" fmla="*/ 1086584 w 2567184"/>
              <a:gd name="connsiteY5" fmla="*/ 858753 h 907239"/>
              <a:gd name="connsiteX6" fmla="*/ 2191484 w 2567184"/>
              <a:gd name="connsiteY6" fmla="*/ 906378 h 907239"/>
              <a:gd name="connsiteX7" fmla="*/ 2420084 w 2567184"/>
              <a:gd name="connsiteY7" fmla="*/ 877803 h 907239"/>
              <a:gd name="connsiteX8" fmla="*/ 2458184 w 2567184"/>
              <a:gd name="connsiteY8" fmla="*/ 744453 h 907239"/>
              <a:gd name="connsiteX9" fmla="*/ 2553434 w 2567184"/>
              <a:gd name="connsiteY9" fmla="*/ 649203 h 907239"/>
              <a:gd name="connsiteX10" fmla="*/ 2553434 w 2567184"/>
              <a:gd name="connsiteY10" fmla="*/ 277728 h 907239"/>
              <a:gd name="connsiteX11" fmla="*/ 2429609 w 2567184"/>
              <a:gd name="connsiteY11" fmla="*/ 106278 h 907239"/>
              <a:gd name="connsiteX12" fmla="*/ 2048609 w 2567184"/>
              <a:gd name="connsiteY12" fmla="*/ 134853 h 907239"/>
              <a:gd name="connsiteX13" fmla="*/ 1820009 w 2567184"/>
              <a:gd name="connsiteY13" fmla="*/ 134853 h 907239"/>
              <a:gd name="connsiteX14" fmla="*/ 1505684 w 2567184"/>
              <a:gd name="connsiteY14" fmla="*/ 68178 h 907239"/>
              <a:gd name="connsiteX15" fmla="*/ 1038959 w 2567184"/>
              <a:gd name="connsiteY15" fmla="*/ 68178 h 907239"/>
              <a:gd name="connsiteX16" fmla="*/ 648434 w 2567184"/>
              <a:gd name="connsiteY16" fmla="*/ 106278 h 907239"/>
              <a:gd name="connsiteX17" fmla="*/ 315059 w 2567184"/>
              <a:gd name="connsiteY17" fmla="*/ 1503 h 907239"/>
              <a:gd name="connsiteX18" fmla="*/ 67409 w 2567184"/>
              <a:gd name="connsiteY18" fmla="*/ 49128 h 907239"/>
              <a:gd name="connsiteX19" fmla="*/ 734 w 2567184"/>
              <a:gd name="connsiteY19" fmla="*/ 115803 h 9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67184" h="907239">
                <a:moveTo>
                  <a:pt x="734" y="115803"/>
                </a:moveTo>
                <a:cubicBezTo>
                  <a:pt x="-4028" y="179303"/>
                  <a:pt x="15022" y="319003"/>
                  <a:pt x="38834" y="430128"/>
                </a:cubicBezTo>
                <a:cubicBezTo>
                  <a:pt x="62647" y="541253"/>
                  <a:pt x="43597" y="723816"/>
                  <a:pt x="143609" y="782553"/>
                </a:cubicBezTo>
                <a:cubicBezTo>
                  <a:pt x="243622" y="841291"/>
                  <a:pt x="638909" y="782553"/>
                  <a:pt x="638909" y="782553"/>
                </a:cubicBezTo>
                <a:cubicBezTo>
                  <a:pt x="781784" y="782553"/>
                  <a:pt x="926247" y="769853"/>
                  <a:pt x="1000859" y="782553"/>
                </a:cubicBezTo>
                <a:cubicBezTo>
                  <a:pt x="1075471" y="795253"/>
                  <a:pt x="888147" y="838116"/>
                  <a:pt x="1086584" y="858753"/>
                </a:cubicBezTo>
                <a:cubicBezTo>
                  <a:pt x="1285022" y="879391"/>
                  <a:pt x="1969234" y="903203"/>
                  <a:pt x="2191484" y="906378"/>
                </a:cubicBezTo>
                <a:cubicBezTo>
                  <a:pt x="2413734" y="909553"/>
                  <a:pt x="2375634" y="904791"/>
                  <a:pt x="2420084" y="877803"/>
                </a:cubicBezTo>
                <a:cubicBezTo>
                  <a:pt x="2464534" y="850815"/>
                  <a:pt x="2435959" y="782553"/>
                  <a:pt x="2458184" y="744453"/>
                </a:cubicBezTo>
                <a:cubicBezTo>
                  <a:pt x="2480409" y="706353"/>
                  <a:pt x="2537559" y="726990"/>
                  <a:pt x="2553434" y="649203"/>
                </a:cubicBezTo>
                <a:cubicBezTo>
                  <a:pt x="2569309" y="571416"/>
                  <a:pt x="2574072" y="368216"/>
                  <a:pt x="2553434" y="277728"/>
                </a:cubicBezTo>
                <a:cubicBezTo>
                  <a:pt x="2532797" y="187241"/>
                  <a:pt x="2513746" y="130090"/>
                  <a:pt x="2429609" y="106278"/>
                </a:cubicBezTo>
                <a:cubicBezTo>
                  <a:pt x="2345472" y="82466"/>
                  <a:pt x="2150209" y="130091"/>
                  <a:pt x="2048609" y="134853"/>
                </a:cubicBezTo>
                <a:cubicBezTo>
                  <a:pt x="1947009" y="139616"/>
                  <a:pt x="1910496" y="145965"/>
                  <a:pt x="1820009" y="134853"/>
                </a:cubicBezTo>
                <a:cubicBezTo>
                  <a:pt x="1729522" y="123741"/>
                  <a:pt x="1635859" y="79290"/>
                  <a:pt x="1505684" y="68178"/>
                </a:cubicBezTo>
                <a:cubicBezTo>
                  <a:pt x="1375509" y="57066"/>
                  <a:pt x="1181834" y="61828"/>
                  <a:pt x="1038959" y="68178"/>
                </a:cubicBezTo>
                <a:cubicBezTo>
                  <a:pt x="896084" y="74528"/>
                  <a:pt x="769084" y="117390"/>
                  <a:pt x="648434" y="106278"/>
                </a:cubicBezTo>
                <a:cubicBezTo>
                  <a:pt x="527784" y="95166"/>
                  <a:pt x="411897" y="11028"/>
                  <a:pt x="315059" y="1503"/>
                </a:cubicBezTo>
                <a:cubicBezTo>
                  <a:pt x="218221" y="-8022"/>
                  <a:pt x="116622" y="30078"/>
                  <a:pt x="67409" y="49128"/>
                </a:cubicBezTo>
                <a:cubicBezTo>
                  <a:pt x="18197" y="68178"/>
                  <a:pt x="5496" y="52303"/>
                  <a:pt x="734" y="115803"/>
                </a:cubicBezTo>
                <a:close/>
              </a:path>
            </a:pathLst>
          </a:custGeom>
          <a:noFill/>
          <a:ln w="57150"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11">
            <a:extLst>
              <a:ext uri="{FF2B5EF4-FFF2-40B4-BE49-F238E27FC236}">
                <a16:creationId xmlns:a16="http://schemas.microsoft.com/office/drawing/2014/main" id="{3D119C0E-A072-9A35-CAA9-6302A0909452}"/>
              </a:ext>
            </a:extLst>
          </p:cNvPr>
          <p:cNvSpPr/>
          <p:nvPr/>
        </p:nvSpPr>
        <p:spPr>
          <a:xfrm rot="16200000">
            <a:off x="10758661" y="5639286"/>
            <a:ext cx="651916" cy="1266103"/>
          </a:xfrm>
          <a:prstGeom prst="upArrow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6679D4A-DBC7-881D-F954-590A110D0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CE245DEF-0D18-16D1-96D7-5D392ABD3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0000" l="9972" r="89751">
                        <a14:foregroundMark x1="16898" y1="45200" x2="26316" y2="52400"/>
                        <a14:foregroundMark x1="34903" y1="46800" x2="34349" y2="54800"/>
                        <a14:foregroundMark x1="42936" y1="43600" x2="42936" y2="58000"/>
                        <a14:foregroundMark x1="35457" y1="51200" x2="34072" y2="52000"/>
                        <a14:foregroundMark x1="31579" y1="53600" x2="33518" y2="58800"/>
                        <a14:foregroundMark x1="38504" y1="78400" x2="44598" y2="82400"/>
                        <a14:foregroundMark x1="42936" y1="89600" x2="52355" y2="89600"/>
                        <a14:foregroundMark x1="45706" y1="81200" x2="62327" y2="75200"/>
                        <a14:foregroundMark x1="62604" y1="58400" x2="59280" y2="58400"/>
                        <a14:foregroundMark x1="55956" y1="47200" x2="51524" y2="51600"/>
                        <a14:foregroundMark x1="47645" y1="48800" x2="46814" y2="56000"/>
                        <a14:foregroundMark x1="45429" y1="26400" x2="61219" y2="32000"/>
                        <a14:foregroundMark x1="52632" y1="12000" x2="56787" y2="19200"/>
                        <a14:foregroundMark x1="46537" y1="6800" x2="58449" y2="10800"/>
                        <a14:foregroundMark x1="57895" y1="24000" x2="39058" y2="18800"/>
                        <a14:foregroundMark x1="69529" y1="38400" x2="67036" y2="52800"/>
                        <a14:foregroundMark x1="62327" y1="50400" x2="61219" y2="53200"/>
                        <a14:foregroundMark x1="61219" y1="45600" x2="58449" y2="58800"/>
                        <a14:foregroundMark x1="89474" y1="62400" x2="85042" y2="40400"/>
                        <a14:foregroundMark x1="68975" y1="30400" x2="66205" y2="20800"/>
                        <a14:backgroundMark x1="46814" y1="1200" x2="41551" y2="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948" y="390359"/>
            <a:ext cx="2228404" cy="154321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034420F0-1404-D6BF-4108-959375EE9833}"/>
              </a:ext>
            </a:extLst>
          </p:cNvPr>
          <p:cNvSpPr txBox="1"/>
          <p:nvPr/>
        </p:nvSpPr>
        <p:spPr>
          <a:xfrm>
            <a:off x="2341487" y="832583"/>
            <a:ext cx="892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things are you grateful for?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1562AC52-4F50-4404-5D24-C651D3CC64C4}"/>
              </a:ext>
            </a:extLst>
          </p:cNvPr>
          <p:cNvSpPr txBox="1"/>
          <p:nvPr/>
        </p:nvSpPr>
        <p:spPr>
          <a:xfrm>
            <a:off x="2316374" y="248656"/>
            <a:ext cx="7844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masis MT Pro Black" panose="02040A04050005020304" pitchFamily="18" charset="0"/>
              </a:rPr>
              <a:t>Be grateful</a:t>
            </a:r>
          </a:p>
        </p:txBody>
      </p:sp>
      <p:grpSp>
        <p:nvGrpSpPr>
          <p:cNvPr id="6" name="Group 27">
            <a:extLst>
              <a:ext uri="{FF2B5EF4-FFF2-40B4-BE49-F238E27FC236}">
                <a16:creationId xmlns:a16="http://schemas.microsoft.com/office/drawing/2014/main" id="{B8529597-5E8B-872F-BBDD-7D22FFC69864}"/>
              </a:ext>
            </a:extLst>
          </p:cNvPr>
          <p:cNvGrpSpPr/>
          <p:nvPr/>
        </p:nvGrpSpPr>
        <p:grpSpPr>
          <a:xfrm>
            <a:off x="7500156" y="2043311"/>
            <a:ext cx="3422527" cy="2369559"/>
            <a:chOff x="7054080" y="3370609"/>
            <a:chExt cx="3422527" cy="23695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Connector 28">
              <a:extLst>
                <a:ext uri="{FF2B5EF4-FFF2-40B4-BE49-F238E27FC236}">
                  <a16:creationId xmlns:a16="http://schemas.microsoft.com/office/drawing/2014/main" id="{5B1348F6-1027-7C12-A1E1-D18C5700C3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4080" y="3370609"/>
              <a:ext cx="1489839" cy="135859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9">
              <a:extLst>
                <a:ext uri="{FF2B5EF4-FFF2-40B4-BE49-F238E27FC236}">
                  <a16:creationId xmlns:a16="http://schemas.microsoft.com/office/drawing/2014/main" id="{9A737AB3-CA7E-3833-72EB-D196ECE0817E}"/>
                </a:ext>
              </a:extLst>
            </p:cNvPr>
            <p:cNvSpPr/>
            <p:nvPr/>
          </p:nvSpPr>
          <p:spPr>
            <a:xfrm>
              <a:off x="7524773" y="4140678"/>
              <a:ext cx="2951834" cy="15994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EFB7C435-C830-D5A9-2211-4B60DC2E68CA}"/>
                </a:ext>
              </a:extLst>
            </p:cNvPr>
            <p:cNvSpPr txBox="1"/>
            <p:nvPr/>
          </p:nvSpPr>
          <p:spPr>
            <a:xfrm>
              <a:off x="7726522" y="4404541"/>
              <a:ext cx="2624373" cy="120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/>
                <a:t>have parents who </a:t>
              </a:r>
              <a:r>
                <a:rPr lang="en-US" sz="2800" b="1"/>
                <a:t>work</a:t>
              </a:r>
              <a:r>
                <a:rPr lang="en-US" sz="2800"/>
                <a:t> hard to </a:t>
              </a:r>
              <a:r>
                <a:rPr lang="en-US" sz="2800" b="1"/>
                <a:t>raise you</a:t>
              </a:r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F39EE6EB-A280-7A7C-8644-28C5DACCF457}"/>
              </a:ext>
            </a:extLst>
          </p:cNvPr>
          <p:cNvGrpSpPr/>
          <p:nvPr/>
        </p:nvGrpSpPr>
        <p:grpSpPr>
          <a:xfrm>
            <a:off x="1302657" y="2350991"/>
            <a:ext cx="3080419" cy="2061879"/>
            <a:chOff x="1881793" y="2545340"/>
            <a:chExt cx="3080419" cy="20618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1" name="Straight Connector 20">
              <a:extLst>
                <a:ext uri="{FF2B5EF4-FFF2-40B4-BE49-F238E27FC236}">
                  <a16:creationId xmlns:a16="http://schemas.microsoft.com/office/drawing/2014/main" id="{2B38A0A8-2FF6-6729-71B3-FEDF70EF4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072" y="2545340"/>
              <a:ext cx="994140" cy="105091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C77C84B4-75F8-DEEA-69CD-7CE0E81029EA}"/>
                </a:ext>
              </a:extLst>
            </p:cNvPr>
            <p:cNvSpPr/>
            <p:nvPr/>
          </p:nvSpPr>
          <p:spPr>
            <a:xfrm>
              <a:off x="1881793" y="3007729"/>
              <a:ext cx="2918496" cy="15994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8D7CAF1E-D621-6DC9-11C5-530D5225C8C7}"/>
                </a:ext>
              </a:extLst>
            </p:cNvPr>
            <p:cNvSpPr txBox="1"/>
            <p:nvPr/>
          </p:nvSpPr>
          <p:spPr>
            <a:xfrm>
              <a:off x="2198871" y="3198617"/>
              <a:ext cx="2325910" cy="120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/>
                <a:t>have parents who </a:t>
              </a:r>
              <a:r>
                <a:rPr lang="en-US" sz="2800" b="1"/>
                <a:t>prepare food</a:t>
              </a:r>
              <a:r>
                <a:rPr lang="en-US" sz="2800"/>
                <a:t> for you</a:t>
              </a:r>
            </a:p>
          </p:txBody>
        </p:sp>
      </p:grpSp>
      <p:pic>
        <p:nvPicPr>
          <p:cNvPr id="14" name="Picture 65">
            <a:extLst>
              <a:ext uri="{FF2B5EF4-FFF2-40B4-BE49-F238E27FC236}">
                <a16:creationId xmlns:a16="http://schemas.microsoft.com/office/drawing/2014/main" id="{86FDD46D-1221-7009-314E-0CCB0C5730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24" b="95079" l="9310" r="95400">
                        <a14:foregroundMark x1="9529" y1="40105" x2="9529" y2="40105"/>
                        <a14:foregroundMark x1="25739" y1="39372" x2="25739" y2="39372"/>
                        <a14:foregroundMark x1="44907" y1="46387" x2="44907" y2="46387"/>
                        <a14:foregroundMark x1="36145" y1="79791" x2="36145" y2="79791"/>
                        <a14:foregroundMark x1="36473" y1="69738" x2="25082" y2="85026"/>
                        <a14:foregroundMark x1="38883" y1="87958" x2="38116" y2="68272"/>
                        <a14:foregroundMark x1="35378" y1="63560" x2="34721" y2="73822"/>
                        <a14:foregroundMark x1="39211" y1="64607" x2="44688" y2="70157"/>
                        <a14:foregroundMark x1="42388" y1="63141" x2="45345" y2="68168"/>
                        <a14:foregroundMark x1="36802" y1="64084" x2="27382" y2="67644"/>
                        <a14:foregroundMark x1="30887" y1="66806" x2="31982" y2="77696"/>
                        <a14:foregroundMark x1="40964" y1="70785" x2="43593" y2="79162"/>
                        <a14:foregroundMark x1="43921" y1="77382" x2="44688" y2="91414"/>
                        <a14:foregroundMark x1="27601" y1="74450" x2="23220" y2="82094"/>
                        <a14:foregroundMark x1="23220" y1="82094" x2="22043" y2="93819"/>
                        <a14:foregroundMark x1="22563" y1="87225" x2="20920" y2="77906"/>
                        <a14:foregroundMark x1="18729" y1="86597" x2="25520" y2="73089"/>
                        <a14:foregroundMark x1="22563" y1="76754" x2="22563" y2="71309"/>
                        <a14:foregroundMark x1="51369" y1="77173" x2="55860" y2="82618"/>
                        <a14:foregroundMark x1="53669" y1="81047" x2="54765" y2="87853"/>
                        <a14:foregroundMark x1="43045" y1="44921" x2="45126" y2="48482"/>
                        <a14:foregroundMark x1="24206" y1="36649" x2="22563" y2="43455"/>
                        <a14:foregroundMark x1="31106" y1="48377" x2="30559" y2="54241"/>
                        <a14:foregroundMark x1="25411" y1="54031" x2="24644" y2="47016"/>
                        <a14:foregroundMark x1="28587" y1="50262" x2="32092" y2="54660"/>
                        <a14:foregroundMark x1="91785" y1="44188" x2="91785" y2="44188"/>
                        <a14:foregroundMark x1="95509" y1="44921" x2="95509" y2="44921"/>
                        <a14:foregroundMark x1="33516" y1="9424" x2="33516" y2="9424"/>
                        <a14:foregroundMark x1="52026" y1="79476" x2="49288" y2="72984"/>
                        <a14:foregroundMark x1="52903" y1="77906" x2="52903" y2="77906"/>
                        <a14:foregroundMark x1="52683" y1="76649" x2="52683" y2="76649"/>
                        <a14:backgroundMark x1="92662" y1="54555" x2="92662" y2="54555"/>
                        <a14:backgroundMark x1="60789" y1="75393" x2="60789" y2="75393"/>
                        <a14:backgroundMark x1="56846" y1="77696" x2="56846" y2="77696"/>
                        <a14:backgroundMark x1="13582" y1="37382" x2="13582" y2="37382"/>
                        <a14:backgroundMark x1="14020" y1="37068" x2="14020" y2="37068"/>
                        <a14:backgroundMark x1="22015" y1="95393" x2="22015" y2="95393"/>
                        <a14:backgroundMark x1="22015" y1="95393" x2="22015" y2="95393"/>
                        <a14:backgroundMark x1="21687" y1="95288" x2="21687" y2="95288"/>
                        <a14:backgroundMark x1="60131" y1="93717" x2="60570" y2="95183"/>
                        <a14:backgroundMark x1="21796" y1="95183" x2="21796" y2="95183"/>
                        <a14:backgroundMark x1="22125" y1="95183" x2="22125" y2="95183"/>
                        <a14:backgroundMark x1="22125" y1="95288" x2="21796" y2="95288"/>
                        <a14:backgroundMark x1="21906" y1="95183" x2="21906" y2="95183"/>
                        <a14:backgroundMark x1="21906" y1="95079" x2="21906" y2="95079"/>
                        <a14:backgroundMark x1="22015" y1="95183" x2="22015" y2="95183"/>
                        <a14:backgroundMark x1="22015" y1="95288" x2="22015" y2="95288"/>
                        <a14:backgroundMark x1="22015" y1="95079" x2="22015" y2="95079"/>
                        <a14:backgroundMark x1="17306" y1="95079" x2="25958" y2="95602"/>
                      </a14:backgroundRemoval>
                    </a14:imgEffect>
                  </a14:imgLayer>
                </a14:imgProps>
              </a:ext>
            </a:extLst>
          </a:blip>
          <a:srcRect b="5813"/>
          <a:stretch/>
        </p:blipFill>
        <p:spPr>
          <a:xfrm>
            <a:off x="10059703" y="4730672"/>
            <a:ext cx="2151685" cy="2119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93">
            <a:extLst>
              <a:ext uri="{FF2B5EF4-FFF2-40B4-BE49-F238E27FC236}">
                <a16:creationId xmlns:a16="http://schemas.microsoft.com/office/drawing/2014/main" id="{92382015-F1BD-7259-FB16-0921947AB5F2}"/>
              </a:ext>
            </a:extLst>
          </p:cNvPr>
          <p:cNvGrpSpPr/>
          <p:nvPr/>
        </p:nvGrpSpPr>
        <p:grpSpPr>
          <a:xfrm>
            <a:off x="4691846" y="2446911"/>
            <a:ext cx="2918497" cy="2772857"/>
            <a:chOff x="1052751" y="1573120"/>
            <a:chExt cx="2918497" cy="277285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9" name="Straight Connector 94">
              <a:extLst>
                <a:ext uri="{FF2B5EF4-FFF2-40B4-BE49-F238E27FC236}">
                  <a16:creationId xmlns:a16="http://schemas.microsoft.com/office/drawing/2014/main" id="{192EC6A9-E6A8-F391-528A-6EE0EF761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6905" y="1573120"/>
              <a:ext cx="0" cy="1856383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95">
              <a:extLst>
                <a:ext uri="{FF2B5EF4-FFF2-40B4-BE49-F238E27FC236}">
                  <a16:creationId xmlns:a16="http://schemas.microsoft.com/office/drawing/2014/main" id="{18E30B43-51D7-AF51-7D1B-2A0B1FCA5637}"/>
                </a:ext>
              </a:extLst>
            </p:cNvPr>
            <p:cNvSpPr/>
            <p:nvPr/>
          </p:nvSpPr>
          <p:spPr>
            <a:xfrm>
              <a:off x="1052751" y="2746486"/>
              <a:ext cx="2918497" cy="159949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96">
              <a:extLst>
                <a:ext uri="{FF2B5EF4-FFF2-40B4-BE49-F238E27FC236}">
                  <a16:creationId xmlns:a16="http://schemas.microsoft.com/office/drawing/2014/main" id="{7CCB2DED-B705-C414-ED89-19AAF8D59D1A}"/>
                </a:ext>
              </a:extLst>
            </p:cNvPr>
            <p:cNvSpPr txBox="1"/>
            <p:nvPr/>
          </p:nvSpPr>
          <p:spPr>
            <a:xfrm>
              <a:off x="1236045" y="3313218"/>
              <a:ext cx="2593191" cy="46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/>
                <a:t>able to </a:t>
              </a:r>
              <a:r>
                <a:rPr lang="en-US" sz="2800" b="1"/>
                <a:t>eat out</a:t>
              </a:r>
            </a:p>
          </p:txBody>
        </p:sp>
      </p:grpSp>
      <p:grpSp>
        <p:nvGrpSpPr>
          <p:cNvPr id="22" name="Group 50">
            <a:extLst>
              <a:ext uri="{FF2B5EF4-FFF2-40B4-BE49-F238E27FC236}">
                <a16:creationId xmlns:a16="http://schemas.microsoft.com/office/drawing/2014/main" id="{64319406-8D9B-C694-F300-DF41B26C7A30}"/>
              </a:ext>
            </a:extLst>
          </p:cNvPr>
          <p:cNvGrpSpPr/>
          <p:nvPr/>
        </p:nvGrpSpPr>
        <p:grpSpPr>
          <a:xfrm>
            <a:off x="4349737" y="1635906"/>
            <a:ext cx="3710675" cy="1485900"/>
            <a:chOff x="4366526" y="2276641"/>
            <a:chExt cx="3710675" cy="14859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Oval 51">
              <a:extLst>
                <a:ext uri="{FF2B5EF4-FFF2-40B4-BE49-F238E27FC236}">
                  <a16:creationId xmlns:a16="http://schemas.microsoft.com/office/drawing/2014/main" id="{CDBDDD39-5BCE-A242-74DF-7FC261FAFAB6}"/>
                </a:ext>
              </a:extLst>
            </p:cNvPr>
            <p:cNvSpPr/>
            <p:nvPr/>
          </p:nvSpPr>
          <p:spPr>
            <a:xfrm>
              <a:off x="4366526" y="2276641"/>
              <a:ext cx="3643999" cy="14859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52">
              <a:extLst>
                <a:ext uri="{FF2B5EF4-FFF2-40B4-BE49-F238E27FC236}">
                  <a16:creationId xmlns:a16="http://schemas.microsoft.com/office/drawing/2014/main" id="{982FC08C-656F-797A-6C90-EE74E3FF2EBF}"/>
                </a:ext>
              </a:extLst>
            </p:cNvPr>
            <p:cNvSpPr txBox="1"/>
            <p:nvPr/>
          </p:nvSpPr>
          <p:spPr>
            <a:xfrm>
              <a:off x="4433203" y="2728529"/>
              <a:ext cx="3643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What?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D61DC16-D0DB-5F6E-2177-EEC450F5FD65}"/>
              </a:ext>
            </a:extLst>
          </p:cNvPr>
          <p:cNvGrpSpPr/>
          <p:nvPr/>
        </p:nvGrpSpPr>
        <p:grpSpPr>
          <a:xfrm>
            <a:off x="7281746" y="4855852"/>
            <a:ext cx="2710561" cy="1952042"/>
            <a:chOff x="7281746" y="4855852"/>
            <a:chExt cx="2710561" cy="1952042"/>
          </a:xfrm>
        </p:grpSpPr>
        <p:sp>
          <p:nvSpPr>
            <p:cNvPr id="26" name="圓角矩形圖說文字 25">
              <a:extLst>
                <a:ext uri="{FF2B5EF4-FFF2-40B4-BE49-F238E27FC236}">
                  <a16:creationId xmlns:a16="http://schemas.microsoft.com/office/drawing/2014/main" id="{2FED0ADC-A6F4-8EC2-10DA-6FF67DE531AD}"/>
                </a:ext>
              </a:extLst>
            </p:cNvPr>
            <p:cNvSpPr/>
            <p:nvPr/>
          </p:nvSpPr>
          <p:spPr>
            <a:xfrm>
              <a:off x="7281746" y="4855852"/>
              <a:ext cx="2710561" cy="1948415"/>
            </a:xfrm>
            <a:prstGeom prst="wedgeRoundRectCallout">
              <a:avLst>
                <a:gd name="adj1" fmla="val 59681"/>
                <a:gd name="adj2" fmla="val -30025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6B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HK" altLang="en-US"/>
            </a:p>
          </p:txBody>
        </p: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25FDD145-DA6B-6671-C3F4-50A94872E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7273" y="4859479"/>
              <a:ext cx="2631581" cy="1948415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0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3CE7235-2AF6-A7C0-81DA-FB5CAE44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1248C73-781E-FCA8-7F33-1CBD0BC18232}"/>
              </a:ext>
            </a:extLst>
          </p:cNvPr>
          <p:cNvSpPr txBox="1"/>
          <p:nvPr/>
        </p:nvSpPr>
        <p:spPr>
          <a:xfrm>
            <a:off x="1367099" y="1402180"/>
            <a:ext cx="10060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masis MT Pro Black" panose="02040A04050005020304" pitchFamily="18" charset="0"/>
              </a:rPr>
              <a:t>We should not take things for granted.</a:t>
            </a:r>
          </a:p>
          <a:p>
            <a:r>
              <a:rPr lang="en-US" sz="4000">
                <a:latin typeface="Amasis MT Pro Black" panose="02040A04050005020304" pitchFamily="18" charset="0"/>
              </a:rPr>
              <a:t>Take things as if they are gifted.</a:t>
            </a:r>
          </a:p>
          <a:p>
            <a:endParaRPr lang="en-US" sz="4000">
              <a:latin typeface="Amasis MT Pro Black" panose="02040A04050005020304" pitchFamily="18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B76A827-8543-8DF9-3C47-86FF5B08DFDD}"/>
              </a:ext>
            </a:extLst>
          </p:cNvPr>
          <p:cNvSpPr txBox="1"/>
          <p:nvPr/>
        </p:nvSpPr>
        <p:spPr>
          <a:xfrm>
            <a:off x="1367099" y="2987566"/>
            <a:ext cx="100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masis MT Pro Black" panose="02040A04050005020304" pitchFamily="18" charset="0"/>
              </a:rPr>
              <a:t>Let’s </a:t>
            </a:r>
            <a:r>
              <a:rPr lang="en-US" sz="4000">
                <a:solidFill>
                  <a:srgbClr val="0070C0"/>
                </a:solidFill>
                <a:latin typeface="Amasis MT Pro Black" panose="02040A04050005020304" pitchFamily="18" charset="0"/>
              </a:rPr>
              <a:t>be grateful</a:t>
            </a:r>
            <a:r>
              <a:rPr lang="en-US" sz="4000">
                <a:latin typeface="Amasis MT Pro Black" panose="02040A04050005020304" pitchFamily="18" charset="0"/>
              </a:rPr>
              <a:t>!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FA9EA32-2F0D-1E7F-DA3B-BCE8C0E9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4" b="97602" l="9032" r="96559">
                        <a14:foregroundMark x1="90108" y1="42206" x2="88817" y2="50839"/>
                        <a14:foregroundMark x1="95353" y1="44843" x2="93763" y2="46283"/>
                        <a14:foregroundMark x1="97204" y1="43165" x2="96939" y2="43405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  <a14:foregroundMark x1="72688" y1="50600" x2="72688" y2="50600"/>
                        <a14:foregroundMark x1="72688" y1="49400" x2="72688" y2="49400"/>
                        <a14:foregroundMark x1="72688" y1="50120" x2="72688" y2="50120"/>
                        <a14:foregroundMark x1="73548" y1="51079" x2="73548" y2="51079"/>
                        <a14:foregroundMark x1="73333" y1="52518" x2="73333" y2="52518"/>
                        <a14:foregroundMark x1="73548" y1="53237" x2="73548" y2="53237"/>
                        <a14:foregroundMark x1="73763" y1="51799" x2="73763" y2="51799"/>
                        <a14:foregroundMark x1="73978" y1="51799" x2="73978" y2="51799"/>
                        <a14:foregroundMark x1="73548" y1="49880" x2="73548" y2="49880"/>
                        <a14:foregroundMark x1="72903" y1="49161" x2="72903" y2="49161"/>
                        <a14:foregroundMark x1="89892" y1="38369" x2="89892" y2="38369"/>
                        <a14:foregroundMark x1="93978" y1="38129" x2="93978" y2="38129"/>
                        <a14:foregroundMark x1="92903" y1="39329" x2="92903" y2="39329"/>
                        <a14:foregroundMark x1="94624" y1="41247" x2="94624" y2="41247"/>
                        <a14:foregroundMark x1="94356" y1="41714" x2="93978" y2="41966"/>
                        <a14:foregroundMark x1="95054" y1="41247" x2="94633" y2="41529"/>
                        <a14:foregroundMark x1="91794" y1="42926" x2="91613" y2="43165"/>
                        <a14:foregroundMark x1="92005" y1="42647" x2="91794" y2="42926"/>
                        <a14:foregroundMark x1="93250" y1="41007" x2="93020" y2="41310"/>
                        <a14:foregroundMark x1="93369" y1="40850" x2="93250" y2="41007"/>
                        <a14:foregroundMark x1="11613" y1="70264" x2="11613" y2="70264"/>
                        <a14:foregroundMark x1="11613" y1="70983" x2="11613" y2="70983"/>
                        <a14:foregroundMark x1="11828" y1="70743" x2="11828" y2="70743"/>
                        <a14:foregroundMark x1="95914" y1="43405" x2="93548" y2="45564"/>
                        <a14:foregroundMark x1="93691" y1="40528" x2="93622" y2="40643"/>
                        <a14:foregroundMark x1="93978" y1="40048" x2="93691" y2="40528"/>
                        <a14:foregroundMark x1="93333" y1="39568" x2="92688" y2="40528"/>
                        <a14:foregroundMark x1="95914" y1="43405" x2="95914" y2="43405"/>
                        <a14:foregroundMark x1="94624" y1="43165" x2="94624" y2="43165"/>
                        <a14:foregroundMark x1="95054" y1="42686" x2="94839" y2="43405"/>
                        <a14:foregroundMark x1="41935" y1="74580" x2="41935" y2="74580"/>
                        <a14:foregroundMark x1="40645" y1="75060" x2="40645" y2="75060"/>
                        <a14:foregroundMark x1="39140" y1="75300" x2="40215" y2="74820"/>
                        <a14:foregroundMark x1="39998" y1="75300" x2="38178" y2="75706"/>
                        <a14:foregroundMark x1="41075" y1="75060" x2="39998" y2="75300"/>
                        <a14:foregroundMark x1="36344" y1="77218" x2="36344" y2="77218"/>
                        <a14:backgroundMark x1="74194" y1="52038" x2="74194" y2="52038"/>
                        <a14:backgroundMark x1="92043" y1="37890" x2="92043" y2="37890"/>
                        <a14:backgroundMark x1="91183" y1="40048" x2="91183" y2="40048"/>
                        <a14:backgroundMark x1="90753" y1="41007" x2="90753" y2="41007"/>
                        <a14:backgroundMark x1="94409" y1="40048" x2="94409" y2="40048"/>
                        <a14:backgroundMark x1="33763" y1="70983" x2="33763" y2="70983"/>
                        <a14:backgroundMark x1="34194" y1="70024" x2="34194" y2="70024"/>
                        <a14:backgroundMark x1="34194" y1="69544" x2="34194" y2="69544"/>
                        <a14:backgroundMark x1="12043" y1="70983" x2="12043" y2="70983"/>
                        <a14:backgroundMark x1="11398" y1="70743" x2="11398" y2="70743"/>
                        <a14:backgroundMark x1="11183" y1="71463" x2="11398" y2="72422"/>
                        <a14:backgroundMark x1="16559" y1="75300" x2="16559" y2="75300"/>
                        <a14:backgroundMark x1="21075" y1="18225" x2="21075" y2="18225"/>
                        <a14:backgroundMark x1="18065" y1="23022" x2="18065" y2="23022"/>
                        <a14:backgroundMark x1="17849" y1="24221" x2="17849" y2="24221"/>
                        <a14:backgroundMark x1="96344" y1="42446" x2="96344" y2="42446"/>
                        <a14:backgroundMark x1="94194" y1="40528" x2="94194" y2="40528"/>
                        <a14:backgroundMark x1="38065" y1="75300" x2="38065" y2="75300"/>
                        <a14:backgroundMark x1="37419" y1="75300" x2="37419" y2="75300"/>
                        <a14:backgroundMark x1="37849" y1="75300" x2="36989" y2="757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47146"/>
            <a:ext cx="3468937" cy="31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7565E81-9D59-4E30-EA7F-74C1825A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83FD921-DE1C-63A8-AB11-84C5FDDF83B2}"/>
              </a:ext>
            </a:extLst>
          </p:cNvPr>
          <p:cNvSpPr txBox="1"/>
          <p:nvPr/>
        </p:nvSpPr>
        <p:spPr>
          <a:xfrm>
            <a:off x="1163899" y="621166"/>
            <a:ext cx="1018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masis MT Pro Black" panose="02040A04050005020304" pitchFamily="18" charset="0"/>
              </a:rPr>
              <a:t>Not everybody has parents, family and friends. We should </a:t>
            </a:r>
            <a:r>
              <a:rPr lang="en-US" sz="4000">
                <a:solidFill>
                  <a:srgbClr val="0070C0"/>
                </a:solidFill>
                <a:latin typeface="Amasis MT Pro Black" panose="02040A04050005020304" pitchFamily="18" charset="0"/>
              </a:rPr>
              <a:t>be grateful</a:t>
            </a:r>
            <a:r>
              <a:rPr lang="en-US" sz="4000">
                <a:latin typeface="Amasis MT Pro Black" panose="02040A04050005020304" pitchFamily="18" charset="0"/>
              </a:rPr>
              <a:t>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1128466-D764-3DAC-FF00-C40DB68D415E}"/>
              </a:ext>
            </a:extLst>
          </p:cNvPr>
          <p:cNvSpPr txBox="1"/>
          <p:nvPr/>
        </p:nvSpPr>
        <p:spPr>
          <a:xfrm>
            <a:off x="1163899" y="2114848"/>
            <a:ext cx="100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masis MT Pro Black" panose="02040A04050005020304" pitchFamily="18" charset="0"/>
              </a:rPr>
              <a:t>Here’s one thing we can do: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4942E7A3-A3D9-0AD7-DF21-14FF93B894B4}"/>
              </a:ext>
            </a:extLst>
          </p:cNvPr>
          <p:cNvGrpSpPr/>
          <p:nvPr/>
        </p:nvGrpSpPr>
        <p:grpSpPr>
          <a:xfrm>
            <a:off x="2499895" y="2942542"/>
            <a:ext cx="8975031" cy="2163011"/>
            <a:chOff x="2362200" y="3844089"/>
            <a:chExt cx="8975031" cy="2163011"/>
          </a:xfrm>
        </p:grpSpPr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id="{9D0191CB-B1E1-5BF3-2FDA-63D82BEE9506}"/>
                </a:ext>
              </a:extLst>
            </p:cNvPr>
            <p:cNvSpPr/>
            <p:nvPr/>
          </p:nvSpPr>
          <p:spPr>
            <a:xfrm>
              <a:off x="2362200" y="3844089"/>
              <a:ext cx="8851900" cy="21630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742A91BC-660E-41EF-3AD5-F6B98D67BE49}"/>
                </a:ext>
              </a:extLst>
            </p:cNvPr>
            <p:cNvSpPr txBox="1"/>
            <p:nvPr/>
          </p:nvSpPr>
          <p:spPr>
            <a:xfrm>
              <a:off x="2739185" y="4111969"/>
              <a:ext cx="85980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Kristen ITC" panose="03050502040202030202" pitchFamily="66" charset="0"/>
                </a:rPr>
                <a:t>Write a list of ten things I am thankful for and show it to my parents.</a:t>
              </a:r>
              <a:r>
                <a:rPr lang="en-US" altLang="zh-HK" sz="3600"/>
                <a:t>  </a:t>
              </a:r>
              <a:endParaRPr lang="en-US" sz="3600">
                <a:latin typeface="Kristen ITC" panose="03050502040202030202" pitchFamily="66" charset="0"/>
              </a:endParaRPr>
            </a:p>
          </p:txBody>
        </p: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711FF8DF-B8C4-F615-60EE-FDBBF5BCACE4}"/>
              </a:ext>
            </a:extLst>
          </p:cNvPr>
          <p:cNvSpPr txBox="1"/>
          <p:nvPr/>
        </p:nvSpPr>
        <p:spPr>
          <a:xfrm>
            <a:off x="3136096" y="5421968"/>
            <a:ext cx="541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Kristen ITC" panose="03050502040202030202" pitchFamily="66" charset="0"/>
              </a:rPr>
              <a:t>Let’s look at an example!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7C09D14-8172-E3A8-1A07-DDFE33A5B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4" b="97602" l="9032" r="96559">
                        <a14:foregroundMark x1="90108" y1="42206" x2="88817" y2="50839"/>
                        <a14:foregroundMark x1="95353" y1="44843" x2="93763" y2="46283"/>
                        <a14:foregroundMark x1="97204" y1="43165" x2="96939" y2="43405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  <a14:foregroundMark x1="72688" y1="50600" x2="72688" y2="50600"/>
                        <a14:foregroundMark x1="72688" y1="49400" x2="72688" y2="49400"/>
                        <a14:foregroundMark x1="72688" y1="50120" x2="72688" y2="50120"/>
                        <a14:foregroundMark x1="73548" y1="51079" x2="73548" y2="51079"/>
                        <a14:foregroundMark x1="73333" y1="52518" x2="73333" y2="52518"/>
                        <a14:foregroundMark x1="73548" y1="53237" x2="73548" y2="53237"/>
                        <a14:foregroundMark x1="73763" y1="51799" x2="73763" y2="51799"/>
                        <a14:foregroundMark x1="73978" y1="51799" x2="73978" y2="51799"/>
                        <a14:foregroundMark x1="73548" y1="49880" x2="73548" y2="49880"/>
                        <a14:foregroundMark x1="72903" y1="49161" x2="72903" y2="49161"/>
                        <a14:foregroundMark x1="89892" y1="38369" x2="89892" y2="38369"/>
                        <a14:foregroundMark x1="93978" y1="38129" x2="93978" y2="38129"/>
                        <a14:foregroundMark x1="92903" y1="39329" x2="92903" y2="39329"/>
                        <a14:foregroundMark x1="94624" y1="41247" x2="94624" y2="41247"/>
                        <a14:foregroundMark x1="94356" y1="41714" x2="93978" y2="41966"/>
                        <a14:foregroundMark x1="95054" y1="41247" x2="94633" y2="41529"/>
                        <a14:foregroundMark x1="91794" y1="42926" x2="91613" y2="43165"/>
                        <a14:foregroundMark x1="92005" y1="42647" x2="91794" y2="42926"/>
                        <a14:foregroundMark x1="93250" y1="41007" x2="93020" y2="41310"/>
                        <a14:foregroundMark x1="93369" y1="40850" x2="93250" y2="41007"/>
                        <a14:foregroundMark x1="11613" y1="70264" x2="11613" y2="70264"/>
                        <a14:foregroundMark x1="11613" y1="70983" x2="11613" y2="70983"/>
                        <a14:foregroundMark x1="11828" y1="70743" x2="11828" y2="70743"/>
                        <a14:foregroundMark x1="95914" y1="43405" x2="93548" y2="45564"/>
                        <a14:foregroundMark x1="93691" y1="40528" x2="93622" y2="40643"/>
                        <a14:foregroundMark x1="93978" y1="40048" x2="93691" y2="40528"/>
                        <a14:foregroundMark x1="93333" y1="39568" x2="92688" y2="40528"/>
                        <a14:foregroundMark x1="95914" y1="43405" x2="95914" y2="43405"/>
                        <a14:foregroundMark x1="94624" y1="43165" x2="94624" y2="43165"/>
                        <a14:foregroundMark x1="95054" y1="42686" x2="94839" y2="43405"/>
                        <a14:foregroundMark x1="41935" y1="74580" x2="41935" y2="74580"/>
                        <a14:foregroundMark x1="40645" y1="75060" x2="40645" y2="75060"/>
                        <a14:foregroundMark x1="39140" y1="75300" x2="40215" y2="74820"/>
                        <a14:foregroundMark x1="39998" y1="75300" x2="38178" y2="75706"/>
                        <a14:foregroundMark x1="41075" y1="75060" x2="39998" y2="75300"/>
                        <a14:foregroundMark x1="36344" y1="77218" x2="36344" y2="77218"/>
                        <a14:backgroundMark x1="74194" y1="52038" x2="74194" y2="52038"/>
                        <a14:backgroundMark x1="92043" y1="37890" x2="92043" y2="37890"/>
                        <a14:backgroundMark x1="91183" y1="40048" x2="91183" y2="40048"/>
                        <a14:backgroundMark x1="90753" y1="41007" x2="90753" y2="41007"/>
                        <a14:backgroundMark x1="94409" y1="40048" x2="94409" y2="40048"/>
                        <a14:backgroundMark x1="33763" y1="70983" x2="33763" y2="70983"/>
                        <a14:backgroundMark x1="34194" y1="70024" x2="34194" y2="70024"/>
                        <a14:backgroundMark x1="34194" y1="69544" x2="34194" y2="69544"/>
                        <a14:backgroundMark x1="12043" y1="70983" x2="12043" y2="70983"/>
                        <a14:backgroundMark x1="11398" y1="70743" x2="11398" y2="70743"/>
                        <a14:backgroundMark x1="11183" y1="71463" x2="11398" y2="72422"/>
                        <a14:backgroundMark x1="16559" y1="75300" x2="16559" y2="75300"/>
                        <a14:backgroundMark x1="21075" y1="18225" x2="21075" y2="18225"/>
                        <a14:backgroundMark x1="18065" y1="23022" x2="18065" y2="23022"/>
                        <a14:backgroundMark x1="17849" y1="24221" x2="17849" y2="24221"/>
                        <a14:backgroundMark x1="96344" y1="42446" x2="96344" y2="42446"/>
                        <a14:backgroundMark x1="94194" y1="40528" x2="94194" y2="40528"/>
                        <a14:backgroundMark x1="38065" y1="75300" x2="38065" y2="75300"/>
                        <a14:backgroundMark x1="37419" y1="75300" x2="37419" y2="75300"/>
                        <a14:backgroundMark x1="37849" y1="75300" x2="36989" y2="757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47146"/>
            <a:ext cx="3468937" cy="31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245F5-A998-DDB5-D9EB-E16E2ECA4BA8}"/>
              </a:ext>
            </a:extLst>
          </p:cNvPr>
          <p:cNvSpPr txBox="1"/>
          <p:nvPr/>
        </p:nvSpPr>
        <p:spPr>
          <a:xfrm>
            <a:off x="808631" y="673198"/>
            <a:ext cx="11293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69B4"/>
                </a:solidFill>
                <a:latin typeface="Kristen ITC" panose="03050502040202030202" pitchFamily="66" charset="0"/>
              </a:rPr>
              <a:t>Jake’s family had a family gathering today.</a:t>
            </a:r>
          </a:p>
          <a:p>
            <a:endParaRPr lang="en-US" sz="3200">
              <a:solidFill>
                <a:srgbClr val="0069B4"/>
              </a:solidFill>
              <a:latin typeface="Kristen ITC" panose="03050502040202030202" pitchFamily="66" charset="0"/>
            </a:endParaRPr>
          </a:p>
          <a:p>
            <a:r>
              <a:rPr lang="en-US" sz="3200">
                <a:solidFill>
                  <a:srgbClr val="0069B4"/>
                </a:solidFill>
                <a:latin typeface="Kristen ITC" panose="03050502040202030202" pitchFamily="66" charset="0"/>
              </a:rPr>
              <a:t>He had such a wonderful time and he is now writing his gratitude diary.</a:t>
            </a:r>
          </a:p>
        </p:txBody>
      </p:sp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A58B67AA-DAAE-DF84-69C2-57DA51777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6" y="2266922"/>
            <a:ext cx="4910667" cy="44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63AFFA4E-DDB4-3777-5D9E-0E4DFD4A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4" y="1328790"/>
            <a:ext cx="5991578" cy="545013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344CB3A-28B3-01E0-D330-17867D7E9D71}"/>
              </a:ext>
            </a:extLst>
          </p:cNvPr>
          <p:cNvSpPr txBox="1"/>
          <p:nvPr/>
        </p:nvSpPr>
        <p:spPr>
          <a:xfrm>
            <a:off x="607136" y="451675"/>
            <a:ext cx="107786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Amasis MT Pro Black" panose="02040A04050005020304" pitchFamily="18" charset="0"/>
              </a:rPr>
              <a:t>A gratitude diary </a:t>
            </a:r>
            <a:r>
              <a:rPr lang="en-US" sz="3000">
                <a:latin typeface="Amasis MT Pro Black" panose="02040A04050005020304" pitchFamily="18" charset="0"/>
              </a:rPr>
              <a:t>is a diary where you write down the </a:t>
            </a:r>
            <a:r>
              <a:rPr lang="en-US" sz="3000">
                <a:solidFill>
                  <a:srgbClr val="2070C0"/>
                </a:solidFill>
                <a:latin typeface="Amasis MT Pro Black" panose="02040A04050005020304" pitchFamily="18" charset="0"/>
              </a:rPr>
              <a:t>things you are grateful for</a:t>
            </a:r>
            <a:r>
              <a:rPr lang="en-US" sz="3000">
                <a:latin typeface="Amasis MT Pro Black" panose="02040A04050005020304" pitchFamily="18" charset="0"/>
              </a:rPr>
              <a:t>.</a:t>
            </a:r>
          </a:p>
          <a:p>
            <a:endParaRPr lang="en-US" sz="3000">
              <a:latin typeface="Amasis MT Pro Black" panose="02040A04050005020304" pitchFamily="18" charset="0"/>
            </a:endParaRPr>
          </a:p>
          <a:p>
            <a:r>
              <a:rPr lang="en-US" sz="3000">
                <a:latin typeface="Amasis MT Pro Black" panose="02040A04050005020304" pitchFamily="18" charset="0"/>
              </a:rPr>
              <a:t>Let’s take a look at Jake’s gratitude diary</a:t>
            </a:r>
          </a:p>
          <a:p>
            <a:r>
              <a:rPr lang="en-US" sz="3000">
                <a:latin typeface="Amasis MT Pro Black" panose="02040A04050005020304" pitchFamily="18" charset="0"/>
              </a:rPr>
              <a:t>and see what he is grateful for today.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E7C3BFC3-46C2-4102-299B-45A5EF305D6F}"/>
              </a:ext>
            </a:extLst>
          </p:cNvPr>
          <p:cNvSpPr/>
          <p:nvPr/>
        </p:nvSpPr>
        <p:spPr>
          <a:xfrm>
            <a:off x="849480" y="3114314"/>
            <a:ext cx="7831676" cy="29177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60"/>
              </a:lnSpc>
            </a:pPr>
            <a:endParaRPr kumimoji="1" lang="zh-HK" altLang="en-US">
              <a:solidFill>
                <a:srgbClr val="845F34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163DC0C-51CD-5C2C-5503-E6E2C797E70D}"/>
              </a:ext>
            </a:extLst>
          </p:cNvPr>
          <p:cNvSpPr txBox="1"/>
          <p:nvPr/>
        </p:nvSpPr>
        <p:spPr>
          <a:xfrm>
            <a:off x="1049910" y="3143851"/>
            <a:ext cx="7631246" cy="282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HK" sz="2000">
                <a:solidFill>
                  <a:srgbClr val="845F34"/>
                </a:solidFill>
                <a:latin typeface="Kristen ITC" panose="03050502040202030202" pitchFamily="66" charset="0"/>
              </a:rPr>
              <a:t>Monday                             Sunny </a:t>
            </a:r>
            <a:r>
              <a:rPr kumimoji="1" lang="en-US" altLang="zh-HK" sz="2000">
                <a:solidFill>
                  <a:srgbClr val="845F34"/>
                </a:solidFill>
                <a:latin typeface="Kristen ITC" panose="03050502040202030202" pitchFamily="66" charset="0"/>
                <a:sym typeface="Wingdings" pitchFamily="2" charset="2"/>
              </a:rPr>
              <a:t>:)</a:t>
            </a:r>
            <a:endParaRPr kumimoji="1" lang="en-US" altLang="zh-HK" sz="2000">
              <a:solidFill>
                <a:srgbClr val="845F34"/>
              </a:solidFill>
              <a:latin typeface="Kristen ITC" panose="03050502040202030202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HK" sz="2000">
                <a:solidFill>
                  <a:srgbClr val="845F34"/>
                </a:solidFill>
                <a:latin typeface="Kristen ITC" panose="03050502040202030202" pitchFamily="66" charset="0"/>
              </a:rPr>
              <a:t>I am grateful for having a father who tells funny jokes.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HK" sz="2000">
                <a:solidFill>
                  <a:srgbClr val="845F34"/>
                </a:solidFill>
                <a:latin typeface="Kristen ITC" panose="03050502040202030202" pitchFamily="66" charset="0"/>
              </a:rPr>
              <a:t>I am grateful for having a mother who makes delicious food.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HK" sz="2000">
                <a:solidFill>
                  <a:srgbClr val="845F34"/>
                </a:solidFill>
                <a:latin typeface="Kristen ITC" panose="03050502040202030202" pitchFamily="66" charset="0"/>
              </a:rPr>
              <a:t>I am grateful for having the chance to spend time with my family.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777C75-8BCF-3C9B-8A2A-96A2C0570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6917" b="16917"/>
          <a:stretch/>
        </p:blipFill>
        <p:spPr>
          <a:xfrm flipH="1">
            <a:off x="9109005" y="2852332"/>
            <a:ext cx="3105984" cy="40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7565E81-9D59-4E30-EA7F-74C1825A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83FD921-DE1C-63A8-AB11-84C5FDDF83B2}"/>
              </a:ext>
            </a:extLst>
          </p:cNvPr>
          <p:cNvSpPr txBox="1"/>
          <p:nvPr/>
        </p:nvSpPr>
        <p:spPr>
          <a:xfrm>
            <a:off x="1163899" y="621166"/>
            <a:ext cx="1018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>
                <a:latin typeface="Amasis MT Pro Black" panose="02040A04050005020304" pitchFamily="18" charset="0"/>
              </a:rPr>
              <a:t>Not everybody has parents, family and friends. We should </a:t>
            </a:r>
            <a:r>
              <a:rPr lang="en-US" altLang="zh-HK" sz="4000">
                <a:solidFill>
                  <a:srgbClr val="0070C0"/>
                </a:solidFill>
                <a:latin typeface="Amasis MT Pro Black" panose="02040A04050005020304" pitchFamily="18" charset="0"/>
              </a:rPr>
              <a:t>be grateful</a:t>
            </a:r>
            <a:r>
              <a:rPr lang="en-US" altLang="zh-HK" sz="4000">
                <a:latin typeface="Amasis MT Pro Black" panose="02040A04050005020304" pitchFamily="18" charset="0"/>
              </a:rPr>
              <a:t>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1128466-D764-3DAC-FF00-C40DB68D415E}"/>
              </a:ext>
            </a:extLst>
          </p:cNvPr>
          <p:cNvSpPr txBox="1"/>
          <p:nvPr/>
        </p:nvSpPr>
        <p:spPr>
          <a:xfrm>
            <a:off x="1163899" y="2114848"/>
            <a:ext cx="100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masis MT Pro Black" panose="02040A04050005020304" pitchFamily="18" charset="0"/>
              </a:rPr>
              <a:t>Here’s one thing we can do: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4942E7A3-A3D9-0AD7-DF21-14FF93B894B4}"/>
              </a:ext>
            </a:extLst>
          </p:cNvPr>
          <p:cNvGrpSpPr/>
          <p:nvPr/>
        </p:nvGrpSpPr>
        <p:grpSpPr>
          <a:xfrm>
            <a:off x="2499895" y="2942542"/>
            <a:ext cx="8975031" cy="2163011"/>
            <a:chOff x="2362200" y="3844089"/>
            <a:chExt cx="8975031" cy="2163011"/>
          </a:xfrm>
        </p:grpSpPr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id="{9D0191CB-B1E1-5BF3-2FDA-63D82BEE9506}"/>
                </a:ext>
              </a:extLst>
            </p:cNvPr>
            <p:cNvSpPr/>
            <p:nvPr/>
          </p:nvSpPr>
          <p:spPr>
            <a:xfrm>
              <a:off x="2362200" y="3844089"/>
              <a:ext cx="8851900" cy="21630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742A91BC-660E-41EF-3AD5-F6B98D67BE49}"/>
                </a:ext>
              </a:extLst>
            </p:cNvPr>
            <p:cNvSpPr txBox="1"/>
            <p:nvPr/>
          </p:nvSpPr>
          <p:spPr>
            <a:xfrm>
              <a:off x="2739185" y="4111969"/>
              <a:ext cx="85980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Kristen ITC" panose="03050502040202030202" pitchFamily="66" charset="0"/>
                </a:rPr>
                <a:t>Write a list of ten things I am thankful for and show it to my parents.</a:t>
              </a:r>
              <a:r>
                <a:rPr lang="en-US" altLang="zh-HK" sz="3600"/>
                <a:t>  </a:t>
              </a:r>
              <a:endParaRPr lang="en-US" sz="3600">
                <a:latin typeface="Kristen ITC" panose="03050502040202030202" pitchFamily="66" charset="0"/>
              </a:endParaRPr>
            </a:p>
          </p:txBody>
        </p:sp>
      </p:grpSp>
      <p:pic>
        <p:nvPicPr>
          <p:cNvPr id="9" name="Picture 11">
            <a:extLst>
              <a:ext uri="{FF2B5EF4-FFF2-40B4-BE49-F238E27FC236}">
                <a16:creationId xmlns:a16="http://schemas.microsoft.com/office/drawing/2014/main" id="{F7C09D14-8172-E3A8-1A07-DDFE33A5B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4" b="97602" l="9032" r="96559">
                        <a14:foregroundMark x1="90108" y1="42206" x2="88817" y2="50839"/>
                        <a14:foregroundMark x1="95353" y1="44843" x2="93763" y2="46283"/>
                        <a14:foregroundMark x1="97204" y1="43165" x2="96939" y2="43405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  <a14:foregroundMark x1="72688" y1="50600" x2="72688" y2="50600"/>
                        <a14:foregroundMark x1="72688" y1="49400" x2="72688" y2="49400"/>
                        <a14:foregroundMark x1="72688" y1="50120" x2="72688" y2="50120"/>
                        <a14:foregroundMark x1="73548" y1="51079" x2="73548" y2="51079"/>
                        <a14:foregroundMark x1="73333" y1="52518" x2="73333" y2="52518"/>
                        <a14:foregroundMark x1="73548" y1="53237" x2="73548" y2="53237"/>
                        <a14:foregroundMark x1="73763" y1="51799" x2="73763" y2="51799"/>
                        <a14:foregroundMark x1="73978" y1="51799" x2="73978" y2="51799"/>
                        <a14:foregroundMark x1="73548" y1="49880" x2="73548" y2="49880"/>
                        <a14:foregroundMark x1="72903" y1="49161" x2="72903" y2="49161"/>
                        <a14:foregroundMark x1="89892" y1="38369" x2="89892" y2="38369"/>
                        <a14:foregroundMark x1="93978" y1="38129" x2="93978" y2="38129"/>
                        <a14:foregroundMark x1="92903" y1="39329" x2="92903" y2="39329"/>
                        <a14:foregroundMark x1="94624" y1="41247" x2="94624" y2="41247"/>
                        <a14:foregroundMark x1="94356" y1="41714" x2="93978" y2="41966"/>
                        <a14:foregroundMark x1="95054" y1="41247" x2="94633" y2="41529"/>
                        <a14:foregroundMark x1="91794" y1="42926" x2="91613" y2="43165"/>
                        <a14:foregroundMark x1="92005" y1="42647" x2="91794" y2="42926"/>
                        <a14:foregroundMark x1="93250" y1="41007" x2="93020" y2="41310"/>
                        <a14:foregroundMark x1="93369" y1="40850" x2="93250" y2="41007"/>
                        <a14:foregroundMark x1="11613" y1="70264" x2="11613" y2="70264"/>
                        <a14:foregroundMark x1="11613" y1="70983" x2="11613" y2="70983"/>
                        <a14:foregroundMark x1="11828" y1="70743" x2="11828" y2="70743"/>
                        <a14:foregroundMark x1="95914" y1="43405" x2="93548" y2="45564"/>
                        <a14:foregroundMark x1="93691" y1="40528" x2="93622" y2="40643"/>
                        <a14:foregroundMark x1="93978" y1="40048" x2="93691" y2="40528"/>
                        <a14:foregroundMark x1="93333" y1="39568" x2="92688" y2="40528"/>
                        <a14:foregroundMark x1="95914" y1="43405" x2="95914" y2="43405"/>
                        <a14:foregroundMark x1="94624" y1="43165" x2="94624" y2="43165"/>
                        <a14:foregroundMark x1="95054" y1="42686" x2="94839" y2="43405"/>
                        <a14:foregroundMark x1="41935" y1="74580" x2="41935" y2="74580"/>
                        <a14:foregroundMark x1="40645" y1="75060" x2="40645" y2="75060"/>
                        <a14:foregroundMark x1="39140" y1="75300" x2="40215" y2="74820"/>
                        <a14:foregroundMark x1="39998" y1="75300" x2="38178" y2="75706"/>
                        <a14:foregroundMark x1="41075" y1="75060" x2="39998" y2="75300"/>
                        <a14:foregroundMark x1="36344" y1="77218" x2="36344" y2="77218"/>
                        <a14:backgroundMark x1="74194" y1="52038" x2="74194" y2="52038"/>
                        <a14:backgroundMark x1="92043" y1="37890" x2="92043" y2="37890"/>
                        <a14:backgroundMark x1="91183" y1="40048" x2="91183" y2="40048"/>
                        <a14:backgroundMark x1="90753" y1="41007" x2="90753" y2="41007"/>
                        <a14:backgroundMark x1="94409" y1="40048" x2="94409" y2="40048"/>
                        <a14:backgroundMark x1="33763" y1="70983" x2="33763" y2="70983"/>
                        <a14:backgroundMark x1="34194" y1="70024" x2="34194" y2="70024"/>
                        <a14:backgroundMark x1="34194" y1="69544" x2="34194" y2="69544"/>
                        <a14:backgroundMark x1="12043" y1="70983" x2="12043" y2="70983"/>
                        <a14:backgroundMark x1="11398" y1="70743" x2="11398" y2="70743"/>
                        <a14:backgroundMark x1="11183" y1="71463" x2="11398" y2="72422"/>
                        <a14:backgroundMark x1="16559" y1="75300" x2="16559" y2="75300"/>
                        <a14:backgroundMark x1="21075" y1="18225" x2="21075" y2="18225"/>
                        <a14:backgroundMark x1="18065" y1="23022" x2="18065" y2="23022"/>
                        <a14:backgroundMark x1="17849" y1="24221" x2="17849" y2="24221"/>
                        <a14:backgroundMark x1="96344" y1="42446" x2="96344" y2="42446"/>
                        <a14:backgroundMark x1="94194" y1="40528" x2="94194" y2="40528"/>
                        <a14:backgroundMark x1="38065" y1="75300" x2="38065" y2="75300"/>
                        <a14:backgroundMark x1="37419" y1="75300" x2="37419" y2="75300"/>
                        <a14:backgroundMark x1="37849" y1="75300" x2="36989" y2="757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47146"/>
            <a:ext cx="3468937" cy="3110854"/>
          </a:xfrm>
          <a:prstGeom prst="rect">
            <a:avLst/>
          </a:prstGeom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E2DF48DB-2BB6-C63F-85DA-EE0A7C7D6E91}"/>
              </a:ext>
            </a:extLst>
          </p:cNvPr>
          <p:cNvGrpSpPr/>
          <p:nvPr/>
        </p:nvGrpSpPr>
        <p:grpSpPr>
          <a:xfrm>
            <a:off x="3428912" y="4857193"/>
            <a:ext cx="8711092" cy="1872786"/>
            <a:chOff x="2896708" y="5037046"/>
            <a:chExt cx="8711092" cy="1872786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66E3524F-12A5-E5DF-CBA3-7E0ECF095E92}"/>
                </a:ext>
              </a:extLst>
            </p:cNvPr>
            <p:cNvSpPr txBox="1"/>
            <p:nvPr/>
          </p:nvSpPr>
          <p:spPr>
            <a:xfrm>
              <a:off x="5801895" y="5278616"/>
              <a:ext cx="580590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 completing this little mission, don’t forget to check it off on the Values Pledge on pp. 97–98. </a:t>
              </a:r>
            </a:p>
            <a:p>
              <a:pPr>
                <a:lnSpc>
                  <a:spcPts val="3000"/>
                </a:lnSpc>
              </a:pPr>
              <a:endPara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2354BC22-7438-AB53-D3FB-E983E0866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 rot="21367279">
              <a:off x="2896708" y="5037046"/>
              <a:ext cx="2600272" cy="1837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6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DF50BCB-EC2B-C744-8200-45763200E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E25CC758-E884-D777-AF44-76EA531F2F79}"/>
              </a:ext>
            </a:extLst>
          </p:cNvPr>
          <p:cNvSpPr txBox="1"/>
          <p:nvPr/>
        </p:nvSpPr>
        <p:spPr>
          <a:xfrm>
            <a:off x="849939" y="456292"/>
            <a:ext cx="1006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masis MT Pro Black" panose="02040A04050005020304" pitchFamily="18" charset="0"/>
              </a:rPr>
              <a:t>What are other things we can do to show that we are grateful?</a:t>
            </a: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49693A3D-BA83-98CE-4720-1A2F517C2AF2}"/>
              </a:ext>
            </a:extLst>
          </p:cNvPr>
          <p:cNvSpPr/>
          <p:nvPr/>
        </p:nvSpPr>
        <p:spPr>
          <a:xfrm>
            <a:off x="581150" y="1896604"/>
            <a:ext cx="3419349" cy="2552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351524FD-06AC-AF8B-7DC2-5B29FF698AF4}"/>
              </a:ext>
            </a:extLst>
          </p:cNvPr>
          <p:cNvSpPr/>
          <p:nvPr/>
        </p:nvSpPr>
        <p:spPr>
          <a:xfrm>
            <a:off x="2836445" y="3926938"/>
            <a:ext cx="3657600" cy="34771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id="{18E7EDB7-B50D-087B-2E44-8EDB13D4A6B1}"/>
              </a:ext>
            </a:extLst>
          </p:cNvPr>
          <p:cNvSpPr/>
          <p:nvPr/>
        </p:nvSpPr>
        <p:spPr>
          <a:xfrm>
            <a:off x="5608805" y="1779732"/>
            <a:ext cx="2757503" cy="2511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FC56C0E3-CBD2-BD30-7EC4-74DF872991BA}"/>
              </a:ext>
            </a:extLst>
          </p:cNvPr>
          <p:cNvSpPr/>
          <p:nvPr/>
        </p:nvSpPr>
        <p:spPr>
          <a:xfrm>
            <a:off x="8759365" y="1276703"/>
            <a:ext cx="3332205" cy="30143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72D5B3-980F-2992-27EE-681CB0B1B682}"/>
              </a:ext>
            </a:extLst>
          </p:cNvPr>
          <p:cNvSpPr txBox="1"/>
          <p:nvPr/>
        </p:nvSpPr>
        <p:spPr>
          <a:xfrm>
            <a:off x="741843" y="2578882"/>
            <a:ext cx="309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risten ITC" panose="03050502040202030202" pitchFamily="66" charset="0"/>
              </a:rPr>
              <a:t>Say thank you to people we are thankful to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C895DA39-02EA-C326-FCAE-A0543B8BCBE7}"/>
              </a:ext>
            </a:extLst>
          </p:cNvPr>
          <p:cNvSpPr txBox="1"/>
          <p:nvPr/>
        </p:nvSpPr>
        <p:spPr>
          <a:xfrm>
            <a:off x="3119949" y="4726089"/>
            <a:ext cx="3090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risten ITC" panose="03050502040202030202" pitchFamily="66" charset="0"/>
              </a:rPr>
              <a:t>Offer help to others just like how others </a:t>
            </a:r>
          </a:p>
          <a:p>
            <a:pPr algn="ctr"/>
            <a:r>
              <a:rPr lang="en-US" sz="2800">
                <a:latin typeface="Kristen ITC" panose="03050502040202030202" pitchFamily="66" charset="0"/>
              </a:rPr>
              <a:t>help you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6EBE2C6-D36C-3757-4CF7-AD259AE5D90D}"/>
              </a:ext>
            </a:extLst>
          </p:cNvPr>
          <p:cNvSpPr txBox="1"/>
          <p:nvPr/>
        </p:nvSpPr>
        <p:spPr>
          <a:xfrm>
            <a:off x="5608805" y="2586464"/>
            <a:ext cx="284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risten ITC" panose="03050502040202030202" pitchFamily="66" charset="0"/>
              </a:rPr>
              <a:t>Write a grateful letter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9E1222C3-6205-F05F-B40E-F211664D38FB}"/>
              </a:ext>
            </a:extLst>
          </p:cNvPr>
          <p:cNvSpPr txBox="1"/>
          <p:nvPr/>
        </p:nvSpPr>
        <p:spPr>
          <a:xfrm>
            <a:off x="8794534" y="1648283"/>
            <a:ext cx="3274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risten ITC" panose="03050502040202030202" pitchFamily="66" charset="0"/>
              </a:rPr>
              <a:t>Make a </a:t>
            </a:r>
          </a:p>
          <a:p>
            <a:pPr algn="ctr"/>
            <a:r>
              <a:rPr lang="en-US" sz="2800">
                <a:latin typeface="Kristen ITC" panose="03050502040202030202" pitchFamily="66" charset="0"/>
              </a:rPr>
              <a:t>gift or cook something for people who care about you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179E8C78-D4BB-FBB5-508D-31A503666163}"/>
              </a:ext>
            </a:extLst>
          </p:cNvPr>
          <p:cNvGrpSpPr/>
          <p:nvPr/>
        </p:nvGrpSpPr>
        <p:grpSpPr>
          <a:xfrm>
            <a:off x="8225157" y="4511407"/>
            <a:ext cx="3410106" cy="3312813"/>
            <a:chOff x="8225157" y="4511407"/>
            <a:chExt cx="3410106" cy="33128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64CC21BF-E726-13B0-6045-AE3625B2DA78}"/>
                </a:ext>
              </a:extLst>
            </p:cNvPr>
            <p:cNvSpPr/>
            <p:nvPr/>
          </p:nvSpPr>
          <p:spPr>
            <a:xfrm>
              <a:off x="8225157" y="4511407"/>
              <a:ext cx="3410106" cy="331281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A0F23672-7C8E-815D-C865-B713D794B29A}"/>
                </a:ext>
              </a:extLst>
            </p:cNvPr>
            <p:cNvSpPr txBox="1"/>
            <p:nvPr/>
          </p:nvSpPr>
          <p:spPr>
            <a:xfrm>
              <a:off x="8601843" y="5257287"/>
              <a:ext cx="26934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haroni" panose="02010803020104030203" pitchFamily="2" charset="-79"/>
                  <a:cs typeface="Aharoni" panose="02010803020104030203" pitchFamily="2" charset="-79"/>
                </a:rPr>
                <a:t>Any other ideas?</a:t>
              </a:r>
            </a:p>
          </p:txBody>
        </p:sp>
      </p:grpSp>
      <p:pic>
        <p:nvPicPr>
          <p:cNvPr id="15" name="Picture 11">
            <a:extLst>
              <a:ext uri="{FF2B5EF4-FFF2-40B4-BE49-F238E27FC236}">
                <a16:creationId xmlns:a16="http://schemas.microsoft.com/office/drawing/2014/main" id="{E3ECB6F3-CDF7-ADD5-0380-AFFF09A2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4" b="97602" l="9032" r="96559">
                        <a14:foregroundMark x1="90108" y1="42206" x2="88817" y2="50839"/>
                        <a14:foregroundMark x1="95353" y1="44843" x2="93763" y2="46283"/>
                        <a14:foregroundMark x1="97204" y1="43165" x2="96939" y2="43405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  <a14:foregroundMark x1="72688" y1="50600" x2="72688" y2="50600"/>
                        <a14:foregroundMark x1="72688" y1="49400" x2="72688" y2="49400"/>
                        <a14:foregroundMark x1="72688" y1="50120" x2="72688" y2="50120"/>
                        <a14:foregroundMark x1="73548" y1="51079" x2="73548" y2="51079"/>
                        <a14:foregroundMark x1="73333" y1="52518" x2="73333" y2="52518"/>
                        <a14:foregroundMark x1="73548" y1="53237" x2="73548" y2="53237"/>
                        <a14:foregroundMark x1="73763" y1="51799" x2="73763" y2="51799"/>
                        <a14:foregroundMark x1="73978" y1="51799" x2="73978" y2="51799"/>
                        <a14:foregroundMark x1="73548" y1="49880" x2="73548" y2="49880"/>
                        <a14:foregroundMark x1="72903" y1="49161" x2="72903" y2="49161"/>
                        <a14:foregroundMark x1="89892" y1="38369" x2="89892" y2="38369"/>
                        <a14:foregroundMark x1="93978" y1="38129" x2="93978" y2="38129"/>
                        <a14:foregroundMark x1="92903" y1="39329" x2="92903" y2="39329"/>
                        <a14:foregroundMark x1="94624" y1="41247" x2="94624" y2="41247"/>
                        <a14:foregroundMark x1="94356" y1="41714" x2="93978" y2="41966"/>
                        <a14:foregroundMark x1="95054" y1="41247" x2="94633" y2="41529"/>
                        <a14:foregroundMark x1="91794" y1="42926" x2="91613" y2="43165"/>
                        <a14:foregroundMark x1="92005" y1="42647" x2="91794" y2="42926"/>
                        <a14:foregroundMark x1="93250" y1="41007" x2="93020" y2="41310"/>
                        <a14:foregroundMark x1="93369" y1="40850" x2="93250" y2="41007"/>
                        <a14:foregroundMark x1="11613" y1="70264" x2="11613" y2="70264"/>
                        <a14:foregroundMark x1="11613" y1="70983" x2="11613" y2="70983"/>
                        <a14:foregroundMark x1="11828" y1="70743" x2="11828" y2="70743"/>
                        <a14:foregroundMark x1="95914" y1="43405" x2="93548" y2="45564"/>
                        <a14:foregroundMark x1="93691" y1="40528" x2="93622" y2="40643"/>
                        <a14:foregroundMark x1="93978" y1="40048" x2="93691" y2="40528"/>
                        <a14:foregroundMark x1="93333" y1="39568" x2="92688" y2="40528"/>
                        <a14:foregroundMark x1="95914" y1="43405" x2="95914" y2="43405"/>
                        <a14:foregroundMark x1="94624" y1="43165" x2="94624" y2="43165"/>
                        <a14:foregroundMark x1="95054" y1="42686" x2="94839" y2="43405"/>
                        <a14:foregroundMark x1="41935" y1="74580" x2="41935" y2="74580"/>
                        <a14:foregroundMark x1="40645" y1="75060" x2="40645" y2="75060"/>
                        <a14:foregroundMark x1="39140" y1="75300" x2="40215" y2="74820"/>
                        <a14:foregroundMark x1="39998" y1="75300" x2="38178" y2="75706"/>
                        <a14:foregroundMark x1="41075" y1="75060" x2="39998" y2="75300"/>
                        <a14:foregroundMark x1="36344" y1="77218" x2="36344" y2="77218"/>
                        <a14:backgroundMark x1="74194" y1="52038" x2="74194" y2="52038"/>
                        <a14:backgroundMark x1="92043" y1="37890" x2="92043" y2="37890"/>
                        <a14:backgroundMark x1="91183" y1="40048" x2="91183" y2="40048"/>
                        <a14:backgroundMark x1="90753" y1="41007" x2="90753" y2="41007"/>
                        <a14:backgroundMark x1="94409" y1="40048" x2="94409" y2="40048"/>
                        <a14:backgroundMark x1="33763" y1="70983" x2="33763" y2="70983"/>
                        <a14:backgroundMark x1="34194" y1="70024" x2="34194" y2="70024"/>
                        <a14:backgroundMark x1="34194" y1="69544" x2="34194" y2="69544"/>
                        <a14:backgroundMark x1="12043" y1="70983" x2="12043" y2="70983"/>
                        <a14:backgroundMark x1="11398" y1="70743" x2="11398" y2="70743"/>
                        <a14:backgroundMark x1="11183" y1="71463" x2="11398" y2="72422"/>
                        <a14:backgroundMark x1="16559" y1="75300" x2="16559" y2="75300"/>
                        <a14:backgroundMark x1="21075" y1="18225" x2="21075" y2="18225"/>
                        <a14:backgroundMark x1="18065" y1="23022" x2="18065" y2="23022"/>
                        <a14:backgroundMark x1="17849" y1="24221" x2="17849" y2="24221"/>
                        <a14:backgroundMark x1="96344" y1="42446" x2="96344" y2="42446"/>
                        <a14:backgroundMark x1="94194" y1="40528" x2="94194" y2="40528"/>
                        <a14:backgroundMark x1="38065" y1="75300" x2="38065" y2="75300"/>
                        <a14:backgroundMark x1="37419" y1="75300" x2="37419" y2="75300"/>
                        <a14:backgroundMark x1="37849" y1="75300" x2="36989" y2="757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9602" y="3747146"/>
            <a:ext cx="3468937" cy="31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be644b-5e4f-49fa-a0ad-cc9dfdad035c">
      <Terms xmlns="http://schemas.microsoft.com/office/infopath/2007/PartnerControls"/>
    </lcf76f155ced4ddcb4097134ff3c332f>
    <TaxCatchAll xmlns="cf272f4c-6868-450d-b92c-fe9379541044" xsi:nil="true"/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Props1.xml><?xml version="1.0" encoding="utf-8"?>
<ds:datastoreItem xmlns:ds="http://schemas.openxmlformats.org/officeDocument/2006/customXml" ds:itemID="{134DF7B7-8E89-4277-A4DB-059D34590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6C82-B338-487D-8865-604E65CCE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B547A8-2152-4A53-8A4A-B6ECEC8111FF}">
  <ds:schemaRefs>
    <ds:schemaRef ds:uri="http://purl.org/dc/terms/"/>
    <ds:schemaRef ds:uri="cf272f4c-6868-450d-b92c-fe937954104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29be644b-5e4f-49fa-a0ad-cc9dfdad035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Aharoni</vt:lpstr>
      <vt:lpstr>Amasis MT Pro Black</vt:lpstr>
      <vt:lpstr>Arial</vt:lpstr>
      <vt:lpstr>Calibri</vt:lpstr>
      <vt:lpstr>Calibri Light</vt:lpstr>
      <vt:lpstr>Century Gothic</vt:lpstr>
      <vt:lpstr>Kristen ITC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So</dc:creator>
  <cp:lastModifiedBy>Catherine Leung</cp:lastModifiedBy>
  <cp:revision>1</cp:revision>
  <dcterms:created xsi:type="dcterms:W3CDTF">2022-06-28T08:13:41Z</dcterms:created>
  <dcterms:modified xsi:type="dcterms:W3CDTF">2022-11-17T12:38:36Z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0x010100BF7FD1B48D37804783D17472D012FCF0</vt:lpwstr>
  </property>
  <property fmtid="{D5CDD505-2E9C-101B-9397-08002B2CF9AE}" pid="4" name="Order">
    <vt:r8>48273500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