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96" r:id="rId6"/>
  </p:sldMasterIdLst>
  <p:notesMasterIdLst>
    <p:notesMasterId r:id="rId18"/>
  </p:notesMasterIdLst>
  <p:sldIdLst>
    <p:sldId id="3855" r:id="rId7"/>
    <p:sldId id="258" r:id="rId8"/>
    <p:sldId id="257" r:id="rId9"/>
    <p:sldId id="268" r:id="rId10"/>
    <p:sldId id="269" r:id="rId11"/>
    <p:sldId id="3861" r:id="rId12"/>
    <p:sldId id="3860" r:id="rId13"/>
    <p:sldId id="3858" r:id="rId14"/>
    <p:sldId id="267" r:id="rId15"/>
    <p:sldId id="3857" r:id="rId16"/>
    <p:sldId id="385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54"/>
    <a:srgbClr val="FFF100"/>
    <a:srgbClr val="6B67AD"/>
    <a:srgbClr val="FFFFFF"/>
    <a:srgbClr val="F8E7CD"/>
    <a:srgbClr val="F1C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9E2B4-19C4-46C1-B86C-6781F33EE264}" v="1" dt="2022-11-17T14:40:35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5728-B490-4574-8454-FA52976B9499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158DE-09D9-4A02-9B36-7B5FC4DA2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8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4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158DE-09D9-4A02-9B36-7B5FC4DA2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6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4D17-4378-4B6D-A2E3-AE9DA59B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670E2-384F-46CE-B90E-023EF0D4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810F-7F07-4F55-88D4-39F88B65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CA2F6-6433-4DEC-A780-8EB74B58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45B05-6616-48E8-94D9-FF24CD5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5EBA-510F-4F4E-8036-1F972242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AEBD-0F94-4289-B0D1-EBBCC0F35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2BEE-32EA-4D2E-A2C0-525B5819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90FE-B664-40DD-A8B6-81B9E31F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5BEAF-EAE3-4A3C-9EE2-5BF030C1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9B240-C448-47E9-BB56-0283B7205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3EDFB-9049-4444-B157-5A12D4EAB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AF9C2-CE3E-4DA4-B38F-855021AA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F35EA-75CB-4571-ABC1-4989506C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7B43-1506-4D32-A69B-F5AF9A4B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8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15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6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11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99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84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5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8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397D-0AD9-4CFE-A899-9F4BD42E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2EDE-9ECC-43E0-9931-327CAB13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7E13-0A6E-43D8-AFC9-0A4D9BCF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BCA9D-E725-4C25-9FAF-F4951BB8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C176-E0C8-4523-9405-348322C6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3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66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6755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954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816864" y="1875680"/>
            <a:ext cx="2926080" cy="2926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9012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01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032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91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84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0E21-7FC4-44E3-BF9C-0E05D695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E9296-261F-4E11-B6D4-0FDB6649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F9A6-CD27-49C8-96E2-A79BEFF5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653E-3050-4390-9E66-71A3A850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7A570-BBA5-42AB-A0E4-364ADA35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F1B65-0286-4CE2-B8C7-E9D44F5DC388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BA8679F-591C-4C1D-BBFE-B796CC997575}"/>
                </a:ext>
              </a:extLst>
            </p:cNvPr>
            <p:cNvGrpSpPr/>
            <p:nvPr/>
          </p:nvGrpSpPr>
          <p:grpSpPr>
            <a:xfrm>
              <a:off x="-404652" y="-452674"/>
              <a:ext cx="13001297" cy="5276433"/>
              <a:chOff x="-404652" y="-452674"/>
              <a:chExt cx="13001297" cy="5276433"/>
            </a:xfrm>
          </p:grpSpPr>
          <p:sp>
            <p:nvSpPr>
              <p:cNvPr id="19" name="Wave 18">
                <a:extLst>
                  <a:ext uri="{FF2B5EF4-FFF2-40B4-BE49-F238E27FC236}">
                    <a16:creationId xmlns:a16="http://schemas.microsoft.com/office/drawing/2014/main" id="{DD6B0CBB-597F-45A2-95DB-35F5A145DFF6}"/>
                  </a:ext>
                </a:extLst>
              </p:cNvPr>
              <p:cNvSpPr/>
              <p:nvPr/>
            </p:nvSpPr>
            <p:spPr>
              <a:xfrm>
                <a:off x="-404652" y="-452674"/>
                <a:ext cx="13001297" cy="1876126"/>
              </a:xfrm>
              <a:prstGeom prst="wave">
                <a:avLst/>
              </a:prstGeom>
              <a:solidFill>
                <a:srgbClr val="6B67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9A8DD323-125E-4FF9-AD39-C1F1ED1D1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55" y="347323"/>
                <a:ext cx="3335232" cy="128191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34DDA62-9765-42F7-84B0-C523B382B036}"/>
                  </a:ext>
                </a:extLst>
              </p:cNvPr>
              <p:cNvSpPr/>
              <p:nvPr/>
            </p:nvSpPr>
            <p:spPr>
              <a:xfrm>
                <a:off x="3101807" y="2489888"/>
                <a:ext cx="5988373" cy="23338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A7EB4-FBCD-44CC-9B43-A97C9DF1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3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35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988676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36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0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5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3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3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38FB-AF3D-4E06-97BD-CED9C50E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B745-C7B5-4B9A-A2EF-70213915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63EED-096A-4A05-9513-8D30DBD8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7E888-883A-4207-A85E-5C25BEDF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96287-0BEA-4B5C-A431-F5CA0A20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26F69-A91D-4AD9-AA5D-B17F52D0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7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5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A14D-43EE-4300-9CA3-BC308B15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273A-C92D-445A-AAF9-958C78225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9DC2-7A9F-4F10-9284-530F73C7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050B-4FCC-4509-AFA2-25C2EB981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7AF2C-0611-47DF-AABC-DA0C904D5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D816A-5B62-4D76-839B-88A40F12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5BABE-875C-487B-85D0-519D8563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F45E9-E09B-4CAF-BD74-D2F54DE9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51F6-E68F-4960-B659-87189839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993-1C1D-4747-866C-256DF27B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C76A9-E721-4C08-840A-4649D832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B0152-7EE8-458F-AC12-2FE1EC1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10DFF-C54D-4CBC-8F32-7D58EAE5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AB789-8885-481E-A6BA-BB1FE1B1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D980F-8621-4CE7-9B5F-D95E8652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80AE-C3EE-4688-99AB-2248E57F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640C-665C-444A-8A93-597FA7CA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77681-7B89-45AD-AE0E-818906CC2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EAB8B-464A-4BD4-BCCC-F11FB6B0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9534B-FE6C-42EA-B569-99306FD5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8313-C4E9-44F6-B802-52192A5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2CA5-5C5C-4FE8-91E5-AA6BF739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55439-5C1D-44F5-B471-35F4C6C85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D4866-1A22-4425-8F71-C10EEC77F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DA5CF-4529-4933-A78D-E2197B8F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F23C3-4453-41B8-BC8A-0FE4DAE3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5E634-D428-4CFC-B11C-850866C8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73097-EBA7-47F2-BEED-8EC1EF78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55425-0F5E-43DD-A090-6D56E8EDA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91327-8F5D-4E7C-8B39-9261DE350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87F9-BED9-45ED-B5FA-E2CEB3C7CD3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13EFB-E4D1-4072-9951-E40FD74FB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9603E-F36C-4EDD-8DF5-433B4B76C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F1B0-BF69-4AEA-AE99-F468C48F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8ED7034-FF7D-4EB7-8E8B-75499FD63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62" y="2090966"/>
            <a:ext cx="1048076" cy="797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1FA70-B5BE-4FE9-84BD-3414F04E4FD2}"/>
              </a:ext>
            </a:extLst>
          </p:cNvPr>
          <p:cNvSpPr txBox="1"/>
          <p:nvPr/>
        </p:nvSpPr>
        <p:spPr>
          <a:xfrm>
            <a:off x="3480870" y="3199751"/>
            <a:ext cx="5524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Respect other cultures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F109-BB3B-4DEB-8308-5BE4BBDD35D9}"/>
              </a:ext>
            </a:extLst>
          </p:cNvPr>
          <p:cNvSpPr txBox="1"/>
          <p:nvPr/>
        </p:nvSpPr>
        <p:spPr>
          <a:xfrm>
            <a:off x="9572626" y="478494"/>
            <a:ext cx="2480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Chapter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99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943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9">
            <a:extLst>
              <a:ext uri="{FF2B5EF4-FFF2-40B4-BE49-F238E27FC236}">
                <a16:creationId xmlns:a16="http://schemas.microsoft.com/office/drawing/2014/main" id="{3F8476B1-807A-4A8D-A7ED-2778C676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48" y="736600"/>
            <a:ext cx="10656028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Acknowledgments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jreika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. Shutterstock</a:t>
            </a:r>
            <a:r>
              <a:rPr lang="en-US" sz="1800" dirty="0"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4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15C9B0-348F-41EC-A4DA-10E603A70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801" y="224035"/>
            <a:ext cx="4538885" cy="6409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613720-DD59-4604-BE80-AD7042F2B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636" y="224035"/>
            <a:ext cx="4533852" cy="640993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1236F6-45EE-489A-9866-BAB3C36D46D2}"/>
              </a:ext>
            </a:extLst>
          </p:cNvPr>
          <p:cNvSpPr/>
          <p:nvPr/>
        </p:nvSpPr>
        <p:spPr>
          <a:xfrm>
            <a:off x="7685941" y="5637297"/>
            <a:ext cx="2567184" cy="907239"/>
          </a:xfrm>
          <a:custGeom>
            <a:avLst/>
            <a:gdLst>
              <a:gd name="connsiteX0" fmla="*/ 734 w 2567184"/>
              <a:gd name="connsiteY0" fmla="*/ 115803 h 907239"/>
              <a:gd name="connsiteX1" fmla="*/ 38834 w 2567184"/>
              <a:gd name="connsiteY1" fmla="*/ 430128 h 907239"/>
              <a:gd name="connsiteX2" fmla="*/ 143609 w 2567184"/>
              <a:gd name="connsiteY2" fmla="*/ 782553 h 907239"/>
              <a:gd name="connsiteX3" fmla="*/ 638909 w 2567184"/>
              <a:gd name="connsiteY3" fmla="*/ 782553 h 907239"/>
              <a:gd name="connsiteX4" fmla="*/ 1000859 w 2567184"/>
              <a:gd name="connsiteY4" fmla="*/ 782553 h 907239"/>
              <a:gd name="connsiteX5" fmla="*/ 1086584 w 2567184"/>
              <a:gd name="connsiteY5" fmla="*/ 858753 h 907239"/>
              <a:gd name="connsiteX6" fmla="*/ 2191484 w 2567184"/>
              <a:gd name="connsiteY6" fmla="*/ 906378 h 907239"/>
              <a:gd name="connsiteX7" fmla="*/ 2420084 w 2567184"/>
              <a:gd name="connsiteY7" fmla="*/ 877803 h 907239"/>
              <a:gd name="connsiteX8" fmla="*/ 2458184 w 2567184"/>
              <a:gd name="connsiteY8" fmla="*/ 744453 h 907239"/>
              <a:gd name="connsiteX9" fmla="*/ 2553434 w 2567184"/>
              <a:gd name="connsiteY9" fmla="*/ 649203 h 907239"/>
              <a:gd name="connsiteX10" fmla="*/ 2553434 w 2567184"/>
              <a:gd name="connsiteY10" fmla="*/ 277728 h 907239"/>
              <a:gd name="connsiteX11" fmla="*/ 2429609 w 2567184"/>
              <a:gd name="connsiteY11" fmla="*/ 106278 h 907239"/>
              <a:gd name="connsiteX12" fmla="*/ 2048609 w 2567184"/>
              <a:gd name="connsiteY12" fmla="*/ 134853 h 907239"/>
              <a:gd name="connsiteX13" fmla="*/ 1820009 w 2567184"/>
              <a:gd name="connsiteY13" fmla="*/ 134853 h 907239"/>
              <a:gd name="connsiteX14" fmla="*/ 1505684 w 2567184"/>
              <a:gd name="connsiteY14" fmla="*/ 68178 h 907239"/>
              <a:gd name="connsiteX15" fmla="*/ 1038959 w 2567184"/>
              <a:gd name="connsiteY15" fmla="*/ 68178 h 907239"/>
              <a:gd name="connsiteX16" fmla="*/ 648434 w 2567184"/>
              <a:gd name="connsiteY16" fmla="*/ 106278 h 907239"/>
              <a:gd name="connsiteX17" fmla="*/ 315059 w 2567184"/>
              <a:gd name="connsiteY17" fmla="*/ 1503 h 907239"/>
              <a:gd name="connsiteX18" fmla="*/ 67409 w 2567184"/>
              <a:gd name="connsiteY18" fmla="*/ 49128 h 907239"/>
              <a:gd name="connsiteX19" fmla="*/ 734 w 2567184"/>
              <a:gd name="connsiteY19" fmla="*/ 115803 h 9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67184" h="907239">
                <a:moveTo>
                  <a:pt x="734" y="115803"/>
                </a:moveTo>
                <a:cubicBezTo>
                  <a:pt x="-4028" y="179303"/>
                  <a:pt x="15022" y="319003"/>
                  <a:pt x="38834" y="430128"/>
                </a:cubicBezTo>
                <a:cubicBezTo>
                  <a:pt x="62647" y="541253"/>
                  <a:pt x="43597" y="723816"/>
                  <a:pt x="143609" y="782553"/>
                </a:cubicBezTo>
                <a:cubicBezTo>
                  <a:pt x="243622" y="841291"/>
                  <a:pt x="638909" y="782553"/>
                  <a:pt x="638909" y="782553"/>
                </a:cubicBezTo>
                <a:cubicBezTo>
                  <a:pt x="781784" y="782553"/>
                  <a:pt x="926247" y="769853"/>
                  <a:pt x="1000859" y="782553"/>
                </a:cubicBezTo>
                <a:cubicBezTo>
                  <a:pt x="1075471" y="795253"/>
                  <a:pt x="888147" y="838116"/>
                  <a:pt x="1086584" y="858753"/>
                </a:cubicBezTo>
                <a:cubicBezTo>
                  <a:pt x="1285022" y="879391"/>
                  <a:pt x="1969234" y="903203"/>
                  <a:pt x="2191484" y="906378"/>
                </a:cubicBezTo>
                <a:cubicBezTo>
                  <a:pt x="2413734" y="909553"/>
                  <a:pt x="2375634" y="904791"/>
                  <a:pt x="2420084" y="877803"/>
                </a:cubicBezTo>
                <a:cubicBezTo>
                  <a:pt x="2464534" y="850815"/>
                  <a:pt x="2435959" y="782553"/>
                  <a:pt x="2458184" y="744453"/>
                </a:cubicBezTo>
                <a:cubicBezTo>
                  <a:pt x="2480409" y="706353"/>
                  <a:pt x="2537559" y="726990"/>
                  <a:pt x="2553434" y="649203"/>
                </a:cubicBezTo>
                <a:cubicBezTo>
                  <a:pt x="2569309" y="571416"/>
                  <a:pt x="2574072" y="368216"/>
                  <a:pt x="2553434" y="277728"/>
                </a:cubicBezTo>
                <a:cubicBezTo>
                  <a:pt x="2532797" y="187241"/>
                  <a:pt x="2513746" y="130090"/>
                  <a:pt x="2429609" y="106278"/>
                </a:cubicBezTo>
                <a:cubicBezTo>
                  <a:pt x="2345472" y="82466"/>
                  <a:pt x="2150209" y="130091"/>
                  <a:pt x="2048609" y="134853"/>
                </a:cubicBezTo>
                <a:cubicBezTo>
                  <a:pt x="1947009" y="139616"/>
                  <a:pt x="1910496" y="145965"/>
                  <a:pt x="1820009" y="134853"/>
                </a:cubicBezTo>
                <a:cubicBezTo>
                  <a:pt x="1729522" y="123741"/>
                  <a:pt x="1635859" y="79290"/>
                  <a:pt x="1505684" y="68178"/>
                </a:cubicBezTo>
                <a:cubicBezTo>
                  <a:pt x="1375509" y="57066"/>
                  <a:pt x="1181834" y="61828"/>
                  <a:pt x="1038959" y="68178"/>
                </a:cubicBezTo>
                <a:cubicBezTo>
                  <a:pt x="896084" y="74528"/>
                  <a:pt x="769084" y="117390"/>
                  <a:pt x="648434" y="106278"/>
                </a:cubicBezTo>
                <a:cubicBezTo>
                  <a:pt x="527784" y="95166"/>
                  <a:pt x="411897" y="11028"/>
                  <a:pt x="315059" y="1503"/>
                </a:cubicBezTo>
                <a:cubicBezTo>
                  <a:pt x="218221" y="-8022"/>
                  <a:pt x="116622" y="30078"/>
                  <a:pt x="67409" y="49128"/>
                </a:cubicBezTo>
                <a:cubicBezTo>
                  <a:pt x="18197" y="68178"/>
                  <a:pt x="5496" y="52303"/>
                  <a:pt x="734" y="115803"/>
                </a:cubicBezTo>
                <a:close/>
              </a:path>
            </a:pathLst>
          </a:custGeom>
          <a:noFill/>
          <a:ln w="57150"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E2694F6-3F60-4E80-BF52-96C442A91551}"/>
              </a:ext>
            </a:extLst>
          </p:cNvPr>
          <p:cNvSpPr/>
          <p:nvPr/>
        </p:nvSpPr>
        <p:spPr>
          <a:xfrm rot="16200000">
            <a:off x="10483530" y="5393712"/>
            <a:ext cx="651916" cy="1266103"/>
          </a:xfrm>
          <a:prstGeom prst="upArrow">
            <a:avLst/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6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3D9C591E-12B5-45AC-8F02-1AF1F7C77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E2204FF-075E-4092-B0A0-622D0012EB69}"/>
              </a:ext>
            </a:extLst>
          </p:cNvPr>
          <p:cNvSpPr/>
          <p:nvPr/>
        </p:nvSpPr>
        <p:spPr>
          <a:xfrm>
            <a:off x="1762571" y="629285"/>
            <a:ext cx="9145353" cy="10241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B8E76-7E3D-4E0D-A769-1108E982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" b="90000" l="9972" r="89751">
                        <a14:foregroundMark x1="16898" y1="45200" x2="26316" y2="52400"/>
                        <a14:foregroundMark x1="34903" y1="46800" x2="34349" y2="54800"/>
                        <a14:foregroundMark x1="42936" y1="43600" x2="42936" y2="58000"/>
                        <a14:foregroundMark x1="35457" y1="51200" x2="34072" y2="52000"/>
                        <a14:foregroundMark x1="31579" y1="53600" x2="33518" y2="58800"/>
                        <a14:foregroundMark x1="38504" y1="78400" x2="44598" y2="82400"/>
                        <a14:foregroundMark x1="42936" y1="89600" x2="52355" y2="89600"/>
                        <a14:foregroundMark x1="45706" y1="81200" x2="62327" y2="75200"/>
                        <a14:foregroundMark x1="62604" y1="58400" x2="59280" y2="58400"/>
                        <a14:foregroundMark x1="55956" y1="47200" x2="51524" y2="51600"/>
                        <a14:foregroundMark x1="47645" y1="48800" x2="46814" y2="56000"/>
                        <a14:foregroundMark x1="45429" y1="26400" x2="61219" y2="32000"/>
                        <a14:foregroundMark x1="52632" y1="12000" x2="56787" y2="19200"/>
                        <a14:foregroundMark x1="46537" y1="6800" x2="58449" y2="10800"/>
                        <a14:foregroundMark x1="57895" y1="24000" x2="39058" y2="18800"/>
                        <a14:foregroundMark x1="69529" y1="38400" x2="67036" y2="52800"/>
                        <a14:foregroundMark x1="62327" y1="50400" x2="61219" y2="53200"/>
                        <a14:foregroundMark x1="61219" y1="45600" x2="58449" y2="58800"/>
                        <a14:foregroundMark x1="89474" y1="62400" x2="85042" y2="40400"/>
                        <a14:foregroundMark x1="68975" y1="30400" x2="66205" y2="20800"/>
                        <a14:backgroundMark x1="46814" y1="1200" x2="41551" y2="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948" y="390359"/>
            <a:ext cx="2228404" cy="1543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E22F94-3D41-4AF8-AC10-DEC06F088E37}"/>
              </a:ext>
            </a:extLst>
          </p:cNvPr>
          <p:cNvSpPr txBox="1"/>
          <p:nvPr/>
        </p:nvSpPr>
        <p:spPr>
          <a:xfrm>
            <a:off x="2341487" y="832583"/>
            <a:ext cx="892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most interesting activity on Multicultural Day?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C5FAE8A-745E-4D48-8977-C977CB0E47FE}"/>
              </a:ext>
            </a:extLst>
          </p:cNvPr>
          <p:cNvGrpSpPr/>
          <p:nvPr/>
        </p:nvGrpSpPr>
        <p:grpSpPr>
          <a:xfrm>
            <a:off x="756520" y="2045706"/>
            <a:ext cx="4155114" cy="1599491"/>
            <a:chOff x="1052751" y="2937666"/>
            <a:chExt cx="4155114" cy="15994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E73A3D-C604-4110-8BD9-EACE53D86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3271" y="3394209"/>
              <a:ext cx="1924594" cy="227049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BF9DB1-49DA-465B-B953-F4FFFDF92C59}"/>
                </a:ext>
              </a:extLst>
            </p:cNvPr>
            <p:cNvSpPr/>
            <p:nvPr/>
          </p:nvSpPr>
          <p:spPr>
            <a:xfrm>
              <a:off x="1052751" y="2937666"/>
              <a:ext cx="2918497" cy="159949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C96C86-620B-4641-9F77-84B968304EB4}"/>
                </a:ext>
              </a:extLst>
            </p:cNvPr>
            <p:cNvSpPr txBox="1"/>
            <p:nvPr/>
          </p:nvSpPr>
          <p:spPr>
            <a:xfrm>
              <a:off x="1378057" y="3178536"/>
              <a:ext cx="2325910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 dirty="0"/>
                <a:t>wear </a:t>
              </a:r>
              <a:r>
                <a:rPr lang="en-US" sz="2800" b="1" dirty="0"/>
                <a:t>clothes </a:t>
              </a:r>
              <a:r>
                <a:rPr lang="en-US" sz="2800" dirty="0"/>
                <a:t>from </a:t>
              </a:r>
              <a:r>
                <a:rPr lang="en-US" sz="2800"/>
                <a:t>different countries</a:t>
              </a:r>
              <a:endParaRPr lang="en-US" sz="28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96AA9C-00F9-47DC-BF40-B104908EE93F}"/>
              </a:ext>
            </a:extLst>
          </p:cNvPr>
          <p:cNvGrpSpPr/>
          <p:nvPr/>
        </p:nvGrpSpPr>
        <p:grpSpPr>
          <a:xfrm>
            <a:off x="4482342" y="3069220"/>
            <a:ext cx="2918496" cy="3208945"/>
            <a:chOff x="3286579" y="3019770"/>
            <a:chExt cx="2918496" cy="3208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B2F954-FF57-4266-82C9-B85F2BAE1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3019770"/>
              <a:ext cx="279333" cy="2128871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22649DD-77F1-4E92-B6B1-D4502E0B94F2}"/>
                </a:ext>
              </a:extLst>
            </p:cNvPr>
            <p:cNvSpPr/>
            <p:nvPr/>
          </p:nvSpPr>
          <p:spPr>
            <a:xfrm>
              <a:off x="3286579" y="4629225"/>
              <a:ext cx="2918496" cy="15994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0254BE-B779-4969-806F-CBC1176743A5}"/>
                </a:ext>
              </a:extLst>
            </p:cNvPr>
            <p:cNvSpPr txBox="1"/>
            <p:nvPr/>
          </p:nvSpPr>
          <p:spPr>
            <a:xfrm>
              <a:off x="3582872" y="4893147"/>
              <a:ext cx="2325910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 dirty="0"/>
                <a:t>try </a:t>
              </a:r>
              <a:r>
                <a:rPr lang="en-US" sz="2800" b="1" dirty="0"/>
                <a:t>food</a:t>
              </a:r>
              <a:r>
                <a:rPr lang="en-US" sz="2800" dirty="0"/>
                <a:t> from different countries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558A122-69A4-43A0-8C5B-2CB33EAE7ED0}"/>
              </a:ext>
            </a:extLst>
          </p:cNvPr>
          <p:cNvGrpSpPr/>
          <p:nvPr/>
        </p:nvGrpSpPr>
        <p:grpSpPr>
          <a:xfrm>
            <a:off x="6413889" y="2864475"/>
            <a:ext cx="3160539" cy="2384794"/>
            <a:chOff x="5857359" y="3643003"/>
            <a:chExt cx="3160539" cy="238479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1A6136-F7AF-4866-833E-9695705DB4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7359" y="3643003"/>
              <a:ext cx="1907781" cy="1641845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07C872-5A09-4744-A528-DF24F582DCB4}"/>
                </a:ext>
              </a:extLst>
            </p:cNvPr>
            <p:cNvSpPr/>
            <p:nvPr/>
          </p:nvSpPr>
          <p:spPr>
            <a:xfrm>
              <a:off x="6724650" y="4541898"/>
              <a:ext cx="2293248" cy="148589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E49AD1-1430-4312-871E-51B49E402CA3}"/>
                </a:ext>
              </a:extLst>
            </p:cNvPr>
            <p:cNvSpPr txBox="1"/>
            <p:nvPr/>
          </p:nvSpPr>
          <p:spPr>
            <a:xfrm>
              <a:off x="6691988" y="4685392"/>
              <a:ext cx="2325910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 dirty="0"/>
                <a:t>watch different </a:t>
              </a:r>
              <a:r>
                <a:rPr lang="en-US" sz="2800" b="1" dirty="0"/>
                <a:t>folk dances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2F3A47-6FB4-48DC-9940-86C4A72267AD}"/>
              </a:ext>
            </a:extLst>
          </p:cNvPr>
          <p:cNvGrpSpPr/>
          <p:nvPr/>
        </p:nvGrpSpPr>
        <p:grpSpPr>
          <a:xfrm>
            <a:off x="7085608" y="1855555"/>
            <a:ext cx="4349872" cy="1190421"/>
            <a:chOff x="6639532" y="2970984"/>
            <a:chExt cx="4349872" cy="11904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E596F1-489E-4FD5-91B8-B2C0EE41C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9532" y="3546925"/>
              <a:ext cx="2647103" cy="26560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0C9162-49A0-4FCD-8AAA-D00B717339A3}"/>
                </a:ext>
              </a:extLst>
            </p:cNvPr>
            <p:cNvSpPr/>
            <p:nvPr/>
          </p:nvSpPr>
          <p:spPr>
            <a:xfrm>
              <a:off x="8227619" y="2970984"/>
              <a:ext cx="2761785" cy="119042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46B93E-5872-41A8-ADB4-FC2D883C8D93}"/>
                </a:ext>
              </a:extLst>
            </p:cNvPr>
            <p:cNvSpPr txBox="1"/>
            <p:nvPr/>
          </p:nvSpPr>
          <p:spPr>
            <a:xfrm>
              <a:off x="8283551" y="3359024"/>
              <a:ext cx="2624373" cy="46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 dirty="0"/>
                <a:t>Listen to </a:t>
              </a:r>
              <a:r>
                <a:rPr lang="en-US" sz="2800" b="1" dirty="0"/>
                <a:t>music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06ED5A-347A-426B-B32E-3322E0B06DE0}"/>
              </a:ext>
            </a:extLst>
          </p:cNvPr>
          <p:cNvGrpSpPr/>
          <p:nvPr/>
        </p:nvGrpSpPr>
        <p:grpSpPr>
          <a:xfrm>
            <a:off x="492189" y="3382941"/>
            <a:ext cx="1385392" cy="789962"/>
            <a:chOff x="862497" y="4316060"/>
            <a:chExt cx="1385392" cy="789962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7FE0A78-6A3F-40D0-9699-3F821B407F2D}"/>
                </a:ext>
              </a:extLst>
            </p:cNvPr>
            <p:cNvSpPr/>
            <p:nvPr/>
          </p:nvSpPr>
          <p:spPr>
            <a:xfrm>
              <a:off x="866816" y="4337025"/>
              <a:ext cx="1285834" cy="768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34CDC8-9E43-4FD5-ABC5-E73E06B35999}"/>
                </a:ext>
              </a:extLst>
            </p:cNvPr>
            <p:cNvSpPr txBox="1"/>
            <p:nvPr/>
          </p:nvSpPr>
          <p:spPr>
            <a:xfrm>
              <a:off x="862497" y="4316060"/>
              <a:ext cx="138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No. of votes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C3C492-74F7-4596-8E1D-1978C1B06BC3}"/>
              </a:ext>
            </a:extLst>
          </p:cNvPr>
          <p:cNvGrpSpPr/>
          <p:nvPr/>
        </p:nvGrpSpPr>
        <p:grpSpPr>
          <a:xfrm>
            <a:off x="3909304" y="5669462"/>
            <a:ext cx="1385392" cy="789962"/>
            <a:chOff x="862497" y="4316060"/>
            <a:chExt cx="1385392" cy="789962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B95056B7-FD63-419B-85BB-9A6897895206}"/>
                </a:ext>
              </a:extLst>
            </p:cNvPr>
            <p:cNvSpPr/>
            <p:nvPr/>
          </p:nvSpPr>
          <p:spPr>
            <a:xfrm>
              <a:off x="866816" y="4337025"/>
              <a:ext cx="1285834" cy="768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149CAC7-85EA-4404-868E-FAFA3718D73D}"/>
                </a:ext>
              </a:extLst>
            </p:cNvPr>
            <p:cNvSpPr txBox="1"/>
            <p:nvPr/>
          </p:nvSpPr>
          <p:spPr>
            <a:xfrm>
              <a:off x="862497" y="4316060"/>
              <a:ext cx="138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No. of votes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0124B7-6CEC-4E71-A931-5662F2929FBF}"/>
              </a:ext>
            </a:extLst>
          </p:cNvPr>
          <p:cNvGrpSpPr/>
          <p:nvPr/>
        </p:nvGrpSpPr>
        <p:grpSpPr>
          <a:xfrm>
            <a:off x="7745521" y="5105936"/>
            <a:ext cx="1385392" cy="789962"/>
            <a:chOff x="862497" y="4316060"/>
            <a:chExt cx="1385392" cy="789962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147CFC4-E9AB-4E5D-9144-1B6BD0346D06}"/>
                </a:ext>
              </a:extLst>
            </p:cNvPr>
            <p:cNvSpPr/>
            <p:nvPr/>
          </p:nvSpPr>
          <p:spPr>
            <a:xfrm>
              <a:off x="866816" y="4337025"/>
              <a:ext cx="1285834" cy="768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F942E0D-9180-4116-A4E2-D5DEF453B535}"/>
                </a:ext>
              </a:extLst>
            </p:cNvPr>
            <p:cNvSpPr txBox="1"/>
            <p:nvPr/>
          </p:nvSpPr>
          <p:spPr>
            <a:xfrm>
              <a:off x="862497" y="4316060"/>
              <a:ext cx="138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No. of votes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8D9A4FF-3622-4888-BBB5-52369FBC8C88}"/>
              </a:ext>
            </a:extLst>
          </p:cNvPr>
          <p:cNvGrpSpPr/>
          <p:nvPr/>
        </p:nvGrpSpPr>
        <p:grpSpPr>
          <a:xfrm>
            <a:off x="10542277" y="3045976"/>
            <a:ext cx="1385392" cy="789962"/>
            <a:chOff x="862497" y="4316060"/>
            <a:chExt cx="1385392" cy="789962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EC3698C8-E8EA-434A-8913-060A45E9F009}"/>
                </a:ext>
              </a:extLst>
            </p:cNvPr>
            <p:cNvSpPr/>
            <p:nvPr/>
          </p:nvSpPr>
          <p:spPr>
            <a:xfrm>
              <a:off x="866816" y="4337025"/>
              <a:ext cx="1285834" cy="768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562CC5C-C083-4D28-9CEF-4EDE94CE3443}"/>
                </a:ext>
              </a:extLst>
            </p:cNvPr>
            <p:cNvSpPr txBox="1"/>
            <p:nvPr/>
          </p:nvSpPr>
          <p:spPr>
            <a:xfrm>
              <a:off x="862497" y="4316060"/>
              <a:ext cx="138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No. of votes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F7A4307-21AB-4169-BA08-86E57A5D6FD8}"/>
              </a:ext>
            </a:extLst>
          </p:cNvPr>
          <p:cNvSpPr txBox="1"/>
          <p:nvPr/>
        </p:nvSpPr>
        <p:spPr>
          <a:xfrm>
            <a:off x="2316374" y="248656"/>
            <a:ext cx="784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Respect </a:t>
            </a:r>
            <a:r>
              <a:rPr lang="en-US" sz="3200">
                <a:latin typeface="Amasis MT Pro Black" panose="02040A04050005020304" pitchFamily="18" charset="0"/>
              </a:rPr>
              <a:t>other cultures</a:t>
            </a:r>
            <a:endParaRPr lang="en-US" sz="3200" dirty="0">
              <a:latin typeface="Amasis MT Pro Black" panose="02040A040500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E340A4-E6CD-44A4-B64D-5B217B5DDD8C}"/>
              </a:ext>
            </a:extLst>
          </p:cNvPr>
          <p:cNvGrpSpPr/>
          <p:nvPr/>
        </p:nvGrpSpPr>
        <p:grpSpPr>
          <a:xfrm>
            <a:off x="1969145" y="2934675"/>
            <a:ext cx="3470257" cy="2092914"/>
            <a:chOff x="3286579" y="3904497"/>
            <a:chExt cx="3470257" cy="20929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EBFE507-4E57-4AD1-AFD2-1015C40EA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200" y="3904497"/>
              <a:ext cx="2108636" cy="1244145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C85472E-84DB-47D9-9935-A737C92C3FF3}"/>
                </a:ext>
              </a:extLst>
            </p:cNvPr>
            <p:cNvSpPr/>
            <p:nvPr/>
          </p:nvSpPr>
          <p:spPr>
            <a:xfrm>
              <a:off x="3286579" y="4629225"/>
              <a:ext cx="2809490" cy="1368186"/>
            </a:xfrm>
            <a:prstGeom prst="ellipse">
              <a:avLst/>
            </a:prstGeom>
            <a:solidFill>
              <a:srgbClr val="FF43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B48DE9-9A39-44FE-8FE5-7A54D07D77F4}"/>
                </a:ext>
              </a:extLst>
            </p:cNvPr>
            <p:cNvSpPr txBox="1"/>
            <p:nvPr/>
          </p:nvSpPr>
          <p:spPr>
            <a:xfrm>
              <a:off x="3582872" y="4893147"/>
              <a:ext cx="2325910" cy="837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take </a:t>
              </a:r>
              <a:r>
                <a:rPr lang="en-US" sz="2800" b="1" dirty="0">
                  <a:solidFill>
                    <a:schemeClr val="bg1"/>
                  </a:solidFill>
                </a:rPr>
                <a:t>photos </a:t>
              </a:r>
              <a:r>
                <a:rPr lang="en-US" sz="2800" dirty="0">
                  <a:solidFill>
                    <a:schemeClr val="bg1"/>
                  </a:solidFill>
                </a:rPr>
                <a:t>at photo booths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14522B2-8D97-4896-B10A-00667E3E599A}"/>
              </a:ext>
            </a:extLst>
          </p:cNvPr>
          <p:cNvGrpSpPr/>
          <p:nvPr/>
        </p:nvGrpSpPr>
        <p:grpSpPr>
          <a:xfrm>
            <a:off x="2043001" y="4757544"/>
            <a:ext cx="1385392" cy="789962"/>
            <a:chOff x="862497" y="4316060"/>
            <a:chExt cx="1385392" cy="789962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1C7508-61D6-497B-97C0-E3F16782FDC4}"/>
                </a:ext>
              </a:extLst>
            </p:cNvPr>
            <p:cNvSpPr/>
            <p:nvPr/>
          </p:nvSpPr>
          <p:spPr>
            <a:xfrm>
              <a:off x="866816" y="4337025"/>
              <a:ext cx="1285834" cy="768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944669-E346-41F3-814B-38786210492C}"/>
                </a:ext>
              </a:extLst>
            </p:cNvPr>
            <p:cNvSpPr txBox="1"/>
            <p:nvPr/>
          </p:nvSpPr>
          <p:spPr>
            <a:xfrm>
              <a:off x="862497" y="4316060"/>
              <a:ext cx="1385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No. of votes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DC1699C-1D18-46C6-9C89-6B4C80536CC0}"/>
              </a:ext>
            </a:extLst>
          </p:cNvPr>
          <p:cNvGrpSpPr/>
          <p:nvPr/>
        </p:nvGrpSpPr>
        <p:grpSpPr>
          <a:xfrm>
            <a:off x="4349737" y="1847775"/>
            <a:ext cx="3710675" cy="1485900"/>
            <a:chOff x="4366526" y="2276641"/>
            <a:chExt cx="3710675" cy="14859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E90E1B8-72CB-4525-97AB-671F4A0CB78D}"/>
                </a:ext>
              </a:extLst>
            </p:cNvPr>
            <p:cNvSpPr/>
            <p:nvPr/>
          </p:nvSpPr>
          <p:spPr>
            <a:xfrm>
              <a:off x="4366526" y="2276641"/>
              <a:ext cx="3643999" cy="14859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BC4DDF4-6367-4281-87B3-D48B1C7A0829}"/>
                </a:ext>
              </a:extLst>
            </p:cNvPr>
            <p:cNvSpPr txBox="1"/>
            <p:nvPr/>
          </p:nvSpPr>
          <p:spPr>
            <a:xfrm>
              <a:off x="4433203" y="2728529"/>
              <a:ext cx="3643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Multicultural Day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9BFF1E-9F4F-4BBD-BAF8-5CED9608B4AA}"/>
              </a:ext>
            </a:extLst>
          </p:cNvPr>
          <p:cNvGrpSpPr/>
          <p:nvPr/>
        </p:nvGrpSpPr>
        <p:grpSpPr>
          <a:xfrm>
            <a:off x="9398313" y="3930000"/>
            <a:ext cx="2817057" cy="2959273"/>
            <a:chOff x="9398313" y="3930000"/>
            <a:chExt cx="2817057" cy="295927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D05577-DBF9-457C-9EB7-C8D802EA854F}"/>
                </a:ext>
              </a:extLst>
            </p:cNvPr>
            <p:cNvSpPr txBox="1"/>
            <p:nvPr/>
          </p:nvSpPr>
          <p:spPr>
            <a:xfrm>
              <a:off x="9467963" y="3930000"/>
              <a:ext cx="2512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effectLst>
                    <a:glow rad="368300">
                      <a:schemeClr val="accent4">
                        <a:lumMod val="20000"/>
                        <a:lumOff val="80000"/>
                      </a:schemeClr>
                    </a:glow>
                  </a:effectLst>
                  <a:latin typeface="Kristen ITC" panose="03050502040202030202" pitchFamily="66" charset="0"/>
                </a:rPr>
                <a:t>Let’s vote!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176502-13ED-4067-BA31-F557110F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954" b="97602" l="9032" r="96559">
                          <a14:foregroundMark x1="90108" y1="42206" x2="88817" y2="50839"/>
                          <a14:foregroundMark x1="97204" y1="43165" x2="93763" y2="46283"/>
                          <a14:foregroundMark x1="71398" y1="77698" x2="55054" y2="82254"/>
                          <a14:foregroundMark x1="54624" y1="84892" x2="54624" y2="96882"/>
                          <a14:foregroundMark x1="45806" y1="82014" x2="42366" y2="96643"/>
                          <a14:foregroundMark x1="33118" y1="82734" x2="30108" y2="93285"/>
                          <a14:foregroundMark x1="27097" y1="96403" x2="26667" y2="97602"/>
                          <a14:foregroundMark x1="33763" y1="89209" x2="36129" y2="96643"/>
                          <a14:foregroundMark x1="33763" y1="47482" x2="46667" y2="47242"/>
                          <a14:foregroundMark x1="57849" y1="46763" x2="60000" y2="46043"/>
                          <a14:foregroundMark x1="43656" y1="64748" x2="42581" y2="65947"/>
                          <a14:foregroundMark x1="42796" y1="61391" x2="47312" y2="70024"/>
                          <a14:foregroundMark x1="45591" y1="80576" x2="47312" y2="92566"/>
                          <a14:foregroundMark x1="56559" y1="87530" x2="56559" y2="97362"/>
                          <a14:foregroundMark x1="36774" y1="84652" x2="38495" y2="94724"/>
                          <a14:foregroundMark x1="36774" y1="78177" x2="44946" y2="92566"/>
                          <a14:foregroundMark x1="54194" y1="74820" x2="53548" y2="85612"/>
                          <a14:foregroundMark x1="43441" y1="6954" x2="39570" y2="7674"/>
                          <a14:foregroundMark x1="43226" y1="74820" x2="38065" y2="817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398313" y="4363009"/>
              <a:ext cx="2817057" cy="252626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0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969C050-D1D9-453B-84CA-545835304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0174D-6456-45F0-855C-DB0FABDEED10}"/>
              </a:ext>
            </a:extLst>
          </p:cNvPr>
          <p:cNvSpPr txBox="1"/>
          <p:nvPr/>
        </p:nvSpPr>
        <p:spPr>
          <a:xfrm>
            <a:off x="1367099" y="1223758"/>
            <a:ext cx="1006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Every culture is different and special in its own way.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3CF50-EEBC-4318-A8D2-241A521AA139}"/>
              </a:ext>
            </a:extLst>
          </p:cNvPr>
          <p:cNvSpPr txBox="1"/>
          <p:nvPr/>
        </p:nvSpPr>
        <p:spPr>
          <a:xfrm>
            <a:off x="1367099" y="2987566"/>
            <a:ext cx="100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We should </a:t>
            </a:r>
            <a:r>
              <a:rPr lang="en-US" sz="4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respect other cultures</a:t>
            </a:r>
            <a:r>
              <a:rPr lang="en-US" sz="4000" dirty="0">
                <a:latin typeface="Amasis MT Pro Black" panose="02040A04050005020304" pitchFamily="18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A1FD8-AE53-4F24-A133-A21B550F2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4" b="97602" l="9032" r="96559">
                        <a14:foregroundMark x1="90108" y1="42206" x2="88817" y2="50839"/>
                        <a14:foregroundMark x1="97204" y1="43165" x2="93763" y2="46283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731" y="3430807"/>
            <a:ext cx="3821690" cy="3427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35C48B-FFEB-4AC3-8351-7D76B0F4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0174D-6456-45F0-855C-DB0FABDEED10}"/>
              </a:ext>
            </a:extLst>
          </p:cNvPr>
          <p:cNvSpPr txBox="1"/>
          <p:nvPr/>
        </p:nvSpPr>
        <p:spPr>
          <a:xfrm>
            <a:off x="1163899" y="621166"/>
            <a:ext cx="1006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Learning about different cultures </a:t>
            </a:r>
            <a:r>
              <a:rPr lang="en-US" sz="4000" dirty="0">
                <a:latin typeface="Amasis MT Pro Black" panose="02040A04050005020304" pitchFamily="18" charset="0"/>
              </a:rPr>
              <a:t>helps us understand other people.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13DBB-3291-40F3-9C75-ACCB0C55973D}"/>
              </a:ext>
            </a:extLst>
          </p:cNvPr>
          <p:cNvSpPr txBox="1"/>
          <p:nvPr/>
        </p:nvSpPr>
        <p:spPr>
          <a:xfrm>
            <a:off x="1163899" y="2114848"/>
            <a:ext cx="100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Here’s one thing we can do: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7ED77B-D761-4A2A-BB97-FD3D16D91DF0}"/>
              </a:ext>
            </a:extLst>
          </p:cNvPr>
          <p:cNvGrpSpPr/>
          <p:nvPr/>
        </p:nvGrpSpPr>
        <p:grpSpPr>
          <a:xfrm>
            <a:off x="2499895" y="2942542"/>
            <a:ext cx="8851900" cy="2163011"/>
            <a:chOff x="2362200" y="3844089"/>
            <a:chExt cx="8851900" cy="216301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E7E818-C567-4D7F-AA2B-9D00FF818B6B}"/>
                </a:ext>
              </a:extLst>
            </p:cNvPr>
            <p:cNvSpPr/>
            <p:nvPr/>
          </p:nvSpPr>
          <p:spPr>
            <a:xfrm>
              <a:off x="2362200" y="3844089"/>
              <a:ext cx="8851900" cy="21630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85378B-8E6E-4433-A6A3-5E69D2498052}"/>
                </a:ext>
              </a:extLst>
            </p:cNvPr>
            <p:cNvSpPr txBox="1"/>
            <p:nvPr/>
          </p:nvSpPr>
          <p:spPr>
            <a:xfrm>
              <a:off x="2616054" y="4325429"/>
              <a:ext cx="85980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risten ITC" panose="03050502040202030202" pitchFamily="66" charset="0"/>
                </a:rPr>
                <a:t>Find out one interesting thing about another culture and tell your friend.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ADF7B50-D8A0-42C9-921E-69D6B33D1B8B}"/>
              </a:ext>
            </a:extLst>
          </p:cNvPr>
          <p:cNvSpPr txBox="1"/>
          <p:nvPr/>
        </p:nvSpPr>
        <p:spPr>
          <a:xfrm>
            <a:off x="2955121" y="5421968"/>
            <a:ext cx="541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Kristen ITC" panose="03050502040202030202" pitchFamily="66" charset="0"/>
              </a:rPr>
              <a:t>Let’s look at an example!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C8389-0D06-4A44-985B-B3A7C8B0E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4" b="97602" l="9032" r="96559">
                        <a14:foregroundMark x1="90108" y1="42206" x2="88817" y2="50839"/>
                        <a14:foregroundMark x1="97204" y1="43165" x2="93763" y2="46283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732" y="3769751"/>
            <a:ext cx="3443731" cy="3088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2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2BC69D-1D37-49F8-9988-2BE8DF45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/>
        </p:blipFill>
        <p:spPr bwMode="auto">
          <a:xfrm>
            <a:off x="0" y="2419351"/>
            <a:ext cx="6632466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1F888-3FEB-4F29-AF55-AC49473DB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4" b="97602" l="9032" r="96559">
                        <a14:foregroundMark x1="90108" y1="42206" x2="88817" y2="50839"/>
                        <a14:foregroundMark x1="97204" y1="43165" x2="93763" y2="46283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85748" y="3545822"/>
            <a:ext cx="3693436" cy="331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64A80-B279-4A48-9B7F-058E43E30246}"/>
              </a:ext>
            </a:extLst>
          </p:cNvPr>
          <p:cNvSpPr txBox="1"/>
          <p:nvPr/>
        </p:nvSpPr>
        <p:spPr>
          <a:xfrm>
            <a:off x="2789503" y="1430540"/>
            <a:ext cx="541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Kristen ITC" panose="03050502040202030202" pitchFamily="66" charset="0"/>
              </a:rPr>
              <a:t>Do you know what this 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E8143-DDC8-409A-8A52-14614060DBE9}"/>
              </a:ext>
            </a:extLst>
          </p:cNvPr>
          <p:cNvSpPr txBox="1"/>
          <p:nvPr/>
        </p:nvSpPr>
        <p:spPr>
          <a:xfrm>
            <a:off x="4981160" y="2419351"/>
            <a:ext cx="541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Kristen ITC" panose="03050502040202030202" pitchFamily="66" charset="0"/>
              </a:rPr>
              <a:t>It’s seaweed soup.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9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2BC69D-1D37-49F8-9988-2BE8DF45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/>
        </p:blipFill>
        <p:spPr bwMode="auto">
          <a:xfrm>
            <a:off x="0" y="2419351"/>
            <a:ext cx="6632466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3A71B-D097-4797-B904-4D85555F7F9B}"/>
              </a:ext>
            </a:extLst>
          </p:cNvPr>
          <p:cNvSpPr txBox="1"/>
          <p:nvPr/>
        </p:nvSpPr>
        <p:spPr>
          <a:xfrm>
            <a:off x="3830899" y="257473"/>
            <a:ext cx="8361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Koreans eat </a:t>
            </a:r>
            <a:r>
              <a:rPr lang="en-US" sz="4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seaweed soup </a:t>
            </a:r>
            <a:r>
              <a:rPr lang="en-US" sz="4000" dirty="0">
                <a:latin typeface="Amasis MT Pro Black" panose="02040A04050005020304" pitchFamily="18" charset="0"/>
              </a:rPr>
              <a:t>on their birthdays. It is a way to respect and remember their mothers’ love for them.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1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35C48B-FFEB-4AC3-8351-7D76B0F4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0174D-6456-45F0-855C-DB0FABDEED10}"/>
              </a:ext>
            </a:extLst>
          </p:cNvPr>
          <p:cNvSpPr txBox="1"/>
          <p:nvPr/>
        </p:nvSpPr>
        <p:spPr>
          <a:xfrm>
            <a:off x="1163899" y="621166"/>
            <a:ext cx="1006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Learning about different cultures </a:t>
            </a:r>
            <a:r>
              <a:rPr lang="en-US" sz="4000" dirty="0">
                <a:latin typeface="Amasis MT Pro Black" panose="02040A04050005020304" pitchFamily="18" charset="0"/>
              </a:rPr>
              <a:t>helps us understand other people.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13DBB-3291-40F3-9C75-ACCB0C55973D}"/>
              </a:ext>
            </a:extLst>
          </p:cNvPr>
          <p:cNvSpPr txBox="1"/>
          <p:nvPr/>
        </p:nvSpPr>
        <p:spPr>
          <a:xfrm>
            <a:off x="1163899" y="2114848"/>
            <a:ext cx="1006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Here’s one thing we can do: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7ED77B-D761-4A2A-BB97-FD3D16D91DF0}"/>
              </a:ext>
            </a:extLst>
          </p:cNvPr>
          <p:cNvGrpSpPr/>
          <p:nvPr/>
        </p:nvGrpSpPr>
        <p:grpSpPr>
          <a:xfrm>
            <a:off x="2499895" y="2942542"/>
            <a:ext cx="8851900" cy="2163011"/>
            <a:chOff x="2362200" y="3844089"/>
            <a:chExt cx="8851900" cy="216301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E7E818-C567-4D7F-AA2B-9D00FF818B6B}"/>
                </a:ext>
              </a:extLst>
            </p:cNvPr>
            <p:cNvSpPr/>
            <p:nvPr/>
          </p:nvSpPr>
          <p:spPr>
            <a:xfrm>
              <a:off x="2362200" y="3844089"/>
              <a:ext cx="8851900" cy="21630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85378B-8E6E-4433-A6A3-5E69D2498052}"/>
                </a:ext>
              </a:extLst>
            </p:cNvPr>
            <p:cNvSpPr txBox="1"/>
            <p:nvPr/>
          </p:nvSpPr>
          <p:spPr>
            <a:xfrm>
              <a:off x="2616054" y="4325429"/>
              <a:ext cx="85980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risten ITC" panose="03050502040202030202" pitchFamily="66" charset="0"/>
                </a:rPr>
                <a:t>Find out one interesting thing about another culture and tell your friend.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B3E6D1-0369-43C7-A1A3-688BC8568429}"/>
              </a:ext>
            </a:extLst>
          </p:cNvPr>
          <p:cNvGrpSpPr/>
          <p:nvPr/>
        </p:nvGrpSpPr>
        <p:grpSpPr>
          <a:xfrm>
            <a:off x="3353994" y="4624211"/>
            <a:ext cx="8786010" cy="2112785"/>
            <a:chOff x="2821790" y="4804064"/>
            <a:chExt cx="8786010" cy="21127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E3A328-C3A8-45F5-AE4B-916DFF8A9E87}"/>
                </a:ext>
              </a:extLst>
            </p:cNvPr>
            <p:cNvSpPr txBox="1"/>
            <p:nvPr/>
          </p:nvSpPr>
          <p:spPr>
            <a:xfrm>
              <a:off x="5801895" y="5190128"/>
              <a:ext cx="580590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8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 completing this little mission, don’t forget to check it off on the Values Pledge on pp. 95–96. </a:t>
              </a:r>
            </a:p>
            <a:p>
              <a:pPr>
                <a:lnSpc>
                  <a:spcPts val="3000"/>
                </a:lnSpc>
              </a:pPr>
              <a:endPara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B79404-5420-4F59-B00A-D4509DB9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367279">
              <a:off x="2821790" y="4804064"/>
              <a:ext cx="2984191" cy="211278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5AD7091-7AB8-4BD2-B193-845B5A792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54" b="97602" l="9032" r="96559">
                        <a14:foregroundMark x1="90108" y1="42206" x2="88817" y2="50839"/>
                        <a14:foregroundMark x1="97204" y1="43165" x2="93763" y2="46283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732" y="3769751"/>
            <a:ext cx="3443731" cy="3088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8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70034-5F4B-48A6-84B1-49A008FD6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5329A-7632-4A84-A331-4D7647B1B370}"/>
              </a:ext>
            </a:extLst>
          </p:cNvPr>
          <p:cNvSpPr txBox="1"/>
          <p:nvPr/>
        </p:nvSpPr>
        <p:spPr>
          <a:xfrm>
            <a:off x="849939" y="456292"/>
            <a:ext cx="1006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sis MT Pro Black" panose="02040A04050005020304" pitchFamily="18" charset="0"/>
              </a:rPr>
              <a:t>What are other things we can do to learn about different cultures?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762456-8275-41D3-9DAC-01E5A70F28A4}"/>
              </a:ext>
            </a:extLst>
          </p:cNvPr>
          <p:cNvSpPr/>
          <p:nvPr/>
        </p:nvSpPr>
        <p:spPr>
          <a:xfrm>
            <a:off x="581150" y="1896604"/>
            <a:ext cx="3419349" cy="2552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19DC48-5750-4744-B22B-E789C55FC800}"/>
              </a:ext>
            </a:extLst>
          </p:cNvPr>
          <p:cNvSpPr/>
          <p:nvPr/>
        </p:nvSpPr>
        <p:spPr>
          <a:xfrm>
            <a:off x="2836445" y="3926938"/>
            <a:ext cx="3657600" cy="34771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180E65-30CB-4BE0-B89C-A51346AD11B1}"/>
              </a:ext>
            </a:extLst>
          </p:cNvPr>
          <p:cNvSpPr/>
          <p:nvPr/>
        </p:nvSpPr>
        <p:spPr>
          <a:xfrm>
            <a:off x="5844340" y="1779731"/>
            <a:ext cx="2999288" cy="28576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BCB8C-5178-4650-808E-71426E04C0CA}"/>
              </a:ext>
            </a:extLst>
          </p:cNvPr>
          <p:cNvSpPr/>
          <p:nvPr/>
        </p:nvSpPr>
        <p:spPr>
          <a:xfrm>
            <a:off x="9228764" y="1276703"/>
            <a:ext cx="2862806" cy="28352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AEFC6-A64D-4C46-9FDD-2DC10E63CDCA}"/>
              </a:ext>
            </a:extLst>
          </p:cNvPr>
          <p:cNvSpPr txBox="1"/>
          <p:nvPr/>
        </p:nvSpPr>
        <p:spPr>
          <a:xfrm>
            <a:off x="741843" y="2578882"/>
            <a:ext cx="309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</a:rPr>
              <a:t>Try a new food from another culture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8A2D1-7C23-4D95-941A-0D0A5947A96B}"/>
              </a:ext>
            </a:extLst>
          </p:cNvPr>
          <p:cNvSpPr txBox="1"/>
          <p:nvPr/>
        </p:nvSpPr>
        <p:spPr>
          <a:xfrm>
            <a:off x="3119949" y="4726089"/>
            <a:ext cx="309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</a:rPr>
              <a:t>Learn to say ‘Hello’ in 3 new languages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E1158-13B0-4CFA-893A-6225BBBAC999}"/>
              </a:ext>
            </a:extLst>
          </p:cNvPr>
          <p:cNvSpPr txBox="1"/>
          <p:nvPr/>
        </p:nvSpPr>
        <p:spPr>
          <a:xfrm>
            <a:off x="5997248" y="2363438"/>
            <a:ext cx="2693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</a:rPr>
              <a:t>Talk to someone from another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580739-AFBF-46FA-89C3-04C8D5DD9A59}"/>
              </a:ext>
            </a:extLst>
          </p:cNvPr>
          <p:cNvSpPr txBox="1"/>
          <p:nvPr/>
        </p:nvSpPr>
        <p:spPr>
          <a:xfrm>
            <a:off x="9340733" y="1896604"/>
            <a:ext cx="2693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anose="03050502040202030202" pitchFamily="66" charset="0"/>
              </a:rPr>
              <a:t>Listen to a folk song from another country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07FA5B-26FF-4A5D-8157-5C36766B6393}"/>
              </a:ext>
            </a:extLst>
          </p:cNvPr>
          <p:cNvGrpSpPr/>
          <p:nvPr/>
        </p:nvGrpSpPr>
        <p:grpSpPr>
          <a:xfrm>
            <a:off x="8225157" y="4511407"/>
            <a:ext cx="3410106" cy="3312813"/>
            <a:chOff x="8225157" y="4511407"/>
            <a:chExt cx="3410106" cy="33128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956C2-C8BA-4DB8-8BB3-03E5B3B89F1D}"/>
                </a:ext>
              </a:extLst>
            </p:cNvPr>
            <p:cNvSpPr/>
            <p:nvPr/>
          </p:nvSpPr>
          <p:spPr>
            <a:xfrm>
              <a:off x="8225157" y="4511407"/>
              <a:ext cx="3410106" cy="331281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DB6EB-B5BD-43CA-BFF0-73860A1E81CF}"/>
                </a:ext>
              </a:extLst>
            </p:cNvPr>
            <p:cNvSpPr txBox="1"/>
            <p:nvPr/>
          </p:nvSpPr>
          <p:spPr>
            <a:xfrm>
              <a:off x="8601843" y="5257287"/>
              <a:ext cx="26934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Any other ideas?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1F2633F-1D53-4FEF-B541-987531C19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54" b="97602" l="9032" r="96559">
                        <a14:foregroundMark x1="90108" y1="42206" x2="88817" y2="50839"/>
                        <a14:foregroundMark x1="97204" y1="43165" x2="93763" y2="46283"/>
                        <a14:foregroundMark x1="71398" y1="77698" x2="55054" y2="82254"/>
                        <a14:foregroundMark x1="54624" y1="84892" x2="54624" y2="96882"/>
                        <a14:foregroundMark x1="45806" y1="82014" x2="42366" y2="96643"/>
                        <a14:foregroundMark x1="33118" y1="82734" x2="30108" y2="93285"/>
                        <a14:foregroundMark x1="27097" y1="96403" x2="26667" y2="97602"/>
                        <a14:foregroundMark x1="33763" y1="89209" x2="36129" y2="96643"/>
                        <a14:foregroundMark x1="33763" y1="47482" x2="46667" y2="47242"/>
                        <a14:foregroundMark x1="57849" y1="46763" x2="60000" y2="46043"/>
                        <a14:foregroundMark x1="43656" y1="64748" x2="42581" y2="65947"/>
                        <a14:foregroundMark x1="42796" y1="61391" x2="47312" y2="70024"/>
                        <a14:foregroundMark x1="45591" y1="80576" x2="47312" y2="92566"/>
                        <a14:foregroundMark x1="56559" y1="87530" x2="56559" y2="97362"/>
                        <a14:foregroundMark x1="36774" y1="84652" x2="38495" y2="94724"/>
                        <a14:foregroundMark x1="36774" y1="78177" x2="44946" y2="92566"/>
                        <a14:foregroundMark x1="54194" y1="74820" x2="53548" y2="85612"/>
                        <a14:foregroundMark x1="43441" y1="6954" x2="39570" y2="7674"/>
                        <a14:foregroundMark x1="43226" y1="74820" x2="38065" y2="81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1732" y="3769751"/>
            <a:ext cx="3443731" cy="3088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0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PLET2e_3A2_Values PPT"/>
  <p:tag name="ISPRING_PLAYERS_CUSTOMIZATION_2" val="UEsDBBQAAgAIAEFNs1DW9W53OQMAAFkJAAAdAAAAdW5pdmVyc2FsLW5vLXZpZGVvL3BsYXllci54bWylVclu2zAQPbtfIfBu0o6bNjEkB2kAo4emCOCm7c2gpbHEWiJVkorifH25SLLlJW3QgwxrOO9xljej8Oa5yIMnkIoJHqExHqEAeCwSxtMIPX6bD6/QzSwsc7oFGSSgYslKbXwfqM4itGfAhggFLIlQxZklpPmQi+ETS0CgoJRMSKa3EZqMzBXdhRPzYoBcRSjTupwSUtc1Zsr481SJvLLUCseiIKUEBVyDJD6aBjgt9duxRG9LUC3DPxCYpxC8D3tWrAesJ1jIlFyMRmPy8/7LIs6goEPGlaY8BjR7N3B1XNF4cy+SKgdlTIPQUy9Aa3urNQ1CPWXjKx4oGUfIny8LUIqmoHDOU0Rat5awhXtIa11Sniw5fWIptaksVePletVxqExIHVe6AW9guxJUJsvOvnMPyXG04TqnKvNkaj8Lx71hTRrOa2nfT4XhcqlWOVOZOdlH7Kwnwye9K8PCFdbJ8LGV4dzyoEDC74pJSNzr907xozEKbFRzGmsht3fm1IixEQHuhIO9cLB1xZ3CcXfJYkeBfPidk0saqzpGTaproLqS0FRpELoZ+UqldF2aaVlBSA6MHkl60JD4dH1nujaEmS7yy782xHod9OOXeqUdzv//u/HZ0LSFYDyB5zkzLhoKU2ANpvLWhnWZY3thF4+qVsVuaHqWneZNf0wKgaYyBTPUCdWU7OzkDBIkVcYjruQBdO/gHDZjaZabR58kODw9x1JQuTlJsHdwDpuLeHMC2ZnP4VZS1CY7VZWlGfPjuh2ft60gB73oy7AVX0iOl10YV0qLgr04Te8vQT118jXfCXhiUC96AzRsrLg0q6+b49uSdVP8cfT6fPfnsRdFO51rdLx67b/+vrWWB7sT2m1pDcvSWw7WKuiq9E7tlFVl3yWBNa1yfbcfT3+TO+RBvCeX+CmqH2aWRL1gLxBkYGUYoQ9XExTULLEf7/HElK0jMIIxW6x3uTOduW8teFsCjIl787+ulM3HoumqU8OZ1odNbx3Az+ono5lUioonB41z/ffUKjfr8VYC7TL7OL5GQQ5r83d8YbQsygi9v+iSvb68bqAupAd/q4/jDdJpot2Jhnipt0mEzb6Z/QFQSwMEFAACAAgAHHYXVZxeMggUBgAANxcAACYAAAB1bml2ZXJzYWwtbm8tdmlkZW8vY29tbW9uX21lc3NhZ2VzLmxuZ61Y227jNhB9L7D/QBgI0ALb7G6BXRRF4gUtMbEQWfRKdLxpUQiMRNtEJNHVxYn71K/ph/VLOqRkx94LJCV5sGFRnjND8pyZIc8+PqQJ2oi8kCo7H7w7fTtAIotULLPl+WDGLn7+dYCKkmcxT1QmzgeZGqCPw1c/nCU8W1Z8KeD3qx8QOktFUcBjMdRPj89IxueD6SjElkWCwBm5JMQz26Ghh30fM4d6oYtHxB0McRVLhTKe57yEYM7eNAjtgFMX3xA/DCwCoBqasjCYTafUZ8QeDNlKoEKmVWJwkSxQpkpUVOu1yksRI5mhEv7Cowg8yFuZyHKLUhWLHiEEV44Xgnszv2bYcR12E06oTQZDkvHbBMKIciEylAsei/w5PjzqT7DbgNuyeCH0qU8C4jFYzOmYMjoYTnNRiKwEuPVKlaoPnuvYEGdIL0KLzjw2GAaJjAU6+TQjgdl3bzYZEf8EqQU6YZTBdHavgpMejq7BzzfodA3OnkanOYYFmGD/ql4TyycwYIdzh40HQwtWV5PmXpYrJIN1DkJBYsOTqmZXI6U2dyNsXYWMhng6DUczxh7jHvHors3aopMp9m5Cl17ScORcQlgqXfNsi1y1VD/+8uHDw7v3H37qBRMAn9xjIGSQ3r/tAOQxn7ohoBE39Mhn2G393c+OzpjreMDn5kc/a6DuNfAVvlvtZr4PJG8Y6gQmX+i1cInJFzeqQiu+EahUaCPFvckOIAKZg8QMh+FFpGAgq1oVZtMJBhKBrpjvWJqgIASV59vXddKpypXKwV2B4lrFsfGpWaXfr2v91dxSOlFB+opVymV22u567rkU24ZkE2A3voTFZftJAdIRvKH0RsvmNbi4zxLFY7SAlIIkDRBfrxMZNSm04f004dvWKHw8d7xLIDt1A0hf9m5EJ8UY2TnXk+2J4uOA+ACQ80LkT7ANDdeNOcJJ0g9h7FyOXfgwHcJYLlcJfMq+cUwJMGEqWjNFk45xEMypb+tF09mYozUvinuVx0csPdzPNmDHsygIwWIH4LpU7oGBHxJagTwXUdkOBlFiw+9GVzBVIGDITDLQkkqrogTZpOtElMJEK/VUeGQodSsWCvSVCL6puQ/ejdhaae7imWeNwxHbp1CXV1m06mgH4vymPg7VUAFNDjnfGlODFo7oZ8gukAxpHwt6BTnwqo/FDQlgkUnQZuPha+eyLpOQ93ZJaZf0Iq5zTLJtWiHNpo1UVQEjekkgNZkdKU77uQkI1HWPOdj9Tm6tUXd92FJuoIkBAoq81RGke4vYWlSfZs7v4QV2XFOpv6Qe35qej8cbnkUCyBZxvadbeBfL2LzTtDf+/6rk34iXTao/aaqEZ5PPJ33jOSos31EEL0uRrss213rBmvCfEoWW+HdD6DL1p/nft+QvsjMHTfyz9+fosNBnj1qDeOZKdd+tl46k6fwJNCy6OEKPkXS3Gmu3I4fqith+7ni0c7yLo2OGky1Ud2uPNgCeQk/FCMawxibyAFqdFKpQd1tz9jgM35w6utvPyShwGFSdubgtZNnq2ei5c301cn56YT3oWY+KDXOYCyF7ALjcH6kTmUL8cQfM2YTsVqAuEUczmasqiY38E3lnygSsbZWKr7vhRa5SM5rwYkf/ukx9fE4U9eT82um0Rz+1V3Dn/TkQ8NN3KSDYhzbGwp6lex9Lqz3paATy0UvhsmDXOoGOUl5GKyjHC1VlcUeg+ghmkwsMYM2cA8Hz9i6sAfgijHoUNaO/9QLRHR0kUbIH+8NTpSj+7A2ip7HHqC8vSvFQtgPNRoZFQUgvLqCTWyzaLBgeHYdsHrpYNUflnV3HkzNzgP0vciTldVFMVQpDp+1+mb6uM2TBjGFrPAH9BUZuqsqh6eyDsKObRWc+HOka5VoABA0Ek2UiEHngWm99UPXFD2Rmc0gbDCc8v4O0zpRKesVmNlDLqew3p8c7kKpMZNYr8ucVVT1h5kxDbNvmQghWEs77d3UPEcOBM2puhhK17AxmjbEHVeMLPBHLsi+gT8j+wkdfapgLBFdxfVH93z//ttnXl4RNToa0Vz8/Jr3N13V7/1SYK+6zNwc33v8DUEsDBBQAAgAIABx2F1X3uZ90ogAAAH8BAAA3AAAAdW5pdmVyc2FsLW5vLXZpZGVvL3BsYXliYWNrX2FuZF9uYXZpZ2F0aW9uX3NldHRpbmdzLnhtbHWQ0QqDMAxF3/0K/2Cw51LY89gQ5g9EvEqhttJEwb9f69SNrXtL7rk3IVEMEeN61kVZKprEP4SCaAkT1OndJ8o04+LMQGK8i7KAN1+OpIT1fqwCGE5WpDuyHP0/+r68srQcg3i3Z0g+UJsB+pwLrCSFHM2mX7V6GaG7gLjgS0w+OGosrlgaT6G9H4bt4r84ZeNl04Cbb6FfpTp9SEX81/70J1BLAwQUAAIACAAcdhdV4RNJ2sQDAADHEgAAMAAAAHVuaXZlcnNhbC1uby12aWRlby9mbGFzaF9wdWJsaXNoaW5nX3NldHRpbmdzLnhtbO1YX3PaOBB/51NofNPH4tCmvV7GkMmBmTJNgAm+XvOUWSyBNZElV5Kh9Ok+zX2w+yS3soDCJW2dtjSduT4w4NXub3/aP1qj6PRdLsiCacOVbAet5lFAmEwV5XLeDv5I+o9fBMRYkBSEkqwdSBWQ004jKsqp4CabMGtR1RCEkeaksO0gs7Y4CcPlctnkptBuVYnSIr5ppioPC80Mk5bpsBCwwi+7KpgJ1gg1APCTK7k26zQahEQe6ULRUjDCKTKX3G0KRF+AyYLQq00hvZlrVUraVUJpoufTdvBLN+61ek83Oh6qx3MmXUxMB4VObE+AUu5YgJjw94xkjM8zpNs6Og7IklObtYMnxw4G1cPbMBW43zs4mK7CIEi7xs+ZBQoW/KN3aNk7azYCL6IrCTlPE1whLgDtoJdcv7wax5fng+Gr62Q0Ok8GY0+isgn3caJw31GEhFSpU7b1E4G1kGbIG21mIAyLwl3RRo27FEJq+QKDwv5Dc1YKMSmLQmnbsbpkFY1d4ZbeR2CimZJ7e3fPZKoE5rYihWWaTxkdQs52sj254bKPmq2AzDBOYtUORgWTZAISK4xbEDzdAphyaiy3VWX119pnmoMgiIctwMjFJPhAwe8szUAbtktts2JcWtNOLCnpaVhi2Va7Xos/pj5mso7aS6w14eqN6TrqsQZzD01yJkQd5T9VKShZqZIIfsOIVQTLp8zxV8bIbm2TmVZ5JcX2s8QIjtFccLZk9LSOoyt0kZdoib1eCGa9h7clf0+mbKY04jJYYIhRzo3Hb94LuABjPoDChuOjyfmgF18Phr34zSO3QaALkOk9wbFfWF7Yg+DDikhlN3YYjhRKzKBLCuW0Wquzt+aXp2Hbspjnb5SNPXzD81LAt4TfBmQH+oApP4yX+yT+swxqu81gUTW6a94KGlucY0o8Ji6keNxyuT7iawCmIImSYkUgxalj3LGx4Ko0KPEHhIc2X87Q22OZVk9zHA3oUVOma0EetZ48PX72/NcXv500w3/++vvxJ43W83gswLnzA7n7yYl8y7avdO6qh+7YD4ZJfHnWTQavB8nVdRK/SfYBKk63R1EUujF599R0Y/iHHZrjy/h1neQMMRK16iKe1IIb1dEavaqjdekn4XhnCtaigCfb3Hcqnm2C5xwr4WB1+p1q7avf0HyxHqbWfuTAfW2T/l/j9vMvwUP9JbgAfcM0SZQS5gGPrUl8Mfh9dN77eX49VAT90/aaYe9eIQrvvPhwKzmXPMewune27W1J59nxURTevdRoINr+5VOn8S9QSwMEFAACAAgAHHYXVYamhGtsAwAAogwAACoAAAB1bml2ZXJzYWwtbm8tdmlkZW8vZmxhc2hfc2tpbl9zZXR0aW5ncy54bWyVV21P2zAQ/s6vqLrvdBS2ghQqlbZIaB2gwfjuNNfWwrEj2ynrv9/5JY3dJqRgIcV3z2Pf+R6f1US9U97bglRU8Nv+sD8+6/WSZSklcP0KecGIhl5KFDxkt/37v4tFf+Agggn5AlpTvlbGUtl6FIFpqbXg50vBNa5zzoXMCeuPv93bv2RgkV0sgWGdylmRJdTb/Bhe381Oovg9ru5Gs+lNG2Ep8oLw3UKsxXlKlu9rKUqemdAuzWijbXYFSEb5e2dEjCr9oCGPYppfzIfz4WmUQoJSYEK6mU2Gk5+dLEZSYPvsR1fXV5MTOfVWnxfmgLalimpLGw1Hl6OrNlpB1hAf8nQ+u5hdtuM5rh5X5dO4HEHDP92ZOYp/B/JLi4uiLL6ikUKKtTnQA87IjE4OEyTD64eE2Y0ZnQSTkNmoU5CK0QzLIGTmpPjdjDZw21n6z7BJJOZuS8GeTREOuodRSMpgrGUJyaCaOZ/aiI+nUuNlgvGKMIWA0FSDnjHDZ1KqCFYba+Af+KA8C1HeUkPeBCtzmLqIQ2TsqAnT6Z1tLSF2bwtilLD1RpfrgbFGPuLJHiEDY418MQV74mx3BD/0OE4liTvi6xkUwEcfVQDdwAlOM790Nau8ZquFuekq2NsbKkwuMhhbab3SHEzlkoG1uZgGR0ElnGzpmmh8m34bXLqz2ahkcODwamvWVqKpZtAkuaUopcJg0P0WJ9/gcRT3eKiJXsBKV+jYWFfFvBihGOy8W+1+uf25uXlP43ty28+JfAf5KgRT/Z7n4R3EZdzLfMwwHRvfU5APfCUCjg2sjcSFBnUqWLh7eCqcaE2Wmxxjat1hf6autM0VTPy+TaXlZZ6CnKMiKFSSjG0Ot6HrDcN//UbhA7KY0OJ0TL3B5Tihe8UHBi8BIHK5qe6DmzhPXjJNGWyBeW9gsAm3ZZYo1H9TvkZesSgDy0mK9F2olkrUQiNHA+EN42pmOM9ZZ4tJNEmVTS1qKlWPr7tK1PWrTmnkGjZJO/dSihZGf9MRYrGi8ySlFi+aSO0Xrec+ebKFCae57UHoCLZv8DgOE6Lwx2Kd1TEc2esQzNO1X0xVhAZPG8V02vGwiWI9h232FS/oeCUBwhZrjWfBI/ALdqkgMnvcQ6JXocHt2JgjPpy2Y7vPZBCYXHH2ZcBv/G0y/g9QSwMEFAACAAgAHHYXVXT4eUXAAwAAURIAAC8AAAB1bml2ZXJzYWwtbm8tdmlkZW8vaHRtbF9wdWJsaXNoaW5nX3NldHRpbmdzLnhtbO1YzW7bOBC++ykILXqslbTZbTeQHWRtBTGa2Eak7TanYCzSNhGK1JKUXffUp+mD9Uk6FG3XbtxUaet2F+ghcDSc+ebvG46g6OR1LsiMacOVbAWHzYOAMJkpyuWkFfydnj1+HhBjQVIQSrJWIFVATtqNqChHgptpwqxFVUMQRprjwraCqbXFcRjO5/MmN4V2p0qUFvFNM1N5WGhmmLRMh4WABf7YRcFMsESoAYB/uZJLs3ajQUjkkS4VLQUjnGLkkrukQJzbXASh1xpBdjvRqpS0o4TSRE9GreC3Ttw97D5d6XikLs+ZdCUxbRQ6sT0GSrkLAkTC3zAyZXwyxWgPD44CMufUTlvBkyMHg+rhXZgK3KcODqajsAbSLvFzZoGCBf/oHVr22pqVwIvoQkLOsxRPiMu/FXTTm/PrYXx10eu/uEkHg4u0N/RBVDbhNk4UbjuKMCBV6oyt/URgLWRTjBttxiAMi8JN0UqNuw5CZvkMi8I+CXNcCpGURaG0bVtdsiqMTeE6vM/ARGMlt3J3z2SkBLa2CgpZmo8Y7UOONRieyYCMsTBi0QoGBZMkAYmM4hYEz9YWphwZy23FpLOl9qnmIAiyBSnPyGUSfPTpU8mmoA3bjGV1Ylwfs3YsKelqmCNNqzSX4s+pD5mso3aO5BKOYEzXUY81mAdoklMh6ij/o0pByUKVRPBbRqwiyJcyx/+mjGySmYy1yiupAGOJERyrOeNszuhJHUfX6CIv0RJnuxDMeg//lvwNGbGx0ojLYIYlRjk3Hr/5IOACjPkICqsYHyUXvW580+t341ePXIJAZyCzB4LjgLC8sHvBhwWRyq7ssBwZlNhB1xTKaXVWJ7fm17dhPaPY5+/UjS18w/NSwPeEXxdkA3qPLd+Pl4c0/osR1HY7hVk16G54K2gccY4t8Zh4kOFNzOXyTq8BmIEkSooFgQzXjHHXxoyr0qDEXxAe2nx9hN4eaVo9TXDxo0dNma4FeXD45OnR7388e/7ncTN8//bd43uNlgt4KMC58xu4c+8KvmN7pnTu2EM37Hv9NL467aS9l730+iaNX6XbAFVMd1dRFLq9uHtNur376ZYc/bw1ObyKX9ZpRx9zr8WEOKkFN6ijNXhRR+vK777hxt6rFQLeZRM/m3ibCZ5z7P3emPmD2LXzJYzfSy9PyP2w679cqp2D+KtUtVlldt1aJGE5d0a/3vK/+S3/EvQt0yRVSpifeC8l8WXvr8FFd69U4vW49D8cwG8tn39afyfY+jAQhTu/XDRQvv0ZqN34AFBLAwQUAAIACAAcdhdVF0SPEaYBAABfBgAAKAAAAHVuaXZlcnNhbC1uby12aWRlby9odG1sX3NraW5fc2V0dGluZ3MuanONlFFPwjAQx9/5FGS+GiIDHfgGDBMTHkzkzfjQjWMsdL2mLRM0fnfXIdBtN6V9Wf/57X+9a3tfnW4xvNjrPna/yu9y/VJdlxpYzagd3FZ13qJnVvc0T1ewTDPgqQCvhuQWWTOu4ax/XxDK2ROla3R4tb7aMfTwbOaIkhIV4aspMCfADwrcU+Ln6e+Ok9gxKafU0c4YFL0YhQFhegJVxkrGu3kqh5tjDcYc1D/omsVQMb33R9Owlbw4DqdBOBu7XIyZZOKwwAR7EYu3icKdWP3GH9jp0puDBFUc+rYtLE+1eTaQ1QPP+3N/7reTUoHW8Bt3HE78yQMJcxYBdxMKhqPh5A+0YtwsaI3OU52aEx34wSAYurRkCTSqNJuH/XBQxUTh1ahmI/iRM7A3bclIzg6grrFCuZNXHKBUmNiKNNHAThLlyFapSI5cOLaT5OxmrW3b3Si7Ri9CtTrfijs7XaZRjMozw9oz2xBPOWvrL1RvqGmGfNy6FnVB9QVOiVRcJDTZ2qcuffS0G1NvNXb9VuTN1BbUEpEX+313OwG5tfjqJPJqUTrfP1BLAwQUAAIACAAcdhdVlBOzImkAAABuAAAAJQAAAHVuaXZlcnNhbC1uby12aWRlby9sb2NhbF9zZXR0aW5ncy54bWwNzDEOgzAMQNGdU1jeKe3WgcDGVpbSA1jERZEcG5GA4PZk+8PTb/szChy8pWDq8PV4IrDO5oMuDn/TUL8RUib1JKbsUA2h76pWbCb5cs4FJliFLt4mjiUyjxSLHHYRqOFTXv/AHpuuugFQSwMEFAACAAgAHXYXVU7CJ3J6CwAAPhsAACAAAAB1bml2ZXJzYWwtbm8tdmlkZW8vdW5pdmVyc2FsLnBuZ+2YeVTS6RrHf5WlaZvdW3lzq7HONNrkaJkrmmZjdWdsknJJ1EYNZtwYRHJDKW3PJTs1mOt1nDQVI2MERYGsxCYXTgkioYIyioIKLiyKwIVmqrn3zL1z7jn3T//gcN4PD8/3Wd7f8zvve/0rf7/1xtuNAQBYf+yobwAArEIDwEqx0RoduQ9cjtd9rUAG+PkAD3ssJnQLA5j3l94A0JBvsvT1at167XdHQ5AAsOGZ/rOiA/4gGgC29x7z9T6VEj41yLgZtxDSgdC67+685m4znUU2uWG3s8nY15nzfO9K77DoSoKRkentu6tCok3vhX2EOHBpePO+omNPN+3qHZ4YgCnHlPXTSKosqtZrLq3tcBDLFVUrOhXxQAE6zaLN6cQP7WozBIBNx6UrAODSZl3gQIWBtQ7v+YCvopXDV8euIDfo0aTjTVNkS8hOJQBcCIOaRiY42+ntpbiQC4VcxsmsjQCQ0rfXs2tKuOdXc5NNf2D+qHOvT9cU9DJ/FQCcv3fkWvMgbpNO+8k+gtFC05ihlzL/qoKHwZAny8ZuK5DvzF4g50bttYPPtmnH4NWdotkznqHygaWFiKXRZwqqQtJ7zg6sqCQ2l7JUbDC3iamGvJOdHTglRS8qtPyZo+yU1FJ8Z+xCysJQc/TReGEyRgLu7Qz6XJ+o/dO9PmXFxmWck1RPsvManjNtAW9dr1Vopfk0VOrqES/1XGg+O11CUWTa/RjDEXpp2dYU1CxvKFM1s+iEGhzyjyf11XTGqqlodwLfnBQCVlRgWRMIjlmKQI2TiTRMt0ZKJVz2L3GdGme+ap2Z9Vro9UpfV+GgtB23vRQTow/S7pYIHTY0w9x5+tUBK29ceWPC5dOfSrgT4nlZmpoTl42HV2Y1PAxVwFp5gvNizz6yJVIwxRpVm8WY69vQZE4wSk1wyxHBrOPFlZAtnhS0e2Nr1YmguNxOcZrlFcHJVreVwdypOcH5RTfKJFPnMH9vHjZjLF+jdBiJEc034fqmguu5OBX4VSgXtD1V8L5HOrfjti8Xk9Q4YHs2/mnNEDREGGv7A50v7gVRelIO1NvjjSanmEmb+iYc1pzoPqj0H8yMj0WvAwkWBfGBcX1Rk8EWeAIs0MgTAM5iQy55OEetO11yemleKKQH154TFJAdiui9IBTF+AEZ3ZpLRUOSIX0zMn2I02y5UdSRc0dCL8eWWmFZZK4NWjBL7VGmKLqMf9uft4TQnAbjihs1Gx47KEUwvwDLBi7yEv5w7UgNNsg3N+JFwEmi2iPM3t2JyxcfqitHZaoO9pzpy6+RpOPdh6ARgWAFQlVYVrxFX8X+c1t3MrpTonFZMPMoSqs/G8azvRVTakzyXHmwbLpGzEKJko4EhuGza5829Cjm0wSosiJyj/wxWT0UPshAuKPIWFaOn1kH14Jd0+FC3YJivK+iA+mDxNh5go9+C7Z0ffR8IOF9YQq53e+y+h8foz903u3zHIIJXKtzfuEr/Y877uj/abRb5xbw+R1mVvDTFYPJuQ50s6gcBzr6CyRzWG/Jl//7bPgPI2MZL+NlvIyX8TJexst4GS/jZbyMl/Ey/n/jB8UG5b8dVAu5DDEbz7vDybyqP8dewB7+Mx+tLjzl9AlrjUgsAfVYZ07QrDzV7doDJnPNeLUSoQMRmbPSZ0E0NCE5X7VgSEtTikjhmPmSroROi+IhbGNErPbhWz97tnxC2PZibGmhR4GZgdpLgir2kPHujZigbIhOTBrJLKBwTCKR92oeuYhM4JSihE7I+RgvvP643mo2tC9FnSqkeaUQSIp78c8gv96MhK+DC1s1FhmhwjjzMTfCyHdSluEamkau9dBIXsJos5UTlq6OjblvAuPnSjbarARuMUyp4nwbtMLdbsNqXp1WTavL3EEghpF0ye7PkizaKKeTAy2MqYvkPs76iETRQQA4+7k0DGPAU/fcONyWfBMfGrYA3QEAnn8z4Mn8pIMSnMtf0QRzCh0AnuTwWzRGVFXpFpgh7xNhq/ovAAB9Z9V0XFqqCvECgMLmaGnu1+BqmBi92U9az2jEVAdCPJQihl1Xn7sjAHyGrOGrdAWkcUbgmsn+Ai9nea5EMz/Tjv5S3U1OU4fuT6jUhJ/Fg3vFzIsFCIqb10M2mHRSLFvgJH+LVpWWg/apnobiNbzHyCpi6vM4c2FXE4aUX6+Ire/Fgho3xtJkC1NEEdq+jlfnmRFDF5cVpfXQvZyCaDCCLBDW3p6Nt+I3Yzbpg99nipadQSUdKBS1a7+gbJj+rE6V+tLMbsvF/ZZm6o87iZJ/1D36JupQeKQ/iAqGcl1gdC6+w2ufWO22ph+peiRP5iTUKeI/xYgWYgSo8qLFjO2l3M8FuKZgKUv72U8z2IxzuvKObW5TvN09jVc7bJIIqLKiDbd1adpPd/AfdMaUOuxIK52RJfqdiSBNg8Oqq20qou6TuOAVwaI0wSi2MN2YGqB6gJVllq7m1WQEh71GsLkiMXO0sbUK72yltiSxSSSYSFEbNut6BlHAF2sR4xGtARvjnBb10uMmkql5E/XjtFs/ZEevK8hr3lBALq9n13yrdlnU5KzY72/9c53KLXzIuwE0m3yds4aN1Ge5KFcJJ19MNNHKuFedMpj1RCfqVOL5JAUTmRwt0sjj78wkj5aEIM5L4zE/1/4obmPhrKgGwIV7yCw4emdEIIm109GE6hnpcvPKzOMpU6rb61PV6XRVoGHA8Y5j7b6hoCezzHkBN5aYi6yC0/IS8uAtuHOUjbA2BdMTN3F0Or7MjeyePh0IHfDnDJXf1Qt1V/nAneQx+pRKtnVb+o8yb6pBvd4Bw19VdxwSZe/kblNVzkzds7QLRaXie+EOk+MTlaeFHleqoWiP9C4iomd+iu053nHG9nY6rc+NoinLCAZnOLqx7ARI59DMaDfHzt1Db5pHbNucizUROaBVuodFaMBz5XW59uy9FpNuGe1UnQVXhbTm3b1xkezPSOGJkmqe4OYyDsxshwtxzdV8c0aQx9segVWPqrw2cujC2BJqrmMoNVkk7yChwkfM3YMGdilF2ET5Vgb49HqdgCwSLV9ESCAj1/5ueJRCn2rqpzYmmq+33C0rSoGQ7K1XQQ9mJD0mck0RuSRk34eCZcM9HNl+S1B9uSxIr8TYkPy48hbWhBAHEX0zeaPOkNf0jD6uv9JsydTpdDFjOzniDgq4gNl2ys02r+vgUej+m1c2XKhsCOiNyOvn9lt90vrLb+6hRIxqHILRTI97Tqr7hlnDEVg4m+IrlWXYcl94wQIHfjGK0GZ9n/YERdVWdPcZ6puejYcuQYLvWY6mxkC9H5eGHJhfkf8aLjF/dvanXKzxlZOYi51OVda8cEJ8yX6CumW9DKH1IG1MXzALF8iJDEFzWxBjbvw2g3WjOOMKPIf6Ki5MP0R8pax5If+45ahrogF06y6u65b1atenN3IXc9jIBkd/67u14gRsWOLizJQTl+6KjNHmgRymy6vlw0pXMlkTl66GzI8KDSLUVrJXzxMnbBrsErainQgfRxGtdCWB2CpFl1NpoEcliyvzT4ygB9oUt2FLkYWLardZ67Xp0PbuLLjHJVBRvYmuT1hjT2Ta2/lYbMCr6bcjyFb8bmYWU+8jJb+fjVezJK8l3qVfDq7RCRnphjG/hReC2KMk8uKQua6y+DIA2KF86JUlyYS1V/Bb6M7dOQQ1cRcAmK39YHxcHXY9dulwXXwehrASAIjvZ7GF7l0hRZii2dZtybS3N7rSyIER992eE8h5m8By9cv8Kq4DtvQN4+3dsD2dxFvgzLc/au7C+V42onXjMpvv81cB/CMLA+xMjwzvuJ5yCVq7DS6fzWRrIv2QQ9hQY/1b5045Rmrnd3efByoavlv+ppHa/6pEO/r9f7sv/nP8EchjaXuky+aL06eut+nWwLEj/r4Pfc5m/RNQSwMEFAACAAgAHXYXVTt9J7FMAAAAagAAACQAAAB1bml2ZXJzYWwtbm8tdmlkZW8vdW5pdmVyc2FsLnBuZy54bWyzsa/IzVEoSy0qzszPs1Uy1DNQsrfj5bIpKEoty0wtV6gAigEFIUBJodJWycQIwS3PTCnJsFWyMLNAiGWkZqZnlNgqmZki9OkDjQQAUEsBAgAAFAACAAgAQU2zUNb1bnc5AwAAWQkAAB0AAAAAAAAAAQAAAAAAAAAAAHVuaXZlcnNhbC1uby12aWRlby9wbGF5ZXIueG1sUEsBAgAAFAACAAgAHHYXVZxeMggUBgAANxcAACYAAAAAAAAAAQAAAAAAdAMAAHVuaXZlcnNhbC1uby12aWRlby9jb21tb25fbWVzc2FnZXMubG5nUEsBAgAAFAACAAgAHHYXVfe5n3SiAAAAfwEAADcAAAAAAAAAAQAAAAAAzAkAAHVuaXZlcnNhbC1uby12aWRlby9wbGF5YmFja19hbmRfbmF2aWdhdGlvbl9zZXR0aW5ncy54bWxQSwECAAAUAAIACAAcdhdV4RNJ2sQDAADHEgAAMAAAAAAAAAABAAAAAADDCgAAdW5pdmVyc2FsLW5vLXZpZGVvL2ZsYXNoX3B1Ymxpc2hpbmdfc2V0dGluZ3MueG1sUEsBAgAAFAACAAgAHHYXVYamhGtsAwAAogwAACoAAAAAAAAAAQAAAAAA1Q4AAHVuaXZlcnNhbC1uby12aWRlby9mbGFzaF9za2luX3NldHRpbmdzLnhtbFBLAQIAABQAAgAIABx2F1V0+HlFwAMAAFESAAAvAAAAAAAAAAEAAAAAAIkSAAB1bml2ZXJzYWwtbm8tdmlkZW8vaHRtbF9wdWJsaXNoaW5nX3NldHRpbmdzLnhtbFBLAQIAABQAAgAIABx2F1UXRI8RpgEAAF8GAAAoAAAAAAAAAAEAAAAAAJYWAAB1bml2ZXJzYWwtbm8tdmlkZW8vaHRtbF9za2luX3NldHRpbmdzLmpzUEsBAgAAFAACAAgAHHYXVZQTsyJpAAAAbgAAACUAAAAAAAAAAQAAAAAAghgAAHVuaXZlcnNhbC1uby12aWRlby9sb2NhbF9zZXR0aW5ncy54bWxQSwECAAAUAAIACAAddhdVTsIncnoLAAA+GwAAIAAAAAAAAAAAAAAAAAAuGQAAdW5pdmVyc2FsLW5vLXZpZGVvL3VuaXZlcnNhbC5wbmdQSwECAAAUAAIACAAddhdVO30nsUwAAABqAAAAJAAAAAAAAAABAAAAAADmJAAAdW5pdmVyc2FsLW5vLXZpZGVvL3VuaXZlcnNhbC5wbmcueG1sUEsFBgAAAAAKAAoAYAMAAHQlAAAAAA=="/>
  <p:tag name="ISPRING_CURRENT_PLAYER_ID" val="universal-no-video"/>
  <p:tag name="ISPRING_LMS_API_VERSION" val="SCORM 2004 (2nd edition)"/>
  <p:tag name="ISPRING_ULTRA_SCORM_COURSE_ID" val="FD0154BB-E230-4A16-8EBA-D35CF66FB42F"/>
  <p:tag name="ISPRING_CMI5_LAUNCH_METHOD" val="any window"/>
  <p:tag name="ISPRING_SCORM_RATE_SLIDES" val="1"/>
  <p:tag name="ISPRINGCLOUDFOLDERID" val="1"/>
  <p:tag name="ISPRINGONLINEFOLDERID" val="1"/>
  <p:tag name="ISPRING_SCORM_PASSING_SCORE" val="100.000000"/>
  <p:tag name="ISPRING_FIRST_PUBLISH" val="1"/>
  <p:tag name="ISPRING-SUITE_ISPRING_CURRENT_PLAYER_ID" val="universal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PLAYER_SCENARIO_NOT_SUPPORTED&quot;:&quot;The role-play is not supported in the accessibility mode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MPANY_LOGO_BIG&quot;:&quot;Company Logo\n(266x156)&quot;,&quot;PB_COMPANY_LOGO_SMALL&quot;:&quot;Company Logo (266x50)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OWNLOAD_APP_MESSAGE&quot;:&quot;To view this presentation with video, download free iOS application iSpring Play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LAUNCH_BTN_LABEL&quot;:&quot;Launch&quot;,&quot;PB_LAUNCH_IN_APP_MESSAGE&quot;:&quot;To view with video, use iSpring Play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HIDE_BIO&quot;:&quot;Hide&quot;,&quot;PB_PRESENTER_INFO&quot;:&quot;Presenter Info&quot;,&quot;PB_PRESENTER_NO_INFO&quot;:&quot;No presenter info.&quot;,&quot;PB_PRESENTER_SHOW_BIO&quot;:&quot;See more&quot;,&quot;PB_PRESENTER_VIDEO&quot;:&quot;Presenter Video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TRICTION_MESSAGE_BOX_TITLE&quot;:&quot;Navigation is limited&quot;,&quot;PB_RESUME_PRESENTATION_WINDOW_TEXT&quot;:&quot;Do you want to resume where you left off?&quot;,&quot;PB_RESUME_PRESENTATION_WINDOW_TITLE&quot;:&quot;Resume Presentation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DEFAULT_COURSE_TITLE&quot;:&quot;Course Title Example&quot;,&quot;PB_TITLE_PANEL_MARKER_TOOLS&quot;:&quot;Drawing&quot;,&quot;PB_TITLE_PANEL_NOTES&quot;:&quot;Notes&quot;,&quot;PB_TITLE_PANEL_OUTLINE&quot;:&quot;Outline&quot;,&quot;PB_TITLE_PANEL_PRESENTER_INFO&quot;:&quot;Presenter Info&quot;,&quot;PB_TOOLTIP_ADD_LOGO&quot;:&quot;Click to add a company logo&quot;,&quot;PB_TOOLTIP_CHANGE_LOGO&quot;:&quot;Click to edit a company log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1,&quot;skinCompatibleVersion&quot;:0,&quot;publishSettings&quot;:{&quot;backgroundColor&quot;:&quot;#DCDEE0&quot;,&quot;playerDimensions&quot;:{&quot;height&quot;:10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],&quot;dynamicPlain&quot;:[&quot;DCT_SLIDE_TITLE&quot;,&quot;DCT_SLIDE_TEXT&quot;,&quot;DCT_HYPERLINK_TOOLTIP&quot;],&quot;static&quot;:[&quot;Search…&quot;,&quot;in slide&quot;,&quot;in notes&quot;,&quot;Cancel&quot;,&quot;Pen&quot;,&quot;Highlighter&quot;,&quot;Eraser&quot;,&quot;Erase all&quot;,&quot;Finish drawing&quot;,&quot;Drawing&quot;,&quot;Outline&quot;,&quot;Full screen&quot;,&quot;Exit full screen&quot;,&quot;%SLIDE_NUMBER% of %TOTAL_SLIDES%&quot;,&quot;Do you want to resume where you left off?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Complete the slide to go to the next one.&quot;,&quot;You can only view slides in order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,&quot;Previous&quot;,&quot;Next&quot;,&quot;0123456789:.\/…-x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],&quot;dynamicPlain&quot;:[&quot;DCT_SLIDE_TITLE&quot;,&quot;DCT_SLIDE_NOTES_TEXT&quot;,&quot;DCT_SLIDE_TEXT&quot;],&quot;static&quot;:[&quot;Search results&quot;,&quot;No matches found.&quot;,&quot;Slides&quot;,&quot;Next&quot;,&quot;Yes&quot;,&quot;No&quot;,&quot;OK&quot;,&quot;0123456789:.\/…-x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ULTRA_SCORM_COURCE_TITLE" val="PLET2E_3A2_Values PPT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_\uFFFD\u000E{5F9A7829-1E97-428D-BE66-302A644CD4A7}&quot;,&quot;C:\\Users\\HK1-UCatherineLeung\\OneDrive - Pearson PLC\\Digital&quot;],[&quot;\uFFFD\u0001\uFFFDn{6CA5641E-798F-45FB-B8D7-D1E8F8915E39}&quot;,&quot;C:\\Users\\hk1-ucatherineleung\\Documents\\Presentations&quot;]]"/>
  <p:tag name="ISPRING_SCORM_RATE_QUIZZES" val="0"/>
  <p:tag name="ISPRING_PRESENTATION_TITLE" val="PLET2E_3A2_Values 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1AC394-2BCE-46A2-8DE3-9AE0C67CB9C0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05E81B-A3C7-4D5A-AC49-DBBCB303A263}:38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17A07A-A233-4335-BD19-B91A872B5401}:38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283FE0-9B5F-4EFD-BC89-B4DA008FE60C}:38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98DF77-E2DC-41C9-9AD3-7650101359C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7A088C-0105-44B6-B2C5-339C862C8A44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3A57F7-6E0A-44AB-AD6E-F98175832F71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BF40E6-38E5-4190-B822-F1BE74CC6765}: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44D676-9D8D-4041-970C-77824BF37BF1}:38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F1A186-7507-41B1-9D0A-3FFC32E5C225}:38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19D2FC-1B8B-4286-8807-EE3D8B17FBAF}:38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9F6A1-D18B-4FA9-A052-36A0817A3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00481-1BF4-4E68-970A-69444A7748AC}">
  <ds:schemaRefs>
    <ds:schemaRef ds:uri="http://purl.org/dc/terms/"/>
    <ds:schemaRef ds:uri="http://schemas.microsoft.com/office/infopath/2007/PartnerControls"/>
    <ds:schemaRef ds:uri="http://purl.org/dc/elements/1.1/"/>
    <ds:schemaRef ds:uri="29be644b-5e4f-49fa-a0ad-cc9dfdad035c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cf272f4c-6868-450d-b92c-fe937954104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870E27-6D11-4A03-BA87-AA6370521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1225</TotalTime>
  <Words>312</Words>
  <Application>Microsoft Office PowerPoint</Application>
  <PresentationFormat>Widescreen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Aharoni</vt:lpstr>
      <vt:lpstr>Amasis MT Pro Black</vt:lpstr>
      <vt:lpstr>Arial</vt:lpstr>
      <vt:lpstr>Avenir Next LT Pro</vt:lpstr>
      <vt:lpstr>Calibri</vt:lpstr>
      <vt:lpstr>Calibri Light</vt:lpstr>
      <vt:lpstr>Century Gothic</vt:lpstr>
      <vt:lpstr>Kristen ITC</vt:lpstr>
      <vt:lpstr>Open Sans ExtraBold</vt:lpstr>
      <vt:lpstr>Tw Cen MT</vt:lpstr>
      <vt:lpstr>Verdana</vt:lpstr>
      <vt:lpstr>Office Theme</vt:lpstr>
      <vt:lpstr>ShapesVTI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PLET2E_3A2_Values PPT</dc:title>
  <dc:subject>Primary English</dc:subject>
  <dc:creator>© Pearson Education Asia Limited</dc:creator>
  <cp:lastModifiedBy>Catherine Leung</cp:lastModifiedBy>
  <cp:revision>12</cp:revision>
  <dcterms:created xsi:type="dcterms:W3CDTF">2022-05-31T13:30:17Z</dcterms:created>
  <dcterms:modified xsi:type="dcterms:W3CDTF">2022-11-17T14:40:53Z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Order">
    <vt:r8>3049300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