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6" r:id="rId5"/>
    <p:sldId id="287" r:id="rId6"/>
    <p:sldId id="288" r:id="rId7"/>
    <p:sldId id="289" r:id="rId8"/>
    <p:sldId id="290" r:id="rId9"/>
    <p:sldId id="291" r:id="rId10"/>
    <p:sldId id="293" r:id="rId11"/>
    <p:sldId id="292" r:id="rId12"/>
    <p:sldId id="294" r:id="rId13"/>
    <p:sldId id="295" r:id="rId14"/>
    <p:sldId id="296" r:id="rId1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Leung" userId="dabd965c-b78d-4221-bc96-18215785a5a0" providerId="ADAL" clId="{2B3AD476-2010-4D24-B245-4E1F0C40CA39}"/>
    <pc:docChg chg="undo custSel addSld delSld modSld">
      <pc:chgData name="Catherine Leung" userId="dabd965c-b78d-4221-bc96-18215785a5a0" providerId="ADAL" clId="{2B3AD476-2010-4D24-B245-4E1F0C40CA39}" dt="2022-09-16T04:42:47.770" v="109" actId="1076"/>
      <pc:docMkLst>
        <pc:docMk/>
      </pc:docMkLst>
      <pc:sldChg chg="addSp modSp mod modAnim">
        <pc:chgData name="Catherine Leung" userId="dabd965c-b78d-4221-bc96-18215785a5a0" providerId="ADAL" clId="{2B3AD476-2010-4D24-B245-4E1F0C40CA39}" dt="2022-09-16T04:29:51.501" v="20"/>
        <pc:sldMkLst>
          <pc:docMk/>
          <pc:sldMk cId="2217188670" sldId="287"/>
        </pc:sldMkLst>
        <pc:picChg chg="add mod">
          <ac:chgData name="Catherine Leung" userId="dabd965c-b78d-4221-bc96-18215785a5a0" providerId="ADAL" clId="{2B3AD476-2010-4D24-B245-4E1F0C40CA39}" dt="2022-09-16T04:27:25.267" v="10" actId="1076"/>
          <ac:picMkLst>
            <pc:docMk/>
            <pc:sldMk cId="2217188670" sldId="287"/>
            <ac:picMk id="11" creationId="{D0651FB7-8DB7-4BFE-B4C3-952D1B8ED2FA}"/>
          </ac:picMkLst>
        </pc:picChg>
        <pc:picChg chg="add mod">
          <ac:chgData name="Catherine Leung" userId="dabd965c-b78d-4221-bc96-18215785a5a0" providerId="ADAL" clId="{2B3AD476-2010-4D24-B245-4E1F0C40CA39}" dt="2022-09-16T04:27:23.480" v="9" actId="1076"/>
          <ac:picMkLst>
            <pc:docMk/>
            <pc:sldMk cId="2217188670" sldId="287"/>
            <ac:picMk id="12" creationId="{CDBE4823-CFCC-42CC-B114-1CFD3790EC85}"/>
          </ac:picMkLst>
        </pc:picChg>
        <pc:picChg chg="add mod">
          <ac:chgData name="Catherine Leung" userId="dabd965c-b78d-4221-bc96-18215785a5a0" providerId="ADAL" clId="{2B3AD476-2010-4D24-B245-4E1F0C40CA39}" dt="2022-09-16T04:27:21.779" v="8" actId="1076"/>
          <ac:picMkLst>
            <pc:docMk/>
            <pc:sldMk cId="2217188670" sldId="287"/>
            <ac:picMk id="13" creationId="{D43E372B-8C7A-4A6C-B2C1-3C71BB9ED124}"/>
          </ac:picMkLst>
        </pc:picChg>
        <pc:picChg chg="add mod">
          <ac:chgData name="Catherine Leung" userId="dabd965c-b78d-4221-bc96-18215785a5a0" providerId="ADAL" clId="{2B3AD476-2010-4D24-B245-4E1F0C40CA39}" dt="2022-09-16T04:27:19.934" v="7" actId="1076"/>
          <ac:picMkLst>
            <pc:docMk/>
            <pc:sldMk cId="2217188670" sldId="287"/>
            <ac:picMk id="14" creationId="{F1067D82-CC4D-44F2-87BC-8ACB2570CA17}"/>
          </ac:picMkLst>
        </pc:picChg>
      </pc:sldChg>
      <pc:sldChg chg="addSp modSp mod modAnim">
        <pc:chgData name="Catherine Leung" userId="dabd965c-b78d-4221-bc96-18215785a5a0" providerId="ADAL" clId="{2B3AD476-2010-4D24-B245-4E1F0C40CA39}" dt="2022-09-16T04:30:46.075" v="28"/>
        <pc:sldMkLst>
          <pc:docMk/>
          <pc:sldMk cId="3812261096" sldId="288"/>
        </pc:sldMkLst>
        <pc:picChg chg="add mod">
          <ac:chgData name="Catherine Leung" userId="dabd965c-b78d-4221-bc96-18215785a5a0" providerId="ADAL" clId="{2B3AD476-2010-4D24-B245-4E1F0C40CA39}" dt="2022-09-16T04:30:18.815" v="24" actId="1076"/>
          <ac:picMkLst>
            <pc:docMk/>
            <pc:sldMk cId="3812261096" sldId="288"/>
            <ac:picMk id="9" creationId="{C8F759E9-EEAE-445B-BC86-4AD0B2F05FA0}"/>
          </ac:picMkLst>
        </pc:picChg>
        <pc:picChg chg="add mod">
          <ac:chgData name="Catherine Leung" userId="dabd965c-b78d-4221-bc96-18215785a5a0" providerId="ADAL" clId="{2B3AD476-2010-4D24-B245-4E1F0C40CA39}" dt="2022-09-16T04:30:17.363" v="23" actId="1076"/>
          <ac:picMkLst>
            <pc:docMk/>
            <pc:sldMk cId="3812261096" sldId="288"/>
            <ac:picMk id="10" creationId="{DDBF47D3-64AA-4197-8D82-88AC8FA09A8D}"/>
          </ac:picMkLst>
        </pc:picChg>
        <pc:picChg chg="add mod">
          <ac:chgData name="Catherine Leung" userId="dabd965c-b78d-4221-bc96-18215785a5a0" providerId="ADAL" clId="{2B3AD476-2010-4D24-B245-4E1F0C40CA39}" dt="2022-09-16T04:30:15.665" v="22" actId="1076"/>
          <ac:picMkLst>
            <pc:docMk/>
            <pc:sldMk cId="3812261096" sldId="288"/>
            <ac:picMk id="11" creationId="{B7E89F6C-A90F-4C96-8641-D14B8547E853}"/>
          </ac:picMkLst>
        </pc:picChg>
      </pc:sldChg>
      <pc:sldChg chg="addSp modSp mod modAnim">
        <pc:chgData name="Catherine Leung" userId="dabd965c-b78d-4221-bc96-18215785a5a0" providerId="ADAL" clId="{2B3AD476-2010-4D24-B245-4E1F0C40CA39}" dt="2022-09-16T04:31:20.373" v="33"/>
        <pc:sldMkLst>
          <pc:docMk/>
          <pc:sldMk cId="1747868484" sldId="289"/>
        </pc:sldMkLst>
        <pc:picChg chg="add mod">
          <ac:chgData name="Catherine Leung" userId="dabd965c-b78d-4221-bc96-18215785a5a0" providerId="ADAL" clId="{2B3AD476-2010-4D24-B245-4E1F0C40CA39}" dt="2022-09-16T04:31:01.058" v="29"/>
          <ac:picMkLst>
            <pc:docMk/>
            <pc:sldMk cId="1747868484" sldId="289"/>
            <ac:picMk id="7" creationId="{52BD4FEB-2501-4F2F-A952-C1CB01F2493F}"/>
          </ac:picMkLst>
        </pc:picChg>
        <pc:picChg chg="add mod">
          <ac:chgData name="Catherine Leung" userId="dabd965c-b78d-4221-bc96-18215785a5a0" providerId="ADAL" clId="{2B3AD476-2010-4D24-B245-4E1F0C40CA39}" dt="2022-09-16T04:31:03.873" v="30" actId="1076"/>
          <ac:picMkLst>
            <pc:docMk/>
            <pc:sldMk cId="1747868484" sldId="289"/>
            <ac:picMk id="8" creationId="{3311FDDC-00A6-4A16-A628-EE384456A429}"/>
          </ac:picMkLst>
        </pc:picChg>
      </pc:sldChg>
      <pc:sldChg chg="addSp modSp mod modAnim">
        <pc:chgData name="Catherine Leung" userId="dabd965c-b78d-4221-bc96-18215785a5a0" providerId="ADAL" clId="{2B3AD476-2010-4D24-B245-4E1F0C40CA39}" dt="2022-09-16T04:32:28.708" v="42"/>
        <pc:sldMkLst>
          <pc:docMk/>
          <pc:sldMk cId="3848271988" sldId="290"/>
        </pc:sldMkLst>
        <pc:picChg chg="add mod">
          <ac:chgData name="Catherine Leung" userId="dabd965c-b78d-4221-bc96-18215785a5a0" providerId="ADAL" clId="{2B3AD476-2010-4D24-B245-4E1F0C40CA39}" dt="2022-09-16T04:31:38.783" v="37" actId="1076"/>
          <ac:picMkLst>
            <pc:docMk/>
            <pc:sldMk cId="3848271988" sldId="290"/>
            <ac:picMk id="9" creationId="{0BCFFBFF-6265-408E-808D-708D0C88AF9F}"/>
          </ac:picMkLst>
        </pc:picChg>
        <pc:picChg chg="add mod">
          <ac:chgData name="Catherine Leung" userId="dabd965c-b78d-4221-bc96-18215785a5a0" providerId="ADAL" clId="{2B3AD476-2010-4D24-B245-4E1F0C40CA39}" dt="2022-09-16T04:31:37.734" v="36" actId="1076"/>
          <ac:picMkLst>
            <pc:docMk/>
            <pc:sldMk cId="3848271988" sldId="290"/>
            <ac:picMk id="10" creationId="{EFF2C070-2130-4E79-B761-297D7C3784EC}"/>
          </ac:picMkLst>
        </pc:picChg>
        <pc:picChg chg="add mod">
          <ac:chgData name="Catherine Leung" userId="dabd965c-b78d-4221-bc96-18215785a5a0" providerId="ADAL" clId="{2B3AD476-2010-4D24-B245-4E1F0C40CA39}" dt="2022-09-16T04:31:35.470" v="35" actId="1076"/>
          <ac:picMkLst>
            <pc:docMk/>
            <pc:sldMk cId="3848271988" sldId="290"/>
            <ac:picMk id="11" creationId="{962F5531-B223-46CF-B23C-DEC84CC1358F}"/>
          </ac:picMkLst>
        </pc:picChg>
      </pc:sldChg>
      <pc:sldChg chg="addSp modSp mod modAnim">
        <pc:chgData name="Catherine Leung" userId="dabd965c-b78d-4221-bc96-18215785a5a0" providerId="ADAL" clId="{2B3AD476-2010-4D24-B245-4E1F0C40CA39}" dt="2022-09-16T04:33:17.759" v="49"/>
        <pc:sldMkLst>
          <pc:docMk/>
          <pc:sldMk cId="3684366096" sldId="291"/>
        </pc:sldMkLst>
        <pc:picChg chg="add mod">
          <ac:chgData name="Catherine Leung" userId="dabd965c-b78d-4221-bc96-18215785a5a0" providerId="ADAL" clId="{2B3AD476-2010-4D24-B245-4E1F0C40CA39}" dt="2022-09-16T04:32:46.572" v="43"/>
          <ac:picMkLst>
            <pc:docMk/>
            <pc:sldMk cId="3684366096" sldId="291"/>
            <ac:picMk id="9" creationId="{4651958A-BC57-4FDF-A798-C6C510E03FC8}"/>
          </ac:picMkLst>
        </pc:picChg>
        <pc:picChg chg="add mod">
          <ac:chgData name="Catherine Leung" userId="dabd965c-b78d-4221-bc96-18215785a5a0" providerId="ADAL" clId="{2B3AD476-2010-4D24-B245-4E1F0C40CA39}" dt="2022-09-16T04:32:51.081" v="45" actId="1076"/>
          <ac:picMkLst>
            <pc:docMk/>
            <pc:sldMk cId="3684366096" sldId="291"/>
            <ac:picMk id="10" creationId="{5ECCC944-0D3D-4BBB-90CE-FFEEE26CB440}"/>
          </ac:picMkLst>
        </pc:picChg>
        <pc:picChg chg="add mod">
          <ac:chgData name="Catherine Leung" userId="dabd965c-b78d-4221-bc96-18215785a5a0" providerId="ADAL" clId="{2B3AD476-2010-4D24-B245-4E1F0C40CA39}" dt="2022-09-16T04:32:49.088" v="44" actId="1076"/>
          <ac:picMkLst>
            <pc:docMk/>
            <pc:sldMk cId="3684366096" sldId="291"/>
            <ac:picMk id="11" creationId="{C64DBD98-D060-44AA-B3E3-9F77B53450EC}"/>
          </ac:picMkLst>
        </pc:picChg>
      </pc:sldChg>
      <pc:sldChg chg="addSp modSp mod modAnim">
        <pc:chgData name="Catherine Leung" userId="dabd965c-b78d-4221-bc96-18215785a5a0" providerId="ADAL" clId="{2B3AD476-2010-4D24-B245-4E1F0C40CA39}" dt="2022-09-16T04:36:17.069" v="65"/>
        <pc:sldMkLst>
          <pc:docMk/>
          <pc:sldMk cId="2007776305" sldId="292"/>
        </pc:sldMkLst>
        <pc:picChg chg="add mod">
          <ac:chgData name="Catherine Leung" userId="dabd965c-b78d-4221-bc96-18215785a5a0" providerId="ADAL" clId="{2B3AD476-2010-4D24-B245-4E1F0C40CA39}" dt="2022-09-16T04:35:53.439" v="61" actId="1076"/>
          <ac:picMkLst>
            <pc:docMk/>
            <pc:sldMk cId="2007776305" sldId="292"/>
            <ac:picMk id="9" creationId="{678A4F45-A7A0-4309-A9FA-FD1C07F112DD}"/>
          </ac:picMkLst>
        </pc:picChg>
        <pc:picChg chg="add mod">
          <ac:chgData name="Catherine Leung" userId="dabd965c-b78d-4221-bc96-18215785a5a0" providerId="ADAL" clId="{2B3AD476-2010-4D24-B245-4E1F0C40CA39}" dt="2022-09-16T04:35:51.737" v="60" actId="1076"/>
          <ac:picMkLst>
            <pc:docMk/>
            <pc:sldMk cId="2007776305" sldId="292"/>
            <ac:picMk id="10" creationId="{C38E90A0-C6C4-446E-B228-BA29D79D092D}"/>
          </ac:picMkLst>
        </pc:picChg>
        <pc:picChg chg="add mod">
          <ac:chgData name="Catherine Leung" userId="dabd965c-b78d-4221-bc96-18215785a5a0" providerId="ADAL" clId="{2B3AD476-2010-4D24-B245-4E1F0C40CA39}" dt="2022-09-16T04:35:49.320" v="59" actId="1076"/>
          <ac:picMkLst>
            <pc:docMk/>
            <pc:sldMk cId="2007776305" sldId="292"/>
            <ac:picMk id="11" creationId="{219C12F4-F676-4203-9DE1-99D9820FA58D}"/>
          </ac:picMkLst>
        </pc:picChg>
      </pc:sldChg>
      <pc:sldChg chg="addSp modSp mod modAnim">
        <pc:chgData name="Catherine Leung" userId="dabd965c-b78d-4221-bc96-18215785a5a0" providerId="ADAL" clId="{2B3AD476-2010-4D24-B245-4E1F0C40CA39}" dt="2022-09-16T04:35:38.213" v="57"/>
        <pc:sldMkLst>
          <pc:docMk/>
          <pc:sldMk cId="2926374608" sldId="293"/>
        </pc:sldMkLst>
        <pc:picChg chg="add mod">
          <ac:chgData name="Catherine Leung" userId="dabd965c-b78d-4221-bc96-18215785a5a0" providerId="ADAL" clId="{2B3AD476-2010-4D24-B245-4E1F0C40CA39}" dt="2022-09-16T04:35:05.363" v="53" actId="1076"/>
          <ac:picMkLst>
            <pc:docMk/>
            <pc:sldMk cId="2926374608" sldId="293"/>
            <ac:picMk id="9" creationId="{7E4B0544-7901-49A9-ADD4-580C7FCA9E9C}"/>
          </ac:picMkLst>
        </pc:picChg>
        <pc:picChg chg="add mod">
          <ac:chgData name="Catherine Leung" userId="dabd965c-b78d-4221-bc96-18215785a5a0" providerId="ADAL" clId="{2B3AD476-2010-4D24-B245-4E1F0C40CA39}" dt="2022-09-16T04:35:04.084" v="52" actId="1076"/>
          <ac:picMkLst>
            <pc:docMk/>
            <pc:sldMk cId="2926374608" sldId="293"/>
            <ac:picMk id="10" creationId="{0C79B236-B926-489B-B0B5-0DA179CA42B2}"/>
          </ac:picMkLst>
        </pc:picChg>
        <pc:picChg chg="add mod">
          <ac:chgData name="Catherine Leung" userId="dabd965c-b78d-4221-bc96-18215785a5a0" providerId="ADAL" clId="{2B3AD476-2010-4D24-B245-4E1F0C40CA39}" dt="2022-09-16T04:35:02.461" v="51" actId="1076"/>
          <ac:picMkLst>
            <pc:docMk/>
            <pc:sldMk cId="2926374608" sldId="293"/>
            <ac:picMk id="11" creationId="{7D6F2259-10AB-4BE6-A046-F4CD1BD343C2}"/>
          </ac:picMkLst>
        </pc:picChg>
      </pc:sldChg>
      <pc:sldChg chg="addSp delSp modSp mod delAnim modAnim">
        <pc:chgData name="Catherine Leung" userId="dabd965c-b78d-4221-bc96-18215785a5a0" providerId="ADAL" clId="{2B3AD476-2010-4D24-B245-4E1F0C40CA39}" dt="2022-09-16T04:38:19.121" v="81" actId="1076"/>
        <pc:sldMkLst>
          <pc:docMk/>
          <pc:sldMk cId="4031602942" sldId="294"/>
        </pc:sldMkLst>
        <pc:picChg chg="mod">
          <ac:chgData name="Catherine Leung" userId="dabd965c-b78d-4221-bc96-18215785a5a0" providerId="ADAL" clId="{2B3AD476-2010-4D24-B245-4E1F0C40CA39}" dt="2022-09-16T04:38:19.121" v="81" actId="1076"/>
          <ac:picMkLst>
            <pc:docMk/>
            <pc:sldMk cId="4031602942" sldId="294"/>
            <ac:picMk id="13" creationId="{CC9D5603-322A-FAD6-F007-D63C29E5E550}"/>
          </ac:picMkLst>
        </pc:picChg>
        <pc:picChg chg="add mod">
          <ac:chgData name="Catherine Leung" userId="dabd965c-b78d-4221-bc96-18215785a5a0" providerId="ADAL" clId="{2B3AD476-2010-4D24-B245-4E1F0C40CA39}" dt="2022-09-16T04:21:40.779" v="2" actId="571"/>
          <ac:picMkLst>
            <pc:docMk/>
            <pc:sldMk cId="4031602942" sldId="294"/>
            <ac:picMk id="18" creationId="{A3AB3E52-B093-49FF-A2F0-61989E9EE805}"/>
          </ac:picMkLst>
        </pc:picChg>
        <pc:picChg chg="add mod">
          <ac:chgData name="Catherine Leung" userId="dabd965c-b78d-4221-bc96-18215785a5a0" providerId="ADAL" clId="{2B3AD476-2010-4D24-B245-4E1F0C40CA39}" dt="2022-09-16T04:21:42.568" v="3" actId="571"/>
          <ac:picMkLst>
            <pc:docMk/>
            <pc:sldMk cId="4031602942" sldId="294"/>
            <ac:picMk id="19" creationId="{7BC99221-400D-41B7-9C7B-B3A2DE31F3FE}"/>
          </ac:picMkLst>
        </pc:picChg>
        <pc:picChg chg="add del mod">
          <ac:chgData name="Catherine Leung" userId="dabd965c-b78d-4221-bc96-18215785a5a0" providerId="ADAL" clId="{2B3AD476-2010-4D24-B245-4E1F0C40CA39}" dt="2022-09-16T04:27:13.780" v="5" actId="21"/>
          <ac:picMkLst>
            <pc:docMk/>
            <pc:sldMk cId="4031602942" sldId="294"/>
            <ac:picMk id="20" creationId="{00272C23-B0D3-4C1D-BC75-A6AFE829A715}"/>
          </ac:picMkLst>
        </pc:picChg>
        <pc:picChg chg="add del mod">
          <ac:chgData name="Catherine Leung" userId="dabd965c-b78d-4221-bc96-18215785a5a0" providerId="ADAL" clId="{2B3AD476-2010-4D24-B245-4E1F0C40CA39}" dt="2022-09-16T04:27:13.780" v="5" actId="21"/>
          <ac:picMkLst>
            <pc:docMk/>
            <pc:sldMk cId="4031602942" sldId="294"/>
            <ac:picMk id="21" creationId="{E605E615-C3F7-4D40-9665-0E58990763EC}"/>
          </ac:picMkLst>
        </pc:picChg>
        <pc:picChg chg="add del mod">
          <ac:chgData name="Catherine Leung" userId="dabd965c-b78d-4221-bc96-18215785a5a0" providerId="ADAL" clId="{2B3AD476-2010-4D24-B245-4E1F0C40CA39}" dt="2022-09-16T04:27:13.780" v="5" actId="21"/>
          <ac:picMkLst>
            <pc:docMk/>
            <pc:sldMk cId="4031602942" sldId="294"/>
            <ac:picMk id="22" creationId="{A9D7A5FE-5849-42B6-943F-1DE2C8C75F2F}"/>
          </ac:picMkLst>
        </pc:picChg>
        <pc:picChg chg="add del mod">
          <ac:chgData name="Catherine Leung" userId="dabd965c-b78d-4221-bc96-18215785a5a0" providerId="ADAL" clId="{2B3AD476-2010-4D24-B245-4E1F0C40CA39}" dt="2022-09-16T04:27:13.780" v="5" actId="21"/>
          <ac:picMkLst>
            <pc:docMk/>
            <pc:sldMk cId="4031602942" sldId="294"/>
            <ac:picMk id="23" creationId="{CFDB5E3C-F8C8-45AF-8860-AF7771CCACF2}"/>
          </ac:picMkLst>
        </pc:picChg>
        <pc:picChg chg="add mod">
          <ac:chgData name="Catherine Leung" userId="dabd965c-b78d-4221-bc96-18215785a5a0" providerId="ADAL" clId="{2B3AD476-2010-4D24-B245-4E1F0C40CA39}" dt="2022-09-16T04:36:25.255" v="66"/>
          <ac:picMkLst>
            <pc:docMk/>
            <pc:sldMk cId="4031602942" sldId="294"/>
            <ac:picMk id="24" creationId="{41D3BB45-2025-41EA-B843-264EFA6F86B3}"/>
          </ac:picMkLst>
        </pc:picChg>
        <pc:picChg chg="add mod">
          <ac:chgData name="Catherine Leung" userId="dabd965c-b78d-4221-bc96-18215785a5a0" providerId="ADAL" clId="{2B3AD476-2010-4D24-B245-4E1F0C40CA39}" dt="2022-09-16T04:36:40.054" v="72" actId="1076"/>
          <ac:picMkLst>
            <pc:docMk/>
            <pc:sldMk cId="4031602942" sldId="294"/>
            <ac:picMk id="25" creationId="{D7501EBE-F4E3-4E8A-90D2-B462D905DFE6}"/>
          </ac:picMkLst>
        </pc:picChg>
        <pc:picChg chg="add mod">
          <ac:chgData name="Catherine Leung" userId="dabd965c-b78d-4221-bc96-18215785a5a0" providerId="ADAL" clId="{2B3AD476-2010-4D24-B245-4E1F0C40CA39}" dt="2022-09-16T04:36:36.783" v="71" actId="1076"/>
          <ac:picMkLst>
            <pc:docMk/>
            <pc:sldMk cId="4031602942" sldId="294"/>
            <ac:picMk id="26" creationId="{30189ABE-0C21-4921-BFC5-2D8C16E7CA26}"/>
          </ac:picMkLst>
        </pc:picChg>
        <pc:picChg chg="add mod">
          <ac:chgData name="Catherine Leung" userId="dabd965c-b78d-4221-bc96-18215785a5a0" providerId="ADAL" clId="{2B3AD476-2010-4D24-B245-4E1F0C40CA39}" dt="2022-09-16T04:36:35.212" v="70" actId="1076"/>
          <ac:picMkLst>
            <pc:docMk/>
            <pc:sldMk cId="4031602942" sldId="294"/>
            <ac:picMk id="27" creationId="{CB0B6BF7-596F-4188-A4E0-4C5960A667BB}"/>
          </ac:picMkLst>
        </pc:picChg>
        <pc:picChg chg="add mod">
          <ac:chgData name="Catherine Leung" userId="dabd965c-b78d-4221-bc96-18215785a5a0" providerId="ADAL" clId="{2B3AD476-2010-4D24-B245-4E1F0C40CA39}" dt="2022-09-16T04:36:31.925" v="69" actId="1076"/>
          <ac:picMkLst>
            <pc:docMk/>
            <pc:sldMk cId="4031602942" sldId="294"/>
            <ac:picMk id="28" creationId="{049BA622-6A2E-4F9E-AF22-F355A26C40B2}"/>
          </ac:picMkLst>
        </pc:picChg>
        <pc:picChg chg="add mod">
          <ac:chgData name="Catherine Leung" userId="dabd965c-b78d-4221-bc96-18215785a5a0" providerId="ADAL" clId="{2B3AD476-2010-4D24-B245-4E1F0C40CA39}" dt="2022-09-16T04:36:29.777" v="68" actId="1076"/>
          <ac:picMkLst>
            <pc:docMk/>
            <pc:sldMk cId="4031602942" sldId="294"/>
            <ac:picMk id="29" creationId="{FC806C34-A62B-4051-89CE-E864463EF7CB}"/>
          </ac:picMkLst>
        </pc:picChg>
        <pc:picChg chg="add mod">
          <ac:chgData name="Catherine Leung" userId="dabd965c-b78d-4221-bc96-18215785a5a0" providerId="ADAL" clId="{2B3AD476-2010-4D24-B245-4E1F0C40CA39}" dt="2022-09-16T04:36:27.497" v="67" actId="1076"/>
          <ac:picMkLst>
            <pc:docMk/>
            <pc:sldMk cId="4031602942" sldId="294"/>
            <ac:picMk id="30" creationId="{8791FA51-F4C9-4129-A008-5BAB05480A95}"/>
          </ac:picMkLst>
        </pc:picChg>
      </pc:sldChg>
      <pc:sldChg chg="new del">
        <pc:chgData name="Catherine Leung" userId="dabd965c-b78d-4221-bc96-18215785a5a0" providerId="ADAL" clId="{2B3AD476-2010-4D24-B245-4E1F0C40CA39}" dt="2022-09-16T04:18:24.716" v="1" actId="680"/>
        <pc:sldMkLst>
          <pc:docMk/>
          <pc:sldMk cId="519910718" sldId="296"/>
        </pc:sldMkLst>
      </pc:sldChg>
      <pc:sldChg chg="addSp delSp modSp new mod modClrScheme chgLayout">
        <pc:chgData name="Catherine Leung" userId="dabd965c-b78d-4221-bc96-18215785a5a0" providerId="ADAL" clId="{2B3AD476-2010-4D24-B245-4E1F0C40CA39}" dt="2022-09-16T04:42:47.770" v="109" actId="1076"/>
        <pc:sldMkLst>
          <pc:docMk/>
          <pc:sldMk cId="3815075526" sldId="296"/>
        </pc:sldMkLst>
        <pc:spChg chg="add del mod">
          <ac:chgData name="Catherine Leung" userId="dabd965c-b78d-4221-bc96-18215785a5a0" providerId="ADAL" clId="{2B3AD476-2010-4D24-B245-4E1F0C40CA39}" dt="2022-09-16T04:40:08.711" v="85" actId="478"/>
          <ac:spMkLst>
            <pc:docMk/>
            <pc:sldMk cId="3815075526" sldId="296"/>
            <ac:spMk id="2" creationId="{76706C83-8EF8-432D-801E-367BEBEF8878}"/>
          </ac:spMkLst>
        </pc:spChg>
        <pc:spChg chg="add mod">
          <ac:chgData name="Catherine Leung" userId="dabd965c-b78d-4221-bc96-18215785a5a0" providerId="ADAL" clId="{2B3AD476-2010-4D24-B245-4E1F0C40CA39}" dt="2022-09-16T04:42:41.471" v="107" actId="255"/>
          <ac:spMkLst>
            <pc:docMk/>
            <pc:sldMk cId="3815075526" sldId="296"/>
            <ac:spMk id="5" creationId="{C75CD339-D1E3-4A0E-96DB-415545BF280E}"/>
          </ac:spMkLst>
        </pc:spChg>
        <pc:spChg chg="add mod">
          <ac:chgData name="Catherine Leung" userId="dabd965c-b78d-4221-bc96-18215785a5a0" providerId="ADAL" clId="{2B3AD476-2010-4D24-B245-4E1F0C40CA39}" dt="2022-09-16T04:42:41.471" v="107" actId="255"/>
          <ac:spMkLst>
            <pc:docMk/>
            <pc:sldMk cId="3815075526" sldId="296"/>
            <ac:spMk id="6" creationId="{CB4E8457-C25C-403D-B40B-282CA9130526}"/>
          </ac:spMkLst>
        </pc:spChg>
        <pc:spChg chg="add mod">
          <ac:chgData name="Catherine Leung" userId="dabd965c-b78d-4221-bc96-18215785a5a0" providerId="ADAL" clId="{2B3AD476-2010-4D24-B245-4E1F0C40CA39}" dt="2022-09-16T04:42:20.819" v="103" actId="1076"/>
          <ac:spMkLst>
            <pc:docMk/>
            <pc:sldMk cId="3815075526" sldId="296"/>
            <ac:spMk id="8" creationId="{C1E720BB-EBCD-4A8D-A419-9F399A1DB810}"/>
          </ac:spMkLst>
        </pc:spChg>
        <pc:spChg chg="add mod">
          <ac:chgData name="Catherine Leung" userId="dabd965c-b78d-4221-bc96-18215785a5a0" providerId="ADAL" clId="{2B3AD476-2010-4D24-B245-4E1F0C40CA39}" dt="2022-09-16T04:42:47.770" v="109" actId="1076"/>
          <ac:spMkLst>
            <pc:docMk/>
            <pc:sldMk cId="3815075526" sldId="296"/>
            <ac:spMk id="9" creationId="{56F3C712-6D10-44D6-A3E6-29D92B7A3127}"/>
          </ac:spMkLst>
        </pc:spChg>
        <pc:graphicFrameChg chg="add del mod">
          <ac:chgData name="Catherine Leung" userId="dabd965c-b78d-4221-bc96-18215785a5a0" providerId="ADAL" clId="{2B3AD476-2010-4D24-B245-4E1F0C40CA39}" dt="2022-09-16T04:40:13.501" v="89"/>
          <ac:graphicFrameMkLst>
            <pc:docMk/>
            <pc:sldMk cId="3815075526" sldId="296"/>
            <ac:graphicFrameMk id="3" creationId="{0D26255D-7606-4764-A3C8-5D0A7CC7F656}"/>
          </ac:graphicFrameMkLst>
        </pc:graphicFrameChg>
      </pc:sldChg>
    </pc:docChg>
  </pc:docChgLst>
  <pc:docChgLst>
    <pc:chgData name="Cherry Lau" userId="f0c38085-dff5-44b0-86a7-0dbf8cdd6126" providerId="ADAL" clId="{C22F26BE-078E-E444-9079-2442323BAEA7}"/>
    <pc:docChg chg="undo custSel addSld delSld modSld sldOrd modMainMaster">
      <pc:chgData name="Cherry Lau" userId="f0c38085-dff5-44b0-86a7-0dbf8cdd6126" providerId="ADAL" clId="{C22F26BE-078E-E444-9079-2442323BAEA7}" dt="2022-09-15T18:34:26.586" v="362" actId="680"/>
      <pc:docMkLst>
        <pc:docMk/>
      </pc:docMkLst>
      <pc:sldChg chg="del">
        <pc:chgData name="Cherry Lau" userId="f0c38085-dff5-44b0-86a7-0dbf8cdd6126" providerId="ADAL" clId="{C22F26BE-078E-E444-9079-2442323BAEA7}" dt="2022-09-15T18:09:09.149" v="1" actId="2696"/>
        <pc:sldMkLst>
          <pc:docMk/>
          <pc:sldMk cId="109857222" sldId="256"/>
        </pc:sldMkLst>
      </pc:sldChg>
      <pc:sldChg chg="addSp delSp modSp add mod">
        <pc:chgData name="Cherry Lau" userId="f0c38085-dff5-44b0-86a7-0dbf8cdd6126" providerId="ADAL" clId="{C22F26BE-078E-E444-9079-2442323BAEA7}" dt="2022-09-15T18:11:49.677" v="21" actId="20577"/>
        <pc:sldMkLst>
          <pc:docMk/>
          <pc:sldMk cId="2934295015" sldId="286"/>
        </pc:sldMkLst>
        <pc:spChg chg="add mod">
          <ac:chgData name="Cherry Lau" userId="f0c38085-dff5-44b0-86a7-0dbf8cdd6126" providerId="ADAL" clId="{C22F26BE-078E-E444-9079-2442323BAEA7}" dt="2022-09-15T18:10:01.978" v="6" actId="20577"/>
          <ac:spMkLst>
            <pc:docMk/>
            <pc:sldMk cId="2934295015" sldId="286"/>
            <ac:spMk id="3" creationId="{0B325202-7BE1-7CA9-FF9D-8509154BD84E}"/>
          </ac:spMkLst>
        </pc:spChg>
        <pc:spChg chg="add mod">
          <ac:chgData name="Cherry Lau" userId="f0c38085-dff5-44b0-86a7-0dbf8cdd6126" providerId="ADAL" clId="{C22F26BE-078E-E444-9079-2442323BAEA7}" dt="2022-09-15T18:11:49.677" v="21" actId="20577"/>
          <ac:spMkLst>
            <pc:docMk/>
            <pc:sldMk cId="2934295015" sldId="286"/>
            <ac:spMk id="5" creationId="{036F550F-FBEB-29CC-1B7F-D75747253221}"/>
          </ac:spMkLst>
        </pc:spChg>
        <pc:picChg chg="del">
          <ac:chgData name="Cherry Lau" userId="f0c38085-dff5-44b0-86a7-0dbf8cdd6126" providerId="ADAL" clId="{C22F26BE-078E-E444-9079-2442323BAEA7}" dt="2022-09-15T18:11:28.824" v="8" actId="478"/>
          <ac:picMkLst>
            <pc:docMk/>
            <pc:sldMk cId="2934295015" sldId="286"/>
            <ac:picMk id="2" creationId="{F126BBB7-1B58-4F7E-BA08-5DFC3A1EFA8D}"/>
          </ac:picMkLst>
        </pc:picChg>
        <pc:picChg chg="add mod">
          <ac:chgData name="Cherry Lau" userId="f0c38085-dff5-44b0-86a7-0dbf8cdd6126" providerId="ADAL" clId="{C22F26BE-078E-E444-9079-2442323BAEA7}" dt="2022-09-15T18:11:26.633" v="7"/>
          <ac:picMkLst>
            <pc:docMk/>
            <pc:sldMk cId="2934295015" sldId="286"/>
            <ac:picMk id="4" creationId="{09788518-9C47-D927-E330-3F46096BBEB3}"/>
          </ac:picMkLst>
        </pc:picChg>
      </pc:sldChg>
      <pc:sldChg chg="new del">
        <pc:chgData name="Cherry Lau" userId="f0c38085-dff5-44b0-86a7-0dbf8cdd6126" providerId="ADAL" clId="{C22F26BE-078E-E444-9079-2442323BAEA7}" dt="2022-09-15T18:11:54.237" v="23" actId="2696"/>
        <pc:sldMkLst>
          <pc:docMk/>
          <pc:sldMk cId="216768015" sldId="287"/>
        </pc:sldMkLst>
      </pc:sldChg>
      <pc:sldChg chg="addSp delSp modSp new mod delAnim modAnim">
        <pc:chgData name="Cherry Lau" userId="f0c38085-dff5-44b0-86a7-0dbf8cdd6126" providerId="ADAL" clId="{C22F26BE-078E-E444-9079-2442323BAEA7}" dt="2022-09-15T18:15:34.975" v="60" actId="1076"/>
        <pc:sldMkLst>
          <pc:docMk/>
          <pc:sldMk cId="2217188670" sldId="287"/>
        </pc:sldMkLst>
        <pc:picChg chg="add mod">
          <ac:chgData name="Cherry Lau" userId="f0c38085-dff5-44b0-86a7-0dbf8cdd6126" providerId="ADAL" clId="{C22F26BE-078E-E444-9079-2442323BAEA7}" dt="2022-09-15T18:15:34.975" v="60" actId="1076"/>
          <ac:picMkLst>
            <pc:docMk/>
            <pc:sldMk cId="2217188670" sldId="287"/>
            <ac:picMk id="2" creationId="{810B9FFF-4E9D-5D66-08AE-8458967851F2}"/>
          </ac:picMkLst>
        </pc:picChg>
        <pc:picChg chg="add mod">
          <ac:chgData name="Cherry Lau" userId="f0c38085-dff5-44b0-86a7-0dbf8cdd6126" providerId="ADAL" clId="{C22F26BE-078E-E444-9079-2442323BAEA7}" dt="2022-09-15T18:13:15.952" v="34" actId="1076"/>
          <ac:picMkLst>
            <pc:docMk/>
            <pc:sldMk cId="2217188670" sldId="287"/>
            <ac:picMk id="3" creationId="{83B35BAD-B110-9452-4B29-9277B5E82D0E}"/>
          </ac:picMkLst>
        </pc:picChg>
        <pc:picChg chg="add mod">
          <ac:chgData name="Cherry Lau" userId="f0c38085-dff5-44b0-86a7-0dbf8cdd6126" providerId="ADAL" clId="{C22F26BE-078E-E444-9079-2442323BAEA7}" dt="2022-09-15T18:14:12.808" v="42" actId="1076"/>
          <ac:picMkLst>
            <pc:docMk/>
            <pc:sldMk cId="2217188670" sldId="287"/>
            <ac:picMk id="4" creationId="{53936C88-3F5F-C456-9CDE-EDD837F90F34}"/>
          </ac:picMkLst>
        </pc:picChg>
        <pc:picChg chg="add mod">
          <ac:chgData name="Cherry Lau" userId="f0c38085-dff5-44b0-86a7-0dbf8cdd6126" providerId="ADAL" clId="{C22F26BE-078E-E444-9079-2442323BAEA7}" dt="2022-09-15T18:14:14.111" v="43" actId="1076"/>
          <ac:picMkLst>
            <pc:docMk/>
            <pc:sldMk cId="2217188670" sldId="287"/>
            <ac:picMk id="5" creationId="{68B51780-5F9B-5AC1-F025-722BE7EACEB1}"/>
          </ac:picMkLst>
        </pc:picChg>
        <pc:picChg chg="add mod">
          <ac:chgData name="Cherry Lau" userId="f0c38085-dff5-44b0-86a7-0dbf8cdd6126" providerId="ADAL" clId="{C22F26BE-078E-E444-9079-2442323BAEA7}" dt="2022-09-15T18:14:57.566" v="49" actId="14100"/>
          <ac:picMkLst>
            <pc:docMk/>
            <pc:sldMk cId="2217188670" sldId="287"/>
            <ac:picMk id="6" creationId="{7AFEB601-BAA0-2C08-EA32-2F17BF27A828}"/>
          </ac:picMkLst>
        </pc:picChg>
        <pc:picChg chg="add mod">
          <ac:chgData name="Cherry Lau" userId="f0c38085-dff5-44b0-86a7-0dbf8cdd6126" providerId="ADAL" clId="{C22F26BE-078E-E444-9079-2442323BAEA7}" dt="2022-09-15T18:15:29.708" v="59" actId="1076"/>
          <ac:picMkLst>
            <pc:docMk/>
            <pc:sldMk cId="2217188670" sldId="287"/>
            <ac:picMk id="7" creationId="{5CDD509F-592E-C011-8DCF-85BF345D5119}"/>
          </ac:picMkLst>
        </pc:picChg>
        <pc:picChg chg="add mod">
          <ac:chgData name="Cherry Lau" userId="f0c38085-dff5-44b0-86a7-0dbf8cdd6126" providerId="ADAL" clId="{C22F26BE-078E-E444-9079-2442323BAEA7}" dt="2022-09-15T18:15:27.142" v="58" actId="1076"/>
          <ac:picMkLst>
            <pc:docMk/>
            <pc:sldMk cId="2217188670" sldId="287"/>
            <ac:picMk id="8" creationId="{3C7F223F-7932-F798-F7AB-1382271E72FF}"/>
          </ac:picMkLst>
        </pc:picChg>
        <pc:picChg chg="add mod">
          <ac:chgData name="Cherry Lau" userId="f0c38085-dff5-44b0-86a7-0dbf8cdd6126" providerId="ADAL" clId="{C22F26BE-078E-E444-9079-2442323BAEA7}" dt="2022-09-15T18:15:24.476" v="57" actId="1076"/>
          <ac:picMkLst>
            <pc:docMk/>
            <pc:sldMk cId="2217188670" sldId="287"/>
            <ac:picMk id="9" creationId="{058F864F-FA07-F802-12BF-DCD1862E0F94}"/>
          </ac:picMkLst>
        </pc:picChg>
        <pc:picChg chg="add mod">
          <ac:chgData name="Cherry Lau" userId="f0c38085-dff5-44b0-86a7-0dbf8cdd6126" providerId="ADAL" clId="{C22F26BE-078E-E444-9079-2442323BAEA7}" dt="2022-09-15T18:15:21.159" v="56" actId="1076"/>
          <ac:picMkLst>
            <pc:docMk/>
            <pc:sldMk cId="2217188670" sldId="287"/>
            <ac:picMk id="10" creationId="{8D3C1718-8DB0-6411-6306-D3209743DBF3}"/>
          </ac:picMkLst>
        </pc:picChg>
        <pc:picChg chg="add del mod">
          <ac:chgData name="Cherry Lau" userId="f0c38085-dff5-44b0-86a7-0dbf8cdd6126" providerId="ADAL" clId="{C22F26BE-078E-E444-9079-2442323BAEA7}" dt="2022-09-15T18:15:17.327" v="55" actId="478"/>
          <ac:picMkLst>
            <pc:docMk/>
            <pc:sldMk cId="2217188670" sldId="287"/>
            <ac:picMk id="11" creationId="{470E34F4-B2F2-CB70-40C2-8EE093DDF642}"/>
          </ac:picMkLst>
        </pc:picChg>
      </pc:sldChg>
      <pc:sldChg chg="addSp modSp new mod modAnim">
        <pc:chgData name="Cherry Lau" userId="f0c38085-dff5-44b0-86a7-0dbf8cdd6126" providerId="ADAL" clId="{C22F26BE-078E-E444-9079-2442323BAEA7}" dt="2022-09-15T18:17:36.505" v="87" actId="1076"/>
        <pc:sldMkLst>
          <pc:docMk/>
          <pc:sldMk cId="3812261096" sldId="288"/>
        </pc:sldMkLst>
        <pc:picChg chg="add mod">
          <ac:chgData name="Cherry Lau" userId="f0c38085-dff5-44b0-86a7-0dbf8cdd6126" providerId="ADAL" clId="{C22F26BE-078E-E444-9079-2442323BAEA7}" dt="2022-09-15T18:15:46.076" v="62"/>
          <ac:picMkLst>
            <pc:docMk/>
            <pc:sldMk cId="3812261096" sldId="288"/>
            <ac:picMk id="2" creationId="{05988F37-2B2F-C7AC-E031-382A96982562}"/>
          </ac:picMkLst>
        </pc:picChg>
        <pc:picChg chg="add mod">
          <ac:chgData name="Cherry Lau" userId="f0c38085-dff5-44b0-86a7-0dbf8cdd6126" providerId="ADAL" clId="{C22F26BE-078E-E444-9079-2442323BAEA7}" dt="2022-09-15T18:17:17.506" v="80" actId="1076"/>
          <ac:picMkLst>
            <pc:docMk/>
            <pc:sldMk cId="3812261096" sldId="288"/>
            <ac:picMk id="3" creationId="{3E3F6438-FE46-4407-2898-CEA34D555F40}"/>
          </ac:picMkLst>
        </pc:picChg>
        <pc:picChg chg="add mod">
          <ac:chgData name="Cherry Lau" userId="f0c38085-dff5-44b0-86a7-0dbf8cdd6126" providerId="ADAL" clId="{C22F26BE-078E-E444-9079-2442323BAEA7}" dt="2022-09-15T18:17:20.086" v="81" actId="1076"/>
          <ac:picMkLst>
            <pc:docMk/>
            <pc:sldMk cId="3812261096" sldId="288"/>
            <ac:picMk id="4" creationId="{19B2FC8E-CF84-1A30-9B1B-20EE8321ABBE}"/>
          </ac:picMkLst>
        </pc:picChg>
        <pc:picChg chg="add mod">
          <ac:chgData name="Cherry Lau" userId="f0c38085-dff5-44b0-86a7-0dbf8cdd6126" providerId="ADAL" clId="{C22F26BE-078E-E444-9079-2442323BAEA7}" dt="2022-09-15T18:17:13.362" v="78" actId="1076"/>
          <ac:picMkLst>
            <pc:docMk/>
            <pc:sldMk cId="3812261096" sldId="288"/>
            <ac:picMk id="5" creationId="{0B735E70-59A0-71EA-61B1-09118C204A55}"/>
          </ac:picMkLst>
        </pc:picChg>
        <pc:picChg chg="add mod">
          <ac:chgData name="Cherry Lau" userId="f0c38085-dff5-44b0-86a7-0dbf8cdd6126" providerId="ADAL" clId="{C22F26BE-078E-E444-9079-2442323BAEA7}" dt="2022-09-15T18:17:36.505" v="87" actId="1076"/>
          <ac:picMkLst>
            <pc:docMk/>
            <pc:sldMk cId="3812261096" sldId="288"/>
            <ac:picMk id="6" creationId="{F84FE966-1224-1BA6-7CB7-6BF53AF5E616}"/>
          </ac:picMkLst>
        </pc:picChg>
        <pc:picChg chg="add mod">
          <ac:chgData name="Cherry Lau" userId="f0c38085-dff5-44b0-86a7-0dbf8cdd6126" providerId="ADAL" clId="{C22F26BE-078E-E444-9079-2442323BAEA7}" dt="2022-09-15T18:17:33.848" v="86" actId="1076"/>
          <ac:picMkLst>
            <pc:docMk/>
            <pc:sldMk cId="3812261096" sldId="288"/>
            <ac:picMk id="7" creationId="{D45B97D7-CB74-0D41-1BEC-D1039D91BAE4}"/>
          </ac:picMkLst>
        </pc:picChg>
        <pc:picChg chg="add mod">
          <ac:chgData name="Cherry Lau" userId="f0c38085-dff5-44b0-86a7-0dbf8cdd6126" providerId="ADAL" clId="{C22F26BE-078E-E444-9079-2442323BAEA7}" dt="2022-09-15T18:17:28.605" v="85" actId="1076"/>
          <ac:picMkLst>
            <pc:docMk/>
            <pc:sldMk cId="3812261096" sldId="288"/>
            <ac:picMk id="8" creationId="{FF3A9D14-2368-4EFC-6A06-9E1844B776BB}"/>
          </ac:picMkLst>
        </pc:picChg>
      </pc:sldChg>
      <pc:sldChg chg="addSp modSp new mod modAnim">
        <pc:chgData name="Cherry Lau" userId="f0c38085-dff5-44b0-86a7-0dbf8cdd6126" providerId="ADAL" clId="{C22F26BE-078E-E444-9079-2442323BAEA7}" dt="2022-09-15T18:18:39.253" v="99" actId="1076"/>
        <pc:sldMkLst>
          <pc:docMk/>
          <pc:sldMk cId="1747868484" sldId="289"/>
        </pc:sldMkLst>
        <pc:picChg chg="add mod">
          <ac:chgData name="Cherry Lau" userId="f0c38085-dff5-44b0-86a7-0dbf8cdd6126" providerId="ADAL" clId="{C22F26BE-078E-E444-9079-2442323BAEA7}" dt="2022-09-15T18:17:50.501" v="89"/>
          <ac:picMkLst>
            <pc:docMk/>
            <pc:sldMk cId="1747868484" sldId="289"/>
            <ac:picMk id="2" creationId="{E4ECA41D-9621-FB2E-808D-3D5D1C9C67FE}"/>
          </ac:picMkLst>
        </pc:picChg>
        <pc:picChg chg="add mod">
          <ac:chgData name="Cherry Lau" userId="f0c38085-dff5-44b0-86a7-0dbf8cdd6126" providerId="ADAL" clId="{C22F26BE-078E-E444-9079-2442323BAEA7}" dt="2022-09-15T18:18:30.712" v="95" actId="1076"/>
          <ac:picMkLst>
            <pc:docMk/>
            <pc:sldMk cId="1747868484" sldId="289"/>
            <ac:picMk id="3" creationId="{55B94B44-3437-F238-95EE-DD42A9524C69}"/>
          </ac:picMkLst>
        </pc:picChg>
        <pc:picChg chg="add mod">
          <ac:chgData name="Cherry Lau" userId="f0c38085-dff5-44b0-86a7-0dbf8cdd6126" providerId="ADAL" clId="{C22F26BE-078E-E444-9079-2442323BAEA7}" dt="2022-09-15T18:18:28.303" v="94" actId="1076"/>
          <ac:picMkLst>
            <pc:docMk/>
            <pc:sldMk cId="1747868484" sldId="289"/>
            <ac:picMk id="4" creationId="{68B366B9-F3EB-901F-10FE-5E7F16653602}"/>
          </ac:picMkLst>
        </pc:picChg>
        <pc:picChg chg="add mod">
          <ac:chgData name="Cherry Lau" userId="f0c38085-dff5-44b0-86a7-0dbf8cdd6126" providerId="ADAL" clId="{C22F26BE-078E-E444-9079-2442323BAEA7}" dt="2022-09-15T18:18:39.253" v="99" actId="1076"/>
          <ac:picMkLst>
            <pc:docMk/>
            <pc:sldMk cId="1747868484" sldId="289"/>
            <ac:picMk id="5" creationId="{29CE6D01-6303-A414-D910-80DCCB0BD41D}"/>
          </ac:picMkLst>
        </pc:picChg>
        <pc:picChg chg="add mod">
          <ac:chgData name="Cherry Lau" userId="f0c38085-dff5-44b0-86a7-0dbf8cdd6126" providerId="ADAL" clId="{C22F26BE-078E-E444-9079-2442323BAEA7}" dt="2022-09-15T18:18:37.104" v="98" actId="1076"/>
          <ac:picMkLst>
            <pc:docMk/>
            <pc:sldMk cId="1747868484" sldId="289"/>
            <ac:picMk id="6" creationId="{82F2D971-CC90-DEBE-6229-4479C5A08889}"/>
          </ac:picMkLst>
        </pc:picChg>
      </pc:sldChg>
      <pc:sldChg chg="addSp modSp new mod modAnim">
        <pc:chgData name="Cherry Lau" userId="f0c38085-dff5-44b0-86a7-0dbf8cdd6126" providerId="ADAL" clId="{C22F26BE-078E-E444-9079-2442323BAEA7}" dt="2022-09-15T18:20:12.206" v="123" actId="1076"/>
        <pc:sldMkLst>
          <pc:docMk/>
          <pc:sldMk cId="3848271988" sldId="290"/>
        </pc:sldMkLst>
        <pc:picChg chg="add mod">
          <ac:chgData name="Cherry Lau" userId="f0c38085-dff5-44b0-86a7-0dbf8cdd6126" providerId="ADAL" clId="{C22F26BE-078E-E444-9079-2442323BAEA7}" dt="2022-09-15T18:18:49.850" v="101"/>
          <ac:picMkLst>
            <pc:docMk/>
            <pc:sldMk cId="3848271988" sldId="290"/>
            <ac:picMk id="2" creationId="{4152A893-BA4A-4117-B92E-65B3CB4D5D27}"/>
          </ac:picMkLst>
        </pc:picChg>
        <pc:picChg chg="add mod">
          <ac:chgData name="Cherry Lau" userId="f0c38085-dff5-44b0-86a7-0dbf8cdd6126" providerId="ADAL" clId="{C22F26BE-078E-E444-9079-2442323BAEA7}" dt="2022-09-15T18:20:00.077" v="117" actId="1076"/>
          <ac:picMkLst>
            <pc:docMk/>
            <pc:sldMk cId="3848271988" sldId="290"/>
            <ac:picMk id="3" creationId="{102F1860-3170-06BD-5C39-A1CAFAA3E2ED}"/>
          </ac:picMkLst>
        </pc:picChg>
        <pc:picChg chg="add mod">
          <ac:chgData name="Cherry Lau" userId="f0c38085-dff5-44b0-86a7-0dbf8cdd6126" providerId="ADAL" clId="{C22F26BE-078E-E444-9079-2442323BAEA7}" dt="2022-09-15T18:19:58.546" v="116" actId="1076"/>
          <ac:picMkLst>
            <pc:docMk/>
            <pc:sldMk cId="3848271988" sldId="290"/>
            <ac:picMk id="4" creationId="{9F522F47-4D57-7657-B4F9-F2A49293A59F}"/>
          </ac:picMkLst>
        </pc:picChg>
        <pc:picChg chg="add mod">
          <ac:chgData name="Cherry Lau" userId="f0c38085-dff5-44b0-86a7-0dbf8cdd6126" providerId="ADAL" clId="{C22F26BE-078E-E444-9079-2442323BAEA7}" dt="2022-09-15T18:19:56.718" v="115" actId="1076"/>
          <ac:picMkLst>
            <pc:docMk/>
            <pc:sldMk cId="3848271988" sldId="290"/>
            <ac:picMk id="5" creationId="{EE2C52A9-32B1-BD0F-DCED-AC8E4723003D}"/>
          </ac:picMkLst>
        </pc:picChg>
        <pc:picChg chg="add mod">
          <ac:chgData name="Cherry Lau" userId="f0c38085-dff5-44b0-86a7-0dbf8cdd6126" providerId="ADAL" clId="{C22F26BE-078E-E444-9079-2442323BAEA7}" dt="2022-09-15T18:20:12.206" v="123" actId="1076"/>
          <ac:picMkLst>
            <pc:docMk/>
            <pc:sldMk cId="3848271988" sldId="290"/>
            <ac:picMk id="6" creationId="{F86D270C-8DA5-7C75-A8C2-A975AE9A0922}"/>
          </ac:picMkLst>
        </pc:picChg>
        <pc:picChg chg="add mod">
          <ac:chgData name="Cherry Lau" userId="f0c38085-dff5-44b0-86a7-0dbf8cdd6126" providerId="ADAL" clId="{C22F26BE-078E-E444-9079-2442323BAEA7}" dt="2022-09-15T18:20:09.846" v="122" actId="1076"/>
          <ac:picMkLst>
            <pc:docMk/>
            <pc:sldMk cId="3848271988" sldId="290"/>
            <ac:picMk id="7" creationId="{592FF85D-3DE3-BD57-DA05-7EEE6174557B}"/>
          </ac:picMkLst>
        </pc:picChg>
        <pc:picChg chg="add mod">
          <ac:chgData name="Cherry Lau" userId="f0c38085-dff5-44b0-86a7-0dbf8cdd6126" providerId="ADAL" clId="{C22F26BE-078E-E444-9079-2442323BAEA7}" dt="2022-09-15T18:20:07.505" v="121" actId="1076"/>
          <ac:picMkLst>
            <pc:docMk/>
            <pc:sldMk cId="3848271988" sldId="290"/>
            <ac:picMk id="8" creationId="{F3B93EE7-4D7C-2565-E0D4-161DE3F30DAF}"/>
          </ac:picMkLst>
        </pc:picChg>
      </pc:sldChg>
      <pc:sldChg chg="addSp modSp new mod modAnim">
        <pc:chgData name="Cherry Lau" userId="f0c38085-dff5-44b0-86a7-0dbf8cdd6126" providerId="ADAL" clId="{C22F26BE-078E-E444-9079-2442323BAEA7}" dt="2022-09-15T18:22:03.627" v="158" actId="1076"/>
        <pc:sldMkLst>
          <pc:docMk/>
          <pc:sldMk cId="3684366096" sldId="291"/>
        </pc:sldMkLst>
        <pc:picChg chg="add mod">
          <ac:chgData name="Cherry Lau" userId="f0c38085-dff5-44b0-86a7-0dbf8cdd6126" providerId="ADAL" clId="{C22F26BE-078E-E444-9079-2442323BAEA7}" dt="2022-09-15T18:21:33.165" v="146" actId="14100"/>
          <ac:picMkLst>
            <pc:docMk/>
            <pc:sldMk cId="3684366096" sldId="291"/>
            <ac:picMk id="2" creationId="{43160C3F-41C3-BB75-2CE6-352941E9FBCE}"/>
          </ac:picMkLst>
        </pc:picChg>
        <pc:picChg chg="add mod">
          <ac:chgData name="Cherry Lau" userId="f0c38085-dff5-44b0-86a7-0dbf8cdd6126" providerId="ADAL" clId="{C22F26BE-078E-E444-9079-2442323BAEA7}" dt="2022-09-15T18:20:33.660" v="126"/>
          <ac:picMkLst>
            <pc:docMk/>
            <pc:sldMk cId="3684366096" sldId="291"/>
            <ac:picMk id="3" creationId="{ADF1C4A7-6C89-5B67-B420-2857B61FB742}"/>
          </ac:picMkLst>
        </pc:picChg>
        <pc:picChg chg="add mod">
          <ac:chgData name="Cherry Lau" userId="f0c38085-dff5-44b0-86a7-0dbf8cdd6126" providerId="ADAL" clId="{C22F26BE-078E-E444-9079-2442323BAEA7}" dt="2022-09-15T18:21:44.397" v="151" actId="1076"/>
          <ac:picMkLst>
            <pc:docMk/>
            <pc:sldMk cId="3684366096" sldId="291"/>
            <ac:picMk id="4" creationId="{7260F302-4E73-8E64-DB84-E78EBBED4655}"/>
          </ac:picMkLst>
        </pc:picChg>
        <pc:picChg chg="add mod">
          <ac:chgData name="Cherry Lau" userId="f0c38085-dff5-44b0-86a7-0dbf8cdd6126" providerId="ADAL" clId="{C22F26BE-078E-E444-9079-2442323BAEA7}" dt="2022-09-15T18:21:42.792" v="150" actId="14100"/>
          <ac:picMkLst>
            <pc:docMk/>
            <pc:sldMk cId="3684366096" sldId="291"/>
            <ac:picMk id="5" creationId="{7AB4B473-3587-A716-CD04-B6E4BB4868F4}"/>
          </ac:picMkLst>
        </pc:picChg>
        <pc:picChg chg="add mod">
          <ac:chgData name="Cherry Lau" userId="f0c38085-dff5-44b0-86a7-0dbf8cdd6126" providerId="ADAL" clId="{C22F26BE-078E-E444-9079-2442323BAEA7}" dt="2022-09-15T18:22:03.627" v="158" actId="1076"/>
          <ac:picMkLst>
            <pc:docMk/>
            <pc:sldMk cId="3684366096" sldId="291"/>
            <ac:picMk id="6" creationId="{59811A03-F0F4-EC08-6F71-1BEDC3F8701E}"/>
          </ac:picMkLst>
        </pc:picChg>
        <pc:picChg chg="add mod">
          <ac:chgData name="Cherry Lau" userId="f0c38085-dff5-44b0-86a7-0dbf8cdd6126" providerId="ADAL" clId="{C22F26BE-078E-E444-9079-2442323BAEA7}" dt="2022-09-15T18:22:00.466" v="157" actId="1076"/>
          <ac:picMkLst>
            <pc:docMk/>
            <pc:sldMk cId="3684366096" sldId="291"/>
            <ac:picMk id="7" creationId="{C75DC1F4-B528-771E-D196-D95F720AA4FA}"/>
          </ac:picMkLst>
        </pc:picChg>
        <pc:picChg chg="add mod">
          <ac:chgData name="Cherry Lau" userId="f0c38085-dff5-44b0-86a7-0dbf8cdd6126" providerId="ADAL" clId="{C22F26BE-078E-E444-9079-2442323BAEA7}" dt="2022-09-15T18:21:58.222" v="156" actId="1076"/>
          <ac:picMkLst>
            <pc:docMk/>
            <pc:sldMk cId="3684366096" sldId="291"/>
            <ac:picMk id="8" creationId="{65639488-6936-38D6-787B-E9AE94950475}"/>
          </ac:picMkLst>
        </pc:picChg>
      </pc:sldChg>
      <pc:sldChg chg="addSp modSp new mod modAnim">
        <pc:chgData name="Cherry Lau" userId="f0c38085-dff5-44b0-86a7-0dbf8cdd6126" providerId="ADAL" clId="{C22F26BE-078E-E444-9079-2442323BAEA7}" dt="2022-09-15T18:25:04.542" v="205" actId="1076"/>
        <pc:sldMkLst>
          <pc:docMk/>
          <pc:sldMk cId="2007776305" sldId="292"/>
        </pc:sldMkLst>
        <pc:picChg chg="add mod">
          <ac:chgData name="Cherry Lau" userId="f0c38085-dff5-44b0-86a7-0dbf8cdd6126" providerId="ADAL" clId="{C22F26BE-078E-E444-9079-2442323BAEA7}" dt="2022-09-15T18:22:24.410" v="160"/>
          <ac:picMkLst>
            <pc:docMk/>
            <pc:sldMk cId="2007776305" sldId="292"/>
            <ac:picMk id="2" creationId="{E14C496B-2100-D9C5-BD02-D18E538B6CCA}"/>
          </ac:picMkLst>
        </pc:picChg>
        <pc:picChg chg="add mod">
          <ac:chgData name="Cherry Lau" userId="f0c38085-dff5-44b0-86a7-0dbf8cdd6126" providerId="ADAL" clId="{C22F26BE-078E-E444-9079-2442323BAEA7}" dt="2022-09-15T18:24:51.815" v="199" actId="1076"/>
          <ac:picMkLst>
            <pc:docMk/>
            <pc:sldMk cId="2007776305" sldId="292"/>
            <ac:picMk id="3" creationId="{9C2DF7D2-9A51-656C-3AE0-D3C8B956AD73}"/>
          </ac:picMkLst>
        </pc:picChg>
        <pc:picChg chg="add mod">
          <ac:chgData name="Cherry Lau" userId="f0c38085-dff5-44b0-86a7-0dbf8cdd6126" providerId="ADAL" clId="{C22F26BE-078E-E444-9079-2442323BAEA7}" dt="2022-09-15T18:24:49.834" v="198" actId="1076"/>
          <ac:picMkLst>
            <pc:docMk/>
            <pc:sldMk cId="2007776305" sldId="292"/>
            <ac:picMk id="4" creationId="{F68C02F0-2C33-44D4-4F5D-B376B545462E}"/>
          </ac:picMkLst>
        </pc:picChg>
        <pc:picChg chg="add mod">
          <ac:chgData name="Cherry Lau" userId="f0c38085-dff5-44b0-86a7-0dbf8cdd6126" providerId="ADAL" clId="{C22F26BE-078E-E444-9079-2442323BAEA7}" dt="2022-09-15T18:24:47.946" v="197" actId="1076"/>
          <ac:picMkLst>
            <pc:docMk/>
            <pc:sldMk cId="2007776305" sldId="292"/>
            <ac:picMk id="5" creationId="{433FB319-D189-3C92-6D78-C5D2A73A2504}"/>
          </ac:picMkLst>
        </pc:picChg>
        <pc:picChg chg="add mod">
          <ac:chgData name="Cherry Lau" userId="f0c38085-dff5-44b0-86a7-0dbf8cdd6126" providerId="ADAL" clId="{C22F26BE-078E-E444-9079-2442323BAEA7}" dt="2022-09-15T18:25:04.542" v="205" actId="1076"/>
          <ac:picMkLst>
            <pc:docMk/>
            <pc:sldMk cId="2007776305" sldId="292"/>
            <ac:picMk id="6" creationId="{BE34542E-94EC-234F-D57E-51FC9A9317E9}"/>
          </ac:picMkLst>
        </pc:picChg>
        <pc:picChg chg="add mod">
          <ac:chgData name="Cherry Lau" userId="f0c38085-dff5-44b0-86a7-0dbf8cdd6126" providerId="ADAL" clId="{C22F26BE-078E-E444-9079-2442323BAEA7}" dt="2022-09-15T18:25:00.726" v="204" actId="1076"/>
          <ac:picMkLst>
            <pc:docMk/>
            <pc:sldMk cId="2007776305" sldId="292"/>
            <ac:picMk id="7" creationId="{AF918E37-4252-768F-E5EC-1E52A63248EA}"/>
          </ac:picMkLst>
        </pc:picChg>
        <pc:picChg chg="add mod">
          <ac:chgData name="Cherry Lau" userId="f0c38085-dff5-44b0-86a7-0dbf8cdd6126" providerId="ADAL" clId="{C22F26BE-078E-E444-9079-2442323BAEA7}" dt="2022-09-15T18:24:58.650" v="203" actId="1076"/>
          <ac:picMkLst>
            <pc:docMk/>
            <pc:sldMk cId="2007776305" sldId="292"/>
            <ac:picMk id="8" creationId="{239D4CF6-398C-4566-A425-2A675ACA9135}"/>
          </ac:picMkLst>
        </pc:picChg>
      </pc:sldChg>
      <pc:sldChg chg="addSp modSp add mod ord modAnim">
        <pc:chgData name="Cherry Lau" userId="f0c38085-dff5-44b0-86a7-0dbf8cdd6126" providerId="ADAL" clId="{C22F26BE-078E-E444-9079-2442323BAEA7}" dt="2022-09-15T18:24:08.616" v="191" actId="1076"/>
        <pc:sldMkLst>
          <pc:docMk/>
          <pc:sldMk cId="2926374608" sldId="293"/>
        </pc:sldMkLst>
        <pc:picChg chg="add mod">
          <ac:chgData name="Cherry Lau" userId="f0c38085-dff5-44b0-86a7-0dbf8cdd6126" providerId="ADAL" clId="{C22F26BE-078E-E444-9079-2442323BAEA7}" dt="2022-09-15T18:23:37.995" v="178" actId="1076"/>
          <ac:picMkLst>
            <pc:docMk/>
            <pc:sldMk cId="2926374608" sldId="293"/>
            <ac:picMk id="3" creationId="{680B69C4-CD70-F6E0-70C4-005347D3652A}"/>
          </ac:picMkLst>
        </pc:picChg>
        <pc:picChg chg="add mod">
          <ac:chgData name="Cherry Lau" userId="f0c38085-dff5-44b0-86a7-0dbf8cdd6126" providerId="ADAL" clId="{C22F26BE-078E-E444-9079-2442323BAEA7}" dt="2022-09-15T18:23:49.286" v="182" actId="14100"/>
          <ac:picMkLst>
            <pc:docMk/>
            <pc:sldMk cId="2926374608" sldId="293"/>
            <ac:picMk id="4" creationId="{9FAB0EED-968F-9013-856F-E641648E3312}"/>
          </ac:picMkLst>
        </pc:picChg>
        <pc:picChg chg="add mod">
          <ac:chgData name="Cherry Lau" userId="f0c38085-dff5-44b0-86a7-0dbf8cdd6126" providerId="ADAL" clId="{C22F26BE-078E-E444-9079-2442323BAEA7}" dt="2022-09-15T18:23:54.250" v="185" actId="1076"/>
          <ac:picMkLst>
            <pc:docMk/>
            <pc:sldMk cId="2926374608" sldId="293"/>
            <ac:picMk id="5" creationId="{D484553E-98DA-2764-12B1-B9E5FB9D45F8}"/>
          </ac:picMkLst>
        </pc:picChg>
        <pc:picChg chg="add mod">
          <ac:chgData name="Cherry Lau" userId="f0c38085-dff5-44b0-86a7-0dbf8cdd6126" providerId="ADAL" clId="{C22F26BE-078E-E444-9079-2442323BAEA7}" dt="2022-09-15T18:24:08.616" v="191" actId="1076"/>
          <ac:picMkLst>
            <pc:docMk/>
            <pc:sldMk cId="2926374608" sldId="293"/>
            <ac:picMk id="6" creationId="{80423C02-175C-62F9-614C-CBD2809C6B16}"/>
          </ac:picMkLst>
        </pc:picChg>
        <pc:picChg chg="add mod">
          <ac:chgData name="Cherry Lau" userId="f0c38085-dff5-44b0-86a7-0dbf8cdd6126" providerId="ADAL" clId="{C22F26BE-078E-E444-9079-2442323BAEA7}" dt="2022-09-15T18:24:06.783" v="190" actId="1076"/>
          <ac:picMkLst>
            <pc:docMk/>
            <pc:sldMk cId="2926374608" sldId="293"/>
            <ac:picMk id="7" creationId="{3BE15FB1-AE8F-E5E8-6E2D-3DE034B860D9}"/>
          </ac:picMkLst>
        </pc:picChg>
        <pc:picChg chg="add mod">
          <ac:chgData name="Cherry Lau" userId="f0c38085-dff5-44b0-86a7-0dbf8cdd6126" providerId="ADAL" clId="{C22F26BE-078E-E444-9079-2442323BAEA7}" dt="2022-09-15T18:24:01.346" v="189" actId="1076"/>
          <ac:picMkLst>
            <pc:docMk/>
            <pc:sldMk cId="2926374608" sldId="293"/>
            <ac:picMk id="8" creationId="{BE472FA2-1767-3088-2F64-7D7F89A680AE}"/>
          </ac:picMkLst>
        </pc:picChg>
      </pc:sldChg>
      <pc:sldChg chg="add del">
        <pc:chgData name="Cherry Lau" userId="f0c38085-dff5-44b0-86a7-0dbf8cdd6126" providerId="ADAL" clId="{C22F26BE-078E-E444-9079-2442323BAEA7}" dt="2022-09-15T18:22:35.381" v="163" actId="2696"/>
        <pc:sldMkLst>
          <pc:docMk/>
          <pc:sldMk cId="2914942258" sldId="294"/>
        </pc:sldMkLst>
      </pc:sldChg>
      <pc:sldChg chg="addSp modSp new mod modAnim">
        <pc:chgData name="Cherry Lau" userId="f0c38085-dff5-44b0-86a7-0dbf8cdd6126" providerId="ADAL" clId="{C22F26BE-078E-E444-9079-2442323BAEA7}" dt="2022-09-15T18:34:22.976" v="361" actId="1076"/>
        <pc:sldMkLst>
          <pc:docMk/>
          <pc:sldMk cId="4031602942" sldId="294"/>
        </pc:sldMkLst>
        <pc:picChg chg="add mod">
          <ac:chgData name="Cherry Lau" userId="f0c38085-dff5-44b0-86a7-0dbf8cdd6126" providerId="ADAL" clId="{C22F26BE-078E-E444-9079-2442323BAEA7}" dt="2022-09-15T18:25:33.220" v="210" actId="1076"/>
          <ac:picMkLst>
            <pc:docMk/>
            <pc:sldMk cId="4031602942" sldId="294"/>
            <ac:picMk id="2" creationId="{3BB9DE95-B11B-BD1A-06B8-C01311152A94}"/>
          </ac:picMkLst>
        </pc:picChg>
        <pc:picChg chg="add mod">
          <ac:chgData name="Cherry Lau" userId="f0c38085-dff5-44b0-86a7-0dbf8cdd6126" providerId="ADAL" clId="{C22F26BE-078E-E444-9079-2442323BAEA7}" dt="2022-09-15T18:31:21.365" v="296" actId="1076"/>
          <ac:picMkLst>
            <pc:docMk/>
            <pc:sldMk cId="4031602942" sldId="294"/>
            <ac:picMk id="3" creationId="{ABC389C1-F952-40ED-D3D7-ECCEFACFC461}"/>
          </ac:picMkLst>
        </pc:picChg>
        <pc:picChg chg="add mod">
          <ac:chgData name="Cherry Lau" userId="f0c38085-dff5-44b0-86a7-0dbf8cdd6126" providerId="ADAL" clId="{C22F26BE-078E-E444-9079-2442323BAEA7}" dt="2022-09-15T18:34:04.136" v="351" actId="1076"/>
          <ac:picMkLst>
            <pc:docMk/>
            <pc:sldMk cId="4031602942" sldId="294"/>
            <ac:picMk id="4" creationId="{8AF28DFE-2041-41F5-AE20-5228C9329F05}"/>
          </ac:picMkLst>
        </pc:picChg>
        <pc:picChg chg="add mod">
          <ac:chgData name="Cherry Lau" userId="f0c38085-dff5-44b0-86a7-0dbf8cdd6126" providerId="ADAL" clId="{C22F26BE-078E-E444-9079-2442323BAEA7}" dt="2022-09-15T18:32:22.410" v="317" actId="1076"/>
          <ac:picMkLst>
            <pc:docMk/>
            <pc:sldMk cId="4031602942" sldId="294"/>
            <ac:picMk id="5" creationId="{7B704E4E-C783-1E1E-9FD2-0AB250924C30}"/>
          </ac:picMkLst>
        </pc:picChg>
        <pc:picChg chg="add mod">
          <ac:chgData name="Cherry Lau" userId="f0c38085-dff5-44b0-86a7-0dbf8cdd6126" providerId="ADAL" clId="{C22F26BE-078E-E444-9079-2442323BAEA7}" dt="2022-09-15T18:32:25.234" v="318" actId="1076"/>
          <ac:picMkLst>
            <pc:docMk/>
            <pc:sldMk cId="4031602942" sldId="294"/>
            <ac:picMk id="6" creationId="{BEA74B9C-89E0-F7EE-939A-36E8BE3BE97A}"/>
          </ac:picMkLst>
        </pc:picChg>
        <pc:picChg chg="add mod">
          <ac:chgData name="Cherry Lau" userId="f0c38085-dff5-44b0-86a7-0dbf8cdd6126" providerId="ADAL" clId="{C22F26BE-078E-E444-9079-2442323BAEA7}" dt="2022-09-15T18:32:18.973" v="315" actId="1076"/>
          <ac:picMkLst>
            <pc:docMk/>
            <pc:sldMk cId="4031602942" sldId="294"/>
            <ac:picMk id="7" creationId="{CB1DBF04-A0A8-E744-ED55-9FB784A50602}"/>
          </ac:picMkLst>
        </pc:picChg>
        <pc:picChg chg="add mod">
          <ac:chgData name="Cherry Lau" userId="f0c38085-dff5-44b0-86a7-0dbf8cdd6126" providerId="ADAL" clId="{C22F26BE-078E-E444-9079-2442323BAEA7}" dt="2022-09-15T18:31:30.654" v="300" actId="1076"/>
          <ac:picMkLst>
            <pc:docMk/>
            <pc:sldMk cId="4031602942" sldId="294"/>
            <ac:picMk id="8" creationId="{9116CFBF-59FE-9A5F-F8E8-D81C18F05BE3}"/>
          </ac:picMkLst>
        </pc:picChg>
        <pc:picChg chg="add mod">
          <ac:chgData name="Cherry Lau" userId="f0c38085-dff5-44b0-86a7-0dbf8cdd6126" providerId="ADAL" clId="{C22F26BE-078E-E444-9079-2442323BAEA7}" dt="2022-09-15T18:32:35.968" v="323" actId="1076"/>
          <ac:picMkLst>
            <pc:docMk/>
            <pc:sldMk cId="4031602942" sldId="294"/>
            <ac:picMk id="9" creationId="{F636900A-A85E-3F06-7CEF-92533751CC7C}"/>
          </ac:picMkLst>
        </pc:picChg>
        <pc:picChg chg="add mod">
          <ac:chgData name="Cherry Lau" userId="f0c38085-dff5-44b0-86a7-0dbf8cdd6126" providerId="ADAL" clId="{C22F26BE-078E-E444-9079-2442323BAEA7}" dt="2022-09-15T18:33:37.761" v="344" actId="1076"/>
          <ac:picMkLst>
            <pc:docMk/>
            <pc:sldMk cId="4031602942" sldId="294"/>
            <ac:picMk id="10" creationId="{49C519E1-EF7B-3AC3-C209-95A22BE6687A}"/>
          </ac:picMkLst>
        </pc:picChg>
        <pc:picChg chg="add mod">
          <ac:chgData name="Cherry Lau" userId="f0c38085-dff5-44b0-86a7-0dbf8cdd6126" providerId="ADAL" clId="{C22F26BE-078E-E444-9079-2442323BAEA7}" dt="2022-09-15T18:33:35.191" v="343" actId="1076"/>
          <ac:picMkLst>
            <pc:docMk/>
            <pc:sldMk cId="4031602942" sldId="294"/>
            <ac:picMk id="11" creationId="{9B173905-7889-0F0A-FCB2-46FC8C8C48F6}"/>
          </ac:picMkLst>
        </pc:picChg>
        <pc:picChg chg="add mod">
          <ac:chgData name="Cherry Lau" userId="f0c38085-dff5-44b0-86a7-0dbf8cdd6126" providerId="ADAL" clId="{C22F26BE-078E-E444-9079-2442323BAEA7}" dt="2022-09-15T18:33:59.620" v="349" actId="14861"/>
          <ac:picMkLst>
            <pc:docMk/>
            <pc:sldMk cId="4031602942" sldId="294"/>
            <ac:picMk id="12" creationId="{09F973AE-6FE9-9DF8-F3AC-DB3856CE05DF}"/>
          </ac:picMkLst>
        </pc:picChg>
        <pc:picChg chg="add mod">
          <ac:chgData name="Cherry Lau" userId="f0c38085-dff5-44b0-86a7-0dbf8cdd6126" providerId="ADAL" clId="{C22F26BE-078E-E444-9079-2442323BAEA7}" dt="2022-09-15T18:34:22.976" v="361" actId="1076"/>
          <ac:picMkLst>
            <pc:docMk/>
            <pc:sldMk cId="4031602942" sldId="294"/>
            <ac:picMk id="13" creationId="{CC9D5603-322A-FAD6-F007-D63C29E5E550}"/>
          </ac:picMkLst>
        </pc:picChg>
        <pc:picChg chg="add mod">
          <ac:chgData name="Cherry Lau" userId="f0c38085-dff5-44b0-86a7-0dbf8cdd6126" providerId="ADAL" clId="{C22F26BE-078E-E444-9079-2442323BAEA7}" dt="2022-09-15T18:34:19.900" v="360" actId="1076"/>
          <ac:picMkLst>
            <pc:docMk/>
            <pc:sldMk cId="4031602942" sldId="294"/>
            <ac:picMk id="14" creationId="{80C6184C-9A76-51C3-F00D-B29939B341DE}"/>
          </ac:picMkLst>
        </pc:picChg>
        <pc:picChg chg="add mod">
          <ac:chgData name="Cherry Lau" userId="f0c38085-dff5-44b0-86a7-0dbf8cdd6126" providerId="ADAL" clId="{C22F26BE-078E-E444-9079-2442323BAEA7}" dt="2022-09-15T18:34:17.115" v="359" actId="1076"/>
          <ac:picMkLst>
            <pc:docMk/>
            <pc:sldMk cId="4031602942" sldId="294"/>
            <ac:picMk id="15" creationId="{3F5886B7-FEDF-4AE2-E6CB-441B1D006BC3}"/>
          </ac:picMkLst>
        </pc:picChg>
        <pc:picChg chg="add mod">
          <ac:chgData name="Cherry Lau" userId="f0c38085-dff5-44b0-86a7-0dbf8cdd6126" providerId="ADAL" clId="{C22F26BE-078E-E444-9079-2442323BAEA7}" dt="2022-09-15T18:34:14.603" v="358" actId="1076"/>
          <ac:picMkLst>
            <pc:docMk/>
            <pc:sldMk cId="4031602942" sldId="294"/>
            <ac:picMk id="16" creationId="{4B46E3D9-54EF-41F7-2955-8BA0CDA40DB4}"/>
          </ac:picMkLst>
        </pc:picChg>
        <pc:picChg chg="add mod">
          <ac:chgData name="Cherry Lau" userId="f0c38085-dff5-44b0-86a7-0dbf8cdd6126" providerId="ADAL" clId="{C22F26BE-078E-E444-9079-2442323BAEA7}" dt="2022-09-15T18:34:12.026" v="357" actId="1076"/>
          <ac:picMkLst>
            <pc:docMk/>
            <pc:sldMk cId="4031602942" sldId="294"/>
            <ac:picMk id="17" creationId="{F795E924-F8DE-FE1C-A870-D780481CB56D}"/>
          </ac:picMkLst>
        </pc:picChg>
      </pc:sldChg>
      <pc:sldChg chg="new">
        <pc:chgData name="Cherry Lau" userId="f0c38085-dff5-44b0-86a7-0dbf8cdd6126" providerId="ADAL" clId="{C22F26BE-078E-E444-9079-2442323BAEA7}" dt="2022-09-15T18:34:26.586" v="362" actId="680"/>
        <pc:sldMkLst>
          <pc:docMk/>
          <pc:sldMk cId="2668194172" sldId="295"/>
        </pc:sldMkLst>
      </pc:sldChg>
      <pc:sldMasterChg chg="addSp modSp modSldLayout">
        <pc:chgData name="Cherry Lau" userId="f0c38085-dff5-44b0-86a7-0dbf8cdd6126" providerId="ADAL" clId="{C22F26BE-078E-E444-9079-2442323BAEA7}" dt="2022-09-15T18:09:48.186" v="3"/>
        <pc:sldMasterMkLst>
          <pc:docMk/>
          <pc:sldMasterMk cId="2460954070" sldId="2147483660"/>
        </pc:sldMasterMkLst>
        <pc:picChg chg="add mod">
          <ac:chgData name="Cherry Lau" userId="f0c38085-dff5-44b0-86a7-0dbf8cdd6126" providerId="ADAL" clId="{C22F26BE-078E-E444-9079-2442323BAEA7}" dt="2022-09-15T18:09:32.745" v="2"/>
          <ac:picMkLst>
            <pc:docMk/>
            <pc:sldMasterMk cId="2460954070" sldId="2147483660"/>
            <ac:picMk id="7" creationId="{3CE9718A-1FA8-E85A-95AC-B1D3A621FFE7}"/>
          </ac:picMkLst>
        </pc:picChg>
        <pc:sldLayoutChg chg="addSp modSp">
          <pc:chgData name="Cherry Lau" userId="f0c38085-dff5-44b0-86a7-0dbf8cdd6126" providerId="ADAL" clId="{C22F26BE-078E-E444-9079-2442323BAEA7}" dt="2022-09-15T18:09:48.186" v="3"/>
          <pc:sldLayoutMkLst>
            <pc:docMk/>
            <pc:sldMasterMk cId="2460954070" sldId="2147483660"/>
            <pc:sldLayoutMk cId="3146388984" sldId="2147483667"/>
          </pc:sldLayoutMkLst>
          <pc:spChg chg="add mod">
            <ac:chgData name="Cherry Lau" userId="f0c38085-dff5-44b0-86a7-0dbf8cdd6126" providerId="ADAL" clId="{C22F26BE-078E-E444-9079-2442323BAEA7}" dt="2022-09-15T18:09:48.186" v="3"/>
            <ac:spMkLst>
              <pc:docMk/>
              <pc:sldMasterMk cId="2460954070" sldId="2147483660"/>
              <pc:sldLayoutMk cId="3146388984" sldId="2147483667"/>
              <ac:spMk id="5" creationId="{F7F5FA3E-ABC3-C450-DC58-06CF9E554322}"/>
            </ac:spMkLst>
          </pc:spChg>
          <pc:spChg chg="add mod">
            <ac:chgData name="Cherry Lau" userId="f0c38085-dff5-44b0-86a7-0dbf8cdd6126" providerId="ADAL" clId="{C22F26BE-078E-E444-9079-2442323BAEA7}" dt="2022-09-15T18:09:48.186" v="3"/>
            <ac:spMkLst>
              <pc:docMk/>
              <pc:sldMasterMk cId="2460954070" sldId="2147483660"/>
              <pc:sldLayoutMk cId="3146388984" sldId="2147483667"/>
              <ac:spMk id="6" creationId="{45B3A909-7DA1-9FA9-4BB5-D3EF1FDFCBAB}"/>
            </ac:spMkLst>
          </pc:spChg>
          <pc:spChg chg="add mod">
            <ac:chgData name="Cherry Lau" userId="f0c38085-dff5-44b0-86a7-0dbf8cdd6126" providerId="ADAL" clId="{C22F26BE-078E-E444-9079-2442323BAEA7}" dt="2022-09-15T18:09:48.186" v="3"/>
            <ac:spMkLst>
              <pc:docMk/>
              <pc:sldMasterMk cId="2460954070" sldId="2147483660"/>
              <pc:sldLayoutMk cId="3146388984" sldId="2147483667"/>
              <ac:spMk id="7" creationId="{AF9C9429-486D-71EC-0E42-A24C5F70ED63}"/>
            </ac:spMkLst>
          </pc:spChg>
        </pc:sldLayoutChg>
      </pc:sldMasterChg>
    </pc:docChg>
  </pc:docChgLst>
  <pc:docChgLst>
    <pc:chgData name="Catherine Leung" userId="dabd965c-b78d-4221-bc96-18215785a5a0" providerId="ADAL" clId="{570346B5-330C-4F8D-B6DF-4E1F1A15B8FE}"/>
    <pc:docChg chg="modSld">
      <pc:chgData name="Catherine Leung" userId="dabd965c-b78d-4221-bc96-18215785a5a0" providerId="ADAL" clId="{570346B5-330C-4F8D-B6DF-4E1F1A15B8FE}" dt="2022-11-22T11:31:56.395" v="7" actId="14100"/>
      <pc:docMkLst>
        <pc:docMk/>
      </pc:docMkLst>
      <pc:sldChg chg="modSp mod">
        <pc:chgData name="Catherine Leung" userId="dabd965c-b78d-4221-bc96-18215785a5a0" providerId="ADAL" clId="{570346B5-330C-4F8D-B6DF-4E1F1A15B8FE}" dt="2022-11-22T11:31:56.395" v="7" actId="14100"/>
        <pc:sldMkLst>
          <pc:docMk/>
          <pc:sldMk cId="2934295015" sldId="286"/>
        </pc:sldMkLst>
        <pc:spChg chg="mod">
          <ac:chgData name="Catherine Leung" userId="dabd965c-b78d-4221-bc96-18215785a5a0" providerId="ADAL" clId="{570346B5-330C-4F8D-B6DF-4E1F1A15B8FE}" dt="2022-11-22T11:31:56.395" v="7" actId="14100"/>
          <ac:spMkLst>
            <pc:docMk/>
            <pc:sldMk cId="2934295015" sldId="286"/>
            <ac:spMk id="3" creationId="{0B325202-7BE1-7CA9-FF9D-8509154BD8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B cover slid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FDC27E-231C-4602-831B-64063BB891EE}"/>
              </a:ext>
            </a:extLst>
          </p:cNvPr>
          <p:cNvGrpSpPr/>
          <p:nvPr userDrawn="1"/>
        </p:nvGrpSpPr>
        <p:grpSpPr>
          <a:xfrm>
            <a:off x="-404652" y="-452674"/>
            <a:ext cx="13001297" cy="7123221"/>
            <a:chOff x="-404652" y="-452674"/>
            <a:chExt cx="13001297" cy="7123221"/>
          </a:xfrm>
        </p:grpSpPr>
        <p:sp>
          <p:nvSpPr>
            <p:cNvPr id="8" name="Wave 7">
              <a:extLst>
                <a:ext uri="{FF2B5EF4-FFF2-40B4-BE49-F238E27FC236}">
                  <a16:creationId xmlns:a16="http://schemas.microsoft.com/office/drawing/2014/main" id="{955BE1F2-53D4-4195-8849-CB9CA1820042}"/>
                </a:ext>
              </a:extLst>
            </p:cNvPr>
            <p:cNvSpPr/>
            <p:nvPr/>
          </p:nvSpPr>
          <p:spPr>
            <a:xfrm>
              <a:off x="-404652" y="-452674"/>
              <a:ext cx="13001297" cy="1876126"/>
            </a:xfrm>
            <a:prstGeom prst="wave">
              <a:avLst/>
            </a:prstGeom>
            <a:solidFill>
              <a:srgbClr val="00A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Logo&#10;&#10;Description automatically generated">
              <a:extLst>
                <a:ext uri="{FF2B5EF4-FFF2-40B4-BE49-F238E27FC236}">
                  <a16:creationId xmlns:a16="http://schemas.microsoft.com/office/drawing/2014/main" id="{2C98008A-12C6-4EEF-92FC-1925D6FB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55" y="347323"/>
              <a:ext cx="3335232" cy="1281915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9313171-9FD7-4E81-9B0A-C1A84B4A63DB}"/>
                </a:ext>
              </a:extLst>
            </p:cNvPr>
            <p:cNvSpPr/>
            <p:nvPr/>
          </p:nvSpPr>
          <p:spPr>
            <a:xfrm>
              <a:off x="3101807" y="2489888"/>
              <a:ext cx="5988373" cy="23338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8B3E2C-F39D-4A6D-862B-037C7C32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56717" y="5737860"/>
              <a:ext cx="1091442" cy="93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902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28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F5FA3E-ABC3-C450-DC58-06CF9E554322}"/>
              </a:ext>
            </a:extLst>
          </p:cNvPr>
          <p:cNvSpPr/>
          <p:nvPr userDrawn="1"/>
        </p:nvSpPr>
        <p:spPr>
          <a:xfrm>
            <a:off x="4792717" y="2866586"/>
            <a:ext cx="2606566" cy="612228"/>
          </a:xfrm>
          <a:prstGeom prst="rect">
            <a:avLst/>
          </a:prstGeom>
          <a:solidFill>
            <a:srgbClr val="DE8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B3A909-7DA1-9FA9-4BB5-D3EF1FDFCBAB}"/>
              </a:ext>
            </a:extLst>
          </p:cNvPr>
          <p:cNvSpPr/>
          <p:nvPr userDrawn="1"/>
        </p:nvSpPr>
        <p:spPr>
          <a:xfrm rot="21373272">
            <a:off x="4769364" y="2866586"/>
            <a:ext cx="2606566" cy="612228"/>
          </a:xfrm>
          <a:prstGeom prst="rect">
            <a:avLst/>
          </a:prstGeom>
          <a:solidFill>
            <a:srgbClr val="BCD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C9429-486D-71EC-0E42-A24C5F70ED63}"/>
              </a:ext>
            </a:extLst>
          </p:cNvPr>
          <p:cNvSpPr txBox="1"/>
          <p:nvPr userDrawn="1"/>
        </p:nvSpPr>
        <p:spPr>
          <a:xfrm>
            <a:off x="5044966" y="2884342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CE9718A-1FA8-E85A-95AC-B1D3A621FFE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5" Type="http://schemas.openxmlformats.org/officeDocument/2006/relationships/image" Target="../media/image11.tiff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microsoft.com/office/2007/relationships/media" Target="../media/media6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tiff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15.png"/><Relationship Id="rId5" Type="http://schemas.microsoft.com/office/2007/relationships/media" Target="../media/media7.mp3"/><Relationship Id="rId10" Type="http://schemas.openxmlformats.org/officeDocument/2006/relationships/image" Target="../media/image14.png"/><Relationship Id="rId4" Type="http://schemas.openxmlformats.org/officeDocument/2006/relationships/audio" Target="../media/media6.mp3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9.mp3"/><Relationship Id="rId7" Type="http://schemas.openxmlformats.org/officeDocument/2006/relationships/image" Target="../media/image16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audio" Target="../media/media9.mp3"/><Relationship Id="rId9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microsoft.com/office/2007/relationships/media" Target="../media/media11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tiff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image" Target="../media/image20.png"/><Relationship Id="rId5" Type="http://schemas.microsoft.com/office/2007/relationships/media" Target="../media/media12.mp3"/><Relationship Id="rId10" Type="http://schemas.openxmlformats.org/officeDocument/2006/relationships/image" Target="../media/image19.png"/><Relationship Id="rId4" Type="http://schemas.openxmlformats.org/officeDocument/2006/relationships/audio" Target="../media/media11.mp3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png"/><Relationship Id="rId3" Type="http://schemas.microsoft.com/office/2007/relationships/media" Target="../media/media14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tiff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openxmlformats.org/officeDocument/2006/relationships/image" Target="../media/image23.png"/><Relationship Id="rId5" Type="http://schemas.microsoft.com/office/2007/relationships/media" Target="../media/media15.mp3"/><Relationship Id="rId10" Type="http://schemas.openxmlformats.org/officeDocument/2006/relationships/image" Target="../media/image22.png"/><Relationship Id="rId4" Type="http://schemas.openxmlformats.org/officeDocument/2006/relationships/audio" Target="../media/media14.mp3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microsoft.com/office/2007/relationships/media" Target="../media/media17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tiff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audio" Target="../media/media18.mp3"/><Relationship Id="rId11" Type="http://schemas.openxmlformats.org/officeDocument/2006/relationships/image" Target="../media/image26.png"/><Relationship Id="rId5" Type="http://schemas.microsoft.com/office/2007/relationships/media" Target="../media/media18.mp3"/><Relationship Id="rId10" Type="http://schemas.openxmlformats.org/officeDocument/2006/relationships/image" Target="../media/image25.png"/><Relationship Id="rId4" Type="http://schemas.openxmlformats.org/officeDocument/2006/relationships/audio" Target="../media/media17.mp3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microsoft.com/office/2007/relationships/media" Target="../media/media20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tiff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audio" Target="../media/media21.mp3"/><Relationship Id="rId11" Type="http://schemas.openxmlformats.org/officeDocument/2006/relationships/image" Target="../media/image29.png"/><Relationship Id="rId5" Type="http://schemas.microsoft.com/office/2007/relationships/media" Target="../media/media21.mp3"/><Relationship Id="rId10" Type="http://schemas.openxmlformats.org/officeDocument/2006/relationships/image" Target="../media/image28.png"/><Relationship Id="rId4" Type="http://schemas.openxmlformats.org/officeDocument/2006/relationships/audio" Target="../media/media20.mp3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media" Target="../media/media28.mp3"/><Relationship Id="rId18" Type="http://schemas.microsoft.com/office/2007/relationships/hdphoto" Target="../media/hdphoto2.wdp"/><Relationship Id="rId26" Type="http://schemas.openxmlformats.org/officeDocument/2006/relationships/image" Target="../media/image37.png"/><Relationship Id="rId3" Type="http://schemas.microsoft.com/office/2007/relationships/media" Target="../media/media23.mp3"/><Relationship Id="rId21" Type="http://schemas.microsoft.com/office/2007/relationships/hdphoto" Target="../media/hdphoto3.wdp"/><Relationship Id="rId7" Type="http://schemas.microsoft.com/office/2007/relationships/media" Target="../media/media25.mp3"/><Relationship Id="rId12" Type="http://schemas.openxmlformats.org/officeDocument/2006/relationships/audio" Target="../media/media27.mp3"/><Relationship Id="rId17" Type="http://schemas.openxmlformats.org/officeDocument/2006/relationships/image" Target="../media/image31.png"/><Relationship Id="rId25" Type="http://schemas.openxmlformats.org/officeDocument/2006/relationships/image" Target="../media/image36.png"/><Relationship Id="rId33" Type="http://schemas.openxmlformats.org/officeDocument/2006/relationships/image" Target="../media/image12.png"/><Relationship Id="rId2" Type="http://schemas.openxmlformats.org/officeDocument/2006/relationships/audio" Target="../media/media22.mp3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29" Type="http://schemas.openxmlformats.org/officeDocument/2006/relationships/image" Target="../media/image39.png"/><Relationship Id="rId1" Type="http://schemas.microsoft.com/office/2007/relationships/media" Target="../media/media22.mp3"/><Relationship Id="rId6" Type="http://schemas.openxmlformats.org/officeDocument/2006/relationships/audio" Target="../media/media24.mp3"/><Relationship Id="rId11" Type="http://schemas.microsoft.com/office/2007/relationships/media" Target="../media/media27.mp3"/><Relationship Id="rId24" Type="http://schemas.microsoft.com/office/2007/relationships/hdphoto" Target="../media/hdphoto4.wdp"/><Relationship Id="rId32" Type="http://schemas.openxmlformats.org/officeDocument/2006/relationships/image" Target="../media/image11.tiff"/><Relationship Id="rId5" Type="http://schemas.microsoft.com/office/2007/relationships/media" Target="../media/media24.mp3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5.png"/><Relationship Id="rId28" Type="http://schemas.openxmlformats.org/officeDocument/2006/relationships/image" Target="../media/image38.png"/><Relationship Id="rId10" Type="http://schemas.openxmlformats.org/officeDocument/2006/relationships/audio" Target="../media/media26.mp3"/><Relationship Id="rId19" Type="http://schemas.openxmlformats.org/officeDocument/2006/relationships/image" Target="../media/image32.png"/><Relationship Id="rId31" Type="http://schemas.openxmlformats.org/officeDocument/2006/relationships/image" Target="../media/image40.png"/><Relationship Id="rId4" Type="http://schemas.openxmlformats.org/officeDocument/2006/relationships/audio" Target="../media/media23.mp3"/><Relationship Id="rId9" Type="http://schemas.microsoft.com/office/2007/relationships/media" Target="../media/media26.mp3"/><Relationship Id="rId14" Type="http://schemas.openxmlformats.org/officeDocument/2006/relationships/audio" Target="../media/media28.mp3"/><Relationship Id="rId22" Type="http://schemas.openxmlformats.org/officeDocument/2006/relationships/image" Target="../media/image34.png"/><Relationship Id="rId27" Type="http://schemas.microsoft.com/office/2007/relationships/hdphoto" Target="../media/hdphoto5.wdp"/><Relationship Id="rId30" Type="http://schemas.microsoft.com/office/2007/relationships/hdphoto" Target="../media/hdphoto6.wdp"/><Relationship Id="rId8" Type="http://schemas.openxmlformats.org/officeDocument/2006/relationships/audio" Target="../media/media2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325202-7BE1-7CA9-FF9D-8509154BD84E}"/>
              </a:ext>
            </a:extLst>
          </p:cNvPr>
          <p:cNvSpPr txBox="1"/>
          <p:nvPr/>
        </p:nvSpPr>
        <p:spPr>
          <a:xfrm>
            <a:off x="9410700" y="478494"/>
            <a:ext cx="264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Chapter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788518-9C47-D927-E330-3F46096BB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46" b="85542" l="2430" r="96636">
                        <a14:foregroundMark x1="4299" y1="18072" x2="28785" y2="60843"/>
                        <a14:foregroundMark x1="28785" y1="60843" x2="28785" y2="61446"/>
                        <a14:foregroundMark x1="6916" y1="72289" x2="38131" y2="75301"/>
                        <a14:foregroundMark x1="4486" y1="81928" x2="67103" y2="81928"/>
                        <a14:foregroundMark x1="93832" y1="46386" x2="70654" y2="21687"/>
                        <a14:foregroundMark x1="8411" y1="20482" x2="6916" y2="58434"/>
                        <a14:foregroundMark x1="3551" y1="19880" x2="4112" y2="49398"/>
                        <a14:foregroundMark x1="2617" y1="14458" x2="2430" y2="51205"/>
                        <a14:foregroundMark x1="2430" y1="51205" x2="2617" y2="53614"/>
                        <a14:foregroundMark x1="20000" y1="17470" x2="59065" y2="18675"/>
                        <a14:foregroundMark x1="25047" y1="39759" x2="57570" y2="48193"/>
                        <a14:foregroundMark x1="85794" y1="12048" x2="91402" y2="22289"/>
                        <a14:foregroundMark x1="88972" y1="16265" x2="92150" y2="22892"/>
                        <a14:foregroundMark x1="92897" y1="24699" x2="96636" y2="40361"/>
                        <a14:foregroundMark x1="87664" y1="70482" x2="74393" y2="83133"/>
                        <a14:foregroundMark x1="80187" y1="71687" x2="32523" y2="81928"/>
                        <a14:foregroundMark x1="28411" y1="82530" x2="18318" y2="85542"/>
                        <a14:foregroundMark x1="18318" y1="85542" x2="18318" y2="85542"/>
                        <a14:foregroundMark x1="28224" y1="38554" x2="16822" y2="40361"/>
                        <a14:foregroundMark x1="21495" y1="48193" x2="20935" y2="80120"/>
                        <a14:foregroundMark x1="69720" y1="34337" x2="44112" y2="38554"/>
                        <a14:foregroundMark x1="69907" y1="34940" x2="71215" y2="42771"/>
                        <a14:foregroundMark x1="85234" y1="11446" x2="82617" y2="11446"/>
                      </a14:backgroundRemoval>
                    </a14:imgEffect>
                  </a14:imgLayer>
                </a14:imgProps>
              </a:ext>
            </a:extLst>
          </a:blip>
          <a:srcRect l="1596" t="9049" r="-1" b="42163"/>
          <a:stretch/>
        </p:blipFill>
        <p:spPr>
          <a:xfrm>
            <a:off x="3097258" y="2190750"/>
            <a:ext cx="5015268" cy="77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6F550F-FBEB-29CC-1B7F-D75747253221}"/>
              </a:ext>
            </a:extLst>
          </p:cNvPr>
          <p:cNvSpPr txBox="1"/>
          <p:nvPr/>
        </p:nvSpPr>
        <p:spPr>
          <a:xfrm>
            <a:off x="3438606" y="3429000"/>
            <a:ext cx="5524337" cy="68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4400" b="1" dirty="0"/>
              <a:t>Eating out</a:t>
            </a:r>
          </a:p>
        </p:txBody>
      </p:sp>
    </p:spTree>
    <p:extLst>
      <p:ext uri="{BB962C8B-B14F-4D97-AF65-F5344CB8AC3E}">
        <p14:creationId xmlns:p14="http://schemas.microsoft.com/office/powerpoint/2010/main" val="2934295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19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5CD339-D1E3-4A0E-96DB-415545BF280E}"/>
              </a:ext>
            </a:extLst>
          </p:cNvPr>
          <p:cNvSpPr txBox="1"/>
          <p:nvPr/>
        </p:nvSpPr>
        <p:spPr>
          <a:xfrm>
            <a:off x="1278355" y="1272400"/>
            <a:ext cx="609399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Anastasia </a:t>
            </a:r>
            <a:r>
              <a:rPr lang="en-US" sz="1500" dirty="0" err="1"/>
              <a:t>Petrova</a:t>
            </a:r>
            <a:r>
              <a:rPr lang="en-US" sz="1500" dirty="0"/>
              <a:t>. Shutterstock</a:t>
            </a:r>
          </a:p>
          <a:p>
            <a:r>
              <a:rPr lang="en-US" sz="1500" dirty="0"/>
              <a:t>Marie </a:t>
            </a:r>
            <a:r>
              <a:rPr lang="en-US" sz="1500" dirty="0" err="1"/>
              <a:t>Nimrichterova</a:t>
            </a:r>
            <a:r>
              <a:rPr lang="en-US" sz="1500" dirty="0"/>
              <a:t>. Shutterstock</a:t>
            </a:r>
          </a:p>
          <a:p>
            <a:r>
              <a:rPr lang="en-US" sz="1500" dirty="0" err="1"/>
              <a:t>HappyPictures</a:t>
            </a:r>
            <a:r>
              <a:rPr lang="en-US" sz="1500" dirty="0"/>
              <a:t>. Shutterstock</a:t>
            </a:r>
          </a:p>
          <a:p>
            <a:r>
              <a:rPr lang="en-US" sz="1500" dirty="0" err="1"/>
              <a:t>LinaOro</a:t>
            </a:r>
            <a:r>
              <a:rPr lang="en-US" sz="1500" dirty="0"/>
              <a:t>, Shutterstock</a:t>
            </a:r>
          </a:p>
          <a:p>
            <a:r>
              <a:rPr lang="en-US" sz="1500" dirty="0" err="1"/>
              <a:t>Hennadii</a:t>
            </a:r>
            <a:r>
              <a:rPr lang="en-US" sz="1500" dirty="0"/>
              <a:t> H. Shutterstock</a:t>
            </a:r>
          </a:p>
          <a:p>
            <a:r>
              <a:rPr lang="en-US" sz="1500" dirty="0"/>
              <a:t>Rawpixel.com. Shutterstock</a:t>
            </a:r>
          </a:p>
          <a:p>
            <a:r>
              <a:rPr lang="en-US" sz="1500" dirty="0"/>
              <a:t>Vector Tradition. Shutterstock</a:t>
            </a:r>
          </a:p>
          <a:p>
            <a:r>
              <a:rPr lang="en-US" sz="1500" dirty="0"/>
              <a:t>Phantom Pug. Shutterstock</a:t>
            </a:r>
          </a:p>
          <a:p>
            <a:r>
              <a:rPr lang="en-US" sz="1500" dirty="0" err="1"/>
              <a:t>HappyPictures</a:t>
            </a:r>
            <a:r>
              <a:rPr lang="en-US" sz="1500" dirty="0"/>
              <a:t>. Shutterstock</a:t>
            </a:r>
          </a:p>
          <a:p>
            <a:r>
              <a:rPr lang="en-US" sz="1500" dirty="0"/>
              <a:t>BigEyes925. Shutterstock</a:t>
            </a:r>
          </a:p>
          <a:p>
            <a:r>
              <a:rPr lang="en-US" sz="1500" dirty="0" err="1"/>
              <a:t>Maneerat_Ao</a:t>
            </a:r>
            <a:r>
              <a:rPr lang="en-US" sz="1500" dirty="0"/>
              <a:t>. Shutterstock</a:t>
            </a:r>
          </a:p>
          <a:p>
            <a:r>
              <a:rPr lang="en-US" sz="1500" dirty="0"/>
              <a:t>Victoria </a:t>
            </a:r>
            <a:r>
              <a:rPr lang="en-US" sz="1500" dirty="0" err="1"/>
              <a:t>Sergeeva</a:t>
            </a:r>
            <a:r>
              <a:rPr lang="en-US" sz="1500" dirty="0"/>
              <a:t>. Shutterstock</a:t>
            </a:r>
          </a:p>
          <a:p>
            <a:r>
              <a:rPr lang="en-US" sz="1500" dirty="0" err="1"/>
              <a:t>enerimil</a:t>
            </a:r>
            <a:r>
              <a:rPr lang="en-US" sz="1500" dirty="0"/>
              <a:t>. Shutterstock</a:t>
            </a:r>
          </a:p>
          <a:p>
            <a:r>
              <a:rPr lang="en-US" sz="1500" dirty="0" err="1"/>
              <a:t>Debahuti</a:t>
            </a:r>
            <a:r>
              <a:rPr lang="en-US" sz="1500" dirty="0"/>
              <a:t> Bhattacharya. Shutterstock</a:t>
            </a:r>
          </a:p>
          <a:p>
            <a:r>
              <a:rPr lang="en-US" sz="1500" dirty="0"/>
              <a:t>KHCHENG. Shutterstock</a:t>
            </a:r>
          </a:p>
          <a:p>
            <a:r>
              <a:rPr lang="en-US" sz="1500" dirty="0" err="1"/>
              <a:t>FoodieMama</a:t>
            </a:r>
            <a:r>
              <a:rPr lang="en-US" sz="1500" dirty="0"/>
              <a:t>. Shutterstock</a:t>
            </a:r>
          </a:p>
          <a:p>
            <a:r>
              <a:rPr lang="en-US" sz="1500" dirty="0" err="1"/>
              <a:t>Jabirki</a:t>
            </a:r>
            <a:r>
              <a:rPr lang="en-US" sz="1500" dirty="0"/>
              <a:t> Art. Shutterstock</a:t>
            </a:r>
          </a:p>
          <a:p>
            <a:r>
              <a:rPr lang="en-US" sz="1500" dirty="0" err="1"/>
              <a:t>mylisa</a:t>
            </a:r>
            <a:r>
              <a:rPr lang="en-US" sz="1500" dirty="0"/>
              <a:t>. 123rf.com</a:t>
            </a:r>
          </a:p>
          <a:p>
            <a:r>
              <a:rPr lang="en-US" sz="1500" dirty="0" err="1"/>
              <a:t>modgiez</a:t>
            </a:r>
            <a:r>
              <a:rPr lang="en-US" sz="1500" dirty="0"/>
              <a:t>. Shutterstock</a:t>
            </a:r>
          </a:p>
          <a:p>
            <a:endParaRPr lang="en-US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E8457-C25C-403D-B40B-282CA9130526}"/>
              </a:ext>
            </a:extLst>
          </p:cNvPr>
          <p:cNvSpPr txBox="1"/>
          <p:nvPr/>
        </p:nvSpPr>
        <p:spPr>
          <a:xfrm>
            <a:off x="5762124" y="1272400"/>
            <a:ext cx="6093994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/>
              <a:t>BeataGFX</a:t>
            </a:r>
            <a:r>
              <a:rPr lang="en-US" sz="1500" dirty="0"/>
              <a:t>. Shutterstock</a:t>
            </a:r>
          </a:p>
          <a:p>
            <a:r>
              <a:rPr lang="en-US" sz="1500" dirty="0" err="1"/>
              <a:t>Alongkorn</a:t>
            </a:r>
            <a:r>
              <a:rPr lang="en-US" sz="1500" dirty="0"/>
              <a:t> </a:t>
            </a:r>
            <a:r>
              <a:rPr lang="en-US" sz="1500" dirty="0" err="1"/>
              <a:t>Sanguansook</a:t>
            </a:r>
            <a:r>
              <a:rPr lang="en-US" sz="1500" dirty="0"/>
              <a:t>. Shutterstock</a:t>
            </a:r>
          </a:p>
          <a:p>
            <a:r>
              <a:rPr lang="en-US" sz="1500" dirty="0" err="1"/>
              <a:t>mything</a:t>
            </a:r>
            <a:r>
              <a:rPr lang="en-US" sz="1500" dirty="0"/>
              <a:t>. Shutterstock</a:t>
            </a:r>
          </a:p>
          <a:p>
            <a:r>
              <a:rPr lang="en-US" sz="1500" dirty="0"/>
              <a:t>Ade </a:t>
            </a:r>
            <a:r>
              <a:rPr lang="en-US" sz="1500" dirty="0" err="1"/>
              <a:t>Widiantara</a:t>
            </a:r>
            <a:r>
              <a:rPr lang="en-US" sz="1500" dirty="0"/>
              <a:t>. Shutterstock</a:t>
            </a:r>
          </a:p>
          <a:p>
            <a:r>
              <a:rPr lang="en-US" sz="1500" dirty="0" err="1"/>
              <a:t>Aksana</a:t>
            </a:r>
            <a:r>
              <a:rPr lang="en-US" sz="1500" dirty="0"/>
              <a:t> </a:t>
            </a:r>
            <a:r>
              <a:rPr lang="en-US" sz="1500" dirty="0" err="1"/>
              <a:t>Chubis</a:t>
            </a:r>
            <a:r>
              <a:rPr lang="en-US" sz="1500" dirty="0"/>
              <a:t>. 123rf.com</a:t>
            </a:r>
          </a:p>
          <a:p>
            <a:r>
              <a:rPr lang="en-US" sz="1500" dirty="0" err="1"/>
              <a:t>stockshoppe</a:t>
            </a:r>
            <a:r>
              <a:rPr lang="en-US" sz="1500" dirty="0"/>
              <a:t>. 123rf.com</a:t>
            </a:r>
          </a:p>
          <a:p>
            <a:r>
              <a:rPr lang="en-US" sz="1500" dirty="0" err="1"/>
              <a:t>AnzhelikaP</a:t>
            </a:r>
            <a:r>
              <a:rPr lang="en-US" sz="1500" dirty="0"/>
              <a:t>. Shutterstock</a:t>
            </a:r>
          </a:p>
          <a:p>
            <a:r>
              <a:rPr lang="en-US" sz="1500" dirty="0" err="1"/>
              <a:t>Macrovector</a:t>
            </a:r>
            <a:r>
              <a:rPr lang="en-US" sz="1500" dirty="0"/>
              <a:t>. Shutterstock</a:t>
            </a:r>
          </a:p>
          <a:p>
            <a:r>
              <a:rPr lang="en-US" sz="1500" dirty="0"/>
              <a:t>Wise ant. Shutterstock</a:t>
            </a:r>
          </a:p>
          <a:p>
            <a:r>
              <a:rPr lang="en-US" sz="1500" dirty="0" err="1"/>
              <a:t>mary_stocker</a:t>
            </a:r>
            <a:r>
              <a:rPr lang="en-US" sz="1500" dirty="0"/>
              <a:t>. Shutterstock</a:t>
            </a:r>
          </a:p>
          <a:p>
            <a:r>
              <a:rPr lang="en-US" sz="1500" dirty="0" err="1"/>
              <a:t>Debanjan</a:t>
            </a:r>
            <a:r>
              <a:rPr lang="en-US" sz="1500" dirty="0"/>
              <a:t> </a:t>
            </a:r>
            <a:r>
              <a:rPr lang="en-US" sz="1500" dirty="0" err="1"/>
              <a:t>Basak</a:t>
            </a:r>
            <a:r>
              <a:rPr lang="en-US" sz="1500" dirty="0"/>
              <a:t>. Pearson India Education Services Pvt. Ltd</a:t>
            </a:r>
          </a:p>
          <a:p>
            <a:r>
              <a:rPr lang="en-US" sz="1500" dirty="0" err="1"/>
              <a:t>unturtle</a:t>
            </a:r>
            <a:r>
              <a:rPr lang="en-US" sz="1500" dirty="0"/>
              <a:t>. Shutterstock</a:t>
            </a:r>
          </a:p>
          <a:p>
            <a:r>
              <a:rPr lang="en-US" sz="1500" dirty="0" err="1"/>
              <a:t>Dancake</a:t>
            </a:r>
            <a:r>
              <a:rPr lang="en-US" sz="1500" dirty="0"/>
              <a:t>. Shutterstock</a:t>
            </a:r>
          </a:p>
          <a:p>
            <a:r>
              <a:rPr lang="en-US" sz="1500" dirty="0" err="1"/>
              <a:t>Volha</a:t>
            </a:r>
            <a:r>
              <a:rPr lang="en-US" sz="1500" dirty="0"/>
              <a:t> </a:t>
            </a:r>
            <a:r>
              <a:rPr lang="en-US" sz="1500" dirty="0" err="1"/>
              <a:t>Shaukavets</a:t>
            </a:r>
            <a:r>
              <a:rPr lang="en-US" sz="1500" dirty="0"/>
              <a:t>. Shutterstock</a:t>
            </a:r>
          </a:p>
          <a:p>
            <a:r>
              <a:rPr lang="en-US" sz="1500" dirty="0"/>
              <a:t>dfan1. Shutterstock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720BB-EBCD-4A8D-A419-9F399A1DB810}"/>
              </a:ext>
            </a:extLst>
          </p:cNvPr>
          <p:cNvSpPr txBox="1"/>
          <p:nvPr/>
        </p:nvSpPr>
        <p:spPr>
          <a:xfrm>
            <a:off x="712871" y="200071"/>
            <a:ext cx="6093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+mn-lt"/>
              </a:rPr>
              <a:t>Acknowledgments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We are grateful to the following for permission to reproduce copyright photographs: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F3C712-6D10-44D6-A3E6-29D92B7A3127}"/>
              </a:ext>
            </a:extLst>
          </p:cNvPr>
          <p:cNvSpPr txBox="1"/>
          <p:nvPr/>
        </p:nvSpPr>
        <p:spPr>
          <a:xfrm>
            <a:off x="742227" y="5731112"/>
            <a:ext cx="10039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Every effort has been made to trace copyright, but in the event of any accidental infringement, we shall be pleased to come to a suitable arrangement with the rightful owner.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​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507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0B9FFF-4E9D-5D66-08AE-8458967851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7950" y="289630"/>
            <a:ext cx="1816100" cy="7747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B35BAD-B110-9452-4B29-9277B5E82D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224" y="1842655"/>
            <a:ext cx="3509328" cy="4328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936C88-3F5F-C456-9CDE-EDD837F90F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7567" y="1842654"/>
            <a:ext cx="3509328" cy="4338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B51780-5F9B-5AC1-F025-722BE7EACE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9910" y="1842654"/>
            <a:ext cx="3376441" cy="4328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EB601-BAA0-2C08-EA32-2F17BF27A8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908" y="1232806"/>
            <a:ext cx="11707091" cy="458858"/>
          </a:xfrm>
          <a:prstGeom prst="rect">
            <a:avLst/>
          </a:prstGeom>
        </p:spPr>
      </p:pic>
      <p:pic>
        <p:nvPicPr>
          <p:cNvPr id="7" name="play button">
            <a:extLst>
              <a:ext uri="{FF2B5EF4-FFF2-40B4-BE49-F238E27FC236}">
                <a16:creationId xmlns:a16="http://schemas.microsoft.com/office/drawing/2014/main" id="{5CDD509F-592E-C011-8DCF-85BF345D51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112" y="5423246"/>
            <a:ext cx="640080" cy="640080"/>
          </a:xfrm>
          <a:prstGeom prst="rect">
            <a:avLst/>
          </a:prstGeom>
        </p:spPr>
      </p:pic>
      <p:pic>
        <p:nvPicPr>
          <p:cNvPr id="8" name="play button">
            <a:extLst>
              <a:ext uri="{FF2B5EF4-FFF2-40B4-BE49-F238E27FC236}">
                <a16:creationId xmlns:a16="http://schemas.microsoft.com/office/drawing/2014/main" id="{3C7F223F-7932-F798-F7AB-1382271E72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6140" y="5423246"/>
            <a:ext cx="640080" cy="640080"/>
          </a:xfrm>
          <a:prstGeom prst="rect">
            <a:avLst/>
          </a:prstGeom>
        </p:spPr>
      </p:pic>
      <p:pic>
        <p:nvPicPr>
          <p:cNvPr id="9" name="play button">
            <a:extLst>
              <a:ext uri="{FF2B5EF4-FFF2-40B4-BE49-F238E27FC236}">
                <a16:creationId xmlns:a16="http://schemas.microsoft.com/office/drawing/2014/main" id="{058F864F-FA07-F802-12BF-DCD1862E0F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685" y="5423246"/>
            <a:ext cx="640080" cy="640080"/>
          </a:xfrm>
          <a:prstGeom prst="rect">
            <a:avLst/>
          </a:prstGeom>
        </p:spPr>
      </p:pic>
      <p:pic>
        <p:nvPicPr>
          <p:cNvPr id="10" name="play button">
            <a:extLst>
              <a:ext uri="{FF2B5EF4-FFF2-40B4-BE49-F238E27FC236}">
                <a16:creationId xmlns:a16="http://schemas.microsoft.com/office/drawing/2014/main" id="{8D3C1718-8DB0-6411-6306-D3209743DB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9" y="1114714"/>
            <a:ext cx="640080" cy="640080"/>
          </a:xfrm>
          <a:prstGeom prst="rect">
            <a:avLst/>
          </a:prstGeom>
        </p:spPr>
      </p:pic>
      <p:pic>
        <p:nvPicPr>
          <p:cNvPr id="11" name="plet2e_4a_c4_vb_aud01">
            <a:hlinkClick r:id="" action="ppaction://media"/>
            <a:extLst>
              <a:ext uri="{FF2B5EF4-FFF2-40B4-BE49-F238E27FC236}">
                <a16:creationId xmlns:a16="http://schemas.microsoft.com/office/drawing/2014/main" id="{D0651FB7-8DB7-4BFE-B4C3-952D1B8ED2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01738" y="954137"/>
            <a:ext cx="406400" cy="406400"/>
          </a:xfrm>
          <a:prstGeom prst="rect">
            <a:avLst/>
          </a:prstGeom>
        </p:spPr>
      </p:pic>
      <p:pic>
        <p:nvPicPr>
          <p:cNvPr id="12" name="plet2e_4a_c4_vb_aud02">
            <a:hlinkClick r:id="" action="ppaction://media"/>
            <a:extLst>
              <a:ext uri="{FF2B5EF4-FFF2-40B4-BE49-F238E27FC236}">
                <a16:creationId xmlns:a16="http://schemas.microsoft.com/office/drawing/2014/main" id="{CDBE4823-CFCC-42CC-B114-1CFD3790EC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01738" y="1462235"/>
            <a:ext cx="406400" cy="406400"/>
          </a:xfrm>
          <a:prstGeom prst="rect">
            <a:avLst/>
          </a:prstGeom>
        </p:spPr>
      </p:pic>
      <p:pic>
        <p:nvPicPr>
          <p:cNvPr id="13" name="plet2e_4a_c4_vb_aud03">
            <a:hlinkClick r:id="" action="ppaction://media"/>
            <a:extLst>
              <a:ext uri="{FF2B5EF4-FFF2-40B4-BE49-F238E27FC236}">
                <a16:creationId xmlns:a16="http://schemas.microsoft.com/office/drawing/2014/main" id="{D43E372B-8C7A-4A6C-B2C1-3C71BB9ED12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01738" y="1846916"/>
            <a:ext cx="406400" cy="406400"/>
          </a:xfrm>
          <a:prstGeom prst="rect">
            <a:avLst/>
          </a:prstGeom>
        </p:spPr>
      </p:pic>
      <p:pic>
        <p:nvPicPr>
          <p:cNvPr id="14" name="plet2e_4a_c4_vb_aud04">
            <a:hlinkClick r:id="" action="ppaction://media"/>
            <a:extLst>
              <a:ext uri="{FF2B5EF4-FFF2-40B4-BE49-F238E27FC236}">
                <a16:creationId xmlns:a16="http://schemas.microsoft.com/office/drawing/2014/main" id="{F1067D82-CC4D-44F2-87BC-8ACB2570CA1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01655" y="23550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886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988F37-2B2F-C7AC-E031-382A969825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7950" y="289630"/>
            <a:ext cx="1816100" cy="7747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3F6438-FE46-4407-2898-CEA34D555F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28" y="1388913"/>
            <a:ext cx="3855011" cy="42775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B2FC8E-CF84-1A30-9B1B-20EE8321AB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2192" y="1388913"/>
            <a:ext cx="3751960" cy="4277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35E70-59A0-71EA-61B1-09118C204A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8605" y="1388913"/>
            <a:ext cx="4323395" cy="4277596"/>
          </a:xfrm>
          <a:prstGeom prst="rect">
            <a:avLst/>
          </a:prstGeom>
        </p:spPr>
      </p:pic>
      <p:pic>
        <p:nvPicPr>
          <p:cNvPr id="6" name="play button">
            <a:extLst>
              <a:ext uri="{FF2B5EF4-FFF2-40B4-BE49-F238E27FC236}">
                <a16:creationId xmlns:a16="http://schemas.microsoft.com/office/drawing/2014/main" id="{F84FE966-1224-1BA6-7CB7-6BF53AF5E6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4" y="4808802"/>
            <a:ext cx="640080" cy="640080"/>
          </a:xfrm>
          <a:prstGeom prst="rect">
            <a:avLst/>
          </a:prstGeom>
        </p:spPr>
      </p:pic>
      <p:pic>
        <p:nvPicPr>
          <p:cNvPr id="7" name="play button">
            <a:extLst>
              <a:ext uri="{FF2B5EF4-FFF2-40B4-BE49-F238E27FC236}">
                <a16:creationId xmlns:a16="http://schemas.microsoft.com/office/drawing/2014/main" id="{D45B97D7-CB74-0D41-1BEC-D1039D91BA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4773" y="4829007"/>
            <a:ext cx="640080" cy="640080"/>
          </a:xfrm>
          <a:prstGeom prst="rect">
            <a:avLst/>
          </a:prstGeom>
        </p:spPr>
      </p:pic>
      <p:pic>
        <p:nvPicPr>
          <p:cNvPr id="8" name="play button">
            <a:extLst>
              <a:ext uri="{FF2B5EF4-FFF2-40B4-BE49-F238E27FC236}">
                <a16:creationId xmlns:a16="http://schemas.microsoft.com/office/drawing/2014/main" id="{FF3A9D14-2368-4EFC-6A06-9E1844B776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921" y="4783166"/>
            <a:ext cx="640080" cy="640080"/>
          </a:xfrm>
          <a:prstGeom prst="rect">
            <a:avLst/>
          </a:prstGeom>
        </p:spPr>
      </p:pic>
      <p:pic>
        <p:nvPicPr>
          <p:cNvPr id="9" name="plet2e_4a_c4_vb_aud05">
            <a:hlinkClick r:id="" action="ppaction://media"/>
            <a:extLst>
              <a:ext uri="{FF2B5EF4-FFF2-40B4-BE49-F238E27FC236}">
                <a16:creationId xmlns:a16="http://schemas.microsoft.com/office/drawing/2014/main" id="{C8F759E9-EEAE-445B-BC86-4AD0B2F05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09761" y="1770063"/>
            <a:ext cx="406400" cy="406400"/>
          </a:xfrm>
          <a:prstGeom prst="rect">
            <a:avLst/>
          </a:prstGeom>
        </p:spPr>
      </p:pic>
      <p:pic>
        <p:nvPicPr>
          <p:cNvPr id="10" name="plet2e_4a_c4_vb_aud06">
            <a:hlinkClick r:id="" action="ppaction://media"/>
            <a:extLst>
              <a:ext uri="{FF2B5EF4-FFF2-40B4-BE49-F238E27FC236}">
                <a16:creationId xmlns:a16="http://schemas.microsoft.com/office/drawing/2014/main" id="{DDBF47D3-64AA-4197-8D82-88AC8FA09A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79450" y="2176463"/>
            <a:ext cx="406400" cy="406400"/>
          </a:xfrm>
          <a:prstGeom prst="rect">
            <a:avLst/>
          </a:prstGeom>
        </p:spPr>
      </p:pic>
      <p:pic>
        <p:nvPicPr>
          <p:cNvPr id="11" name="plet2e_4a_c4_vb_aud07">
            <a:hlinkClick r:id="" action="ppaction://media"/>
            <a:extLst>
              <a:ext uri="{FF2B5EF4-FFF2-40B4-BE49-F238E27FC236}">
                <a16:creationId xmlns:a16="http://schemas.microsoft.com/office/drawing/2014/main" id="{B7E89F6C-A90F-4C96-8641-D14B8547E85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79450" y="26406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610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ECA41D-9621-FB2E-808D-3D5D1C9C6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7950" y="289630"/>
            <a:ext cx="1816100" cy="7747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B94B44-3437-F238-95EE-DD42A9524C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13" y="1388341"/>
            <a:ext cx="4813300" cy="431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B366B9-F3EB-901F-10FE-5E7F16653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2023" y="1401041"/>
            <a:ext cx="4457700" cy="4305300"/>
          </a:xfrm>
          <a:prstGeom prst="rect">
            <a:avLst/>
          </a:prstGeom>
        </p:spPr>
      </p:pic>
      <p:pic>
        <p:nvPicPr>
          <p:cNvPr id="5" name="play button">
            <a:extLst>
              <a:ext uri="{FF2B5EF4-FFF2-40B4-BE49-F238E27FC236}">
                <a16:creationId xmlns:a16="http://schemas.microsoft.com/office/drawing/2014/main" id="{29CE6D01-6303-A414-D910-80DCCB0BD4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973" y="4829579"/>
            <a:ext cx="640080" cy="640080"/>
          </a:xfrm>
          <a:prstGeom prst="rect">
            <a:avLst/>
          </a:prstGeom>
        </p:spPr>
      </p:pic>
      <p:pic>
        <p:nvPicPr>
          <p:cNvPr id="6" name="play button">
            <a:extLst>
              <a:ext uri="{FF2B5EF4-FFF2-40B4-BE49-F238E27FC236}">
                <a16:creationId xmlns:a16="http://schemas.microsoft.com/office/drawing/2014/main" id="{82F2D971-CC90-DEBE-6229-4479C5A088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4050" y="4816879"/>
            <a:ext cx="640080" cy="640080"/>
          </a:xfrm>
          <a:prstGeom prst="rect">
            <a:avLst/>
          </a:prstGeom>
        </p:spPr>
      </p:pic>
      <p:pic>
        <p:nvPicPr>
          <p:cNvPr id="7" name="plet2e_4a_c4_vb_aud08">
            <a:hlinkClick r:id="" action="ppaction://media"/>
            <a:extLst>
              <a:ext uri="{FF2B5EF4-FFF2-40B4-BE49-F238E27FC236}">
                <a16:creationId xmlns:a16="http://schemas.microsoft.com/office/drawing/2014/main" id="{52BD4FEB-2501-4F2F-A952-C1CB01F249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3925" y="2192338"/>
            <a:ext cx="406400" cy="406400"/>
          </a:xfrm>
          <a:prstGeom prst="rect">
            <a:avLst/>
          </a:prstGeom>
        </p:spPr>
      </p:pic>
      <p:pic>
        <p:nvPicPr>
          <p:cNvPr id="8" name="plet2e_4a_c4_vb_aud09">
            <a:hlinkClick r:id="" action="ppaction://media"/>
            <a:extLst>
              <a:ext uri="{FF2B5EF4-FFF2-40B4-BE49-F238E27FC236}">
                <a16:creationId xmlns:a16="http://schemas.microsoft.com/office/drawing/2014/main" id="{3311FDDC-00A6-4A16-A628-EE384456A4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3925" y="27118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684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2A893-BA4A-4117-B92E-65B3CB4D5D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7950" y="289630"/>
            <a:ext cx="1816100" cy="7747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2F1860-3170-06BD-5C39-A1CAFAA3E2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617" y="1064330"/>
            <a:ext cx="3735532" cy="4848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522F47-4D57-7657-B4F9-F2A49293A5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3727" y="3672701"/>
            <a:ext cx="4573154" cy="2963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2C52A9-32B1-BD0F-DCED-AC8E472300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9628" y="364820"/>
            <a:ext cx="3928918" cy="3064180"/>
          </a:xfrm>
          <a:prstGeom prst="rect">
            <a:avLst/>
          </a:prstGeom>
        </p:spPr>
      </p:pic>
      <p:pic>
        <p:nvPicPr>
          <p:cNvPr id="6" name="play button">
            <a:extLst>
              <a:ext uri="{FF2B5EF4-FFF2-40B4-BE49-F238E27FC236}">
                <a16:creationId xmlns:a16="http://schemas.microsoft.com/office/drawing/2014/main" id="{F86D270C-8DA5-7C75-A8C2-A975AE9A09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141" y="4373533"/>
            <a:ext cx="640080" cy="640080"/>
          </a:xfrm>
          <a:prstGeom prst="rect">
            <a:avLst/>
          </a:prstGeom>
        </p:spPr>
      </p:pic>
      <p:pic>
        <p:nvPicPr>
          <p:cNvPr id="7" name="play button">
            <a:extLst>
              <a:ext uri="{FF2B5EF4-FFF2-40B4-BE49-F238E27FC236}">
                <a16:creationId xmlns:a16="http://schemas.microsoft.com/office/drawing/2014/main" id="{592FF85D-3DE3-BD57-DA05-7EEE61745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4222" y="5745134"/>
            <a:ext cx="640080" cy="640080"/>
          </a:xfrm>
          <a:prstGeom prst="rect">
            <a:avLst/>
          </a:prstGeom>
        </p:spPr>
      </p:pic>
      <p:pic>
        <p:nvPicPr>
          <p:cNvPr id="8" name="play button">
            <a:extLst>
              <a:ext uri="{FF2B5EF4-FFF2-40B4-BE49-F238E27FC236}">
                <a16:creationId xmlns:a16="http://schemas.microsoft.com/office/drawing/2014/main" id="{F3B93EE7-4D7C-2565-E0D4-161DE3F30D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6530" y="2590731"/>
            <a:ext cx="640080" cy="640080"/>
          </a:xfrm>
          <a:prstGeom prst="rect">
            <a:avLst/>
          </a:prstGeom>
        </p:spPr>
      </p:pic>
      <p:pic>
        <p:nvPicPr>
          <p:cNvPr id="9" name="plet2e_4a_c4_vb_aud12">
            <a:hlinkClick r:id="" action="ppaction://media"/>
            <a:extLst>
              <a:ext uri="{FF2B5EF4-FFF2-40B4-BE49-F238E27FC236}">
                <a16:creationId xmlns:a16="http://schemas.microsoft.com/office/drawing/2014/main" id="{0BCFFBFF-6265-408E-808D-708D0C88A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33584" y="2177131"/>
            <a:ext cx="406400" cy="406400"/>
          </a:xfrm>
          <a:prstGeom prst="rect">
            <a:avLst/>
          </a:prstGeom>
        </p:spPr>
      </p:pic>
      <p:pic>
        <p:nvPicPr>
          <p:cNvPr id="10" name="plet2e_4a_c4_vb_aud10">
            <a:hlinkClick r:id="" action="ppaction://media"/>
            <a:extLst>
              <a:ext uri="{FF2B5EF4-FFF2-40B4-BE49-F238E27FC236}">
                <a16:creationId xmlns:a16="http://schemas.microsoft.com/office/drawing/2014/main" id="{EFF2C070-2130-4E79-B761-297D7C3784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33584" y="2583531"/>
            <a:ext cx="406400" cy="406400"/>
          </a:xfrm>
          <a:prstGeom prst="rect">
            <a:avLst/>
          </a:prstGeom>
        </p:spPr>
      </p:pic>
      <p:pic>
        <p:nvPicPr>
          <p:cNvPr id="11" name="plet2e_4a_c4_vb_aud11">
            <a:hlinkClick r:id="" action="ppaction://media"/>
            <a:extLst>
              <a:ext uri="{FF2B5EF4-FFF2-40B4-BE49-F238E27FC236}">
                <a16:creationId xmlns:a16="http://schemas.microsoft.com/office/drawing/2014/main" id="{962F5531-B223-46CF-B23C-DEC84CC1358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88988" y="302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7198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3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160C3F-41C3-BB75-2CE6-352941E9FB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397" y="2347925"/>
            <a:ext cx="3976553" cy="3173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F1C4A7-6C89-5B67-B420-2857B61FB7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7950" y="289630"/>
            <a:ext cx="1816100" cy="7747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60F302-4E73-8E64-DB84-E78EBBED46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6299" y="2347925"/>
            <a:ext cx="3506009" cy="3173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B4B473-3587-A716-CD04-B6E4BB4868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4516" y="2347925"/>
            <a:ext cx="3629313" cy="3173686"/>
          </a:xfrm>
          <a:prstGeom prst="rect">
            <a:avLst/>
          </a:prstGeom>
        </p:spPr>
      </p:pic>
      <p:pic>
        <p:nvPicPr>
          <p:cNvPr id="6" name="play button">
            <a:extLst>
              <a:ext uri="{FF2B5EF4-FFF2-40B4-BE49-F238E27FC236}">
                <a16:creationId xmlns:a16="http://schemas.microsoft.com/office/drawing/2014/main" id="{59811A03-F0F4-EC08-6F71-1BEDC3F870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395" y="4216630"/>
            <a:ext cx="640080" cy="640080"/>
          </a:xfrm>
          <a:prstGeom prst="rect">
            <a:avLst/>
          </a:prstGeom>
        </p:spPr>
      </p:pic>
      <p:pic>
        <p:nvPicPr>
          <p:cNvPr id="7" name="play button">
            <a:extLst>
              <a:ext uri="{FF2B5EF4-FFF2-40B4-BE49-F238E27FC236}">
                <a16:creationId xmlns:a16="http://schemas.microsoft.com/office/drawing/2014/main" id="{C75DC1F4-B528-771E-D196-D95F720AA4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614" y="4216630"/>
            <a:ext cx="640080" cy="640080"/>
          </a:xfrm>
          <a:prstGeom prst="rect">
            <a:avLst/>
          </a:prstGeom>
        </p:spPr>
      </p:pic>
      <p:pic>
        <p:nvPicPr>
          <p:cNvPr id="8" name="play button">
            <a:extLst>
              <a:ext uri="{FF2B5EF4-FFF2-40B4-BE49-F238E27FC236}">
                <a16:creationId xmlns:a16="http://schemas.microsoft.com/office/drawing/2014/main" id="{65639488-6936-38D6-787B-E9AE949504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3657" y="4216630"/>
            <a:ext cx="640080" cy="640080"/>
          </a:xfrm>
          <a:prstGeom prst="rect">
            <a:avLst/>
          </a:prstGeom>
        </p:spPr>
      </p:pic>
      <p:pic>
        <p:nvPicPr>
          <p:cNvPr id="9" name="plet2e_4a_c4_vb_aud13">
            <a:hlinkClick r:id="" action="ppaction://media"/>
            <a:extLst>
              <a:ext uri="{FF2B5EF4-FFF2-40B4-BE49-F238E27FC236}">
                <a16:creationId xmlns:a16="http://schemas.microsoft.com/office/drawing/2014/main" id="{4651958A-BC57-4FDF-A798-C6C510E03F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574675" y="1109663"/>
            <a:ext cx="406400" cy="406400"/>
          </a:xfrm>
          <a:prstGeom prst="rect">
            <a:avLst/>
          </a:prstGeom>
        </p:spPr>
      </p:pic>
      <p:pic>
        <p:nvPicPr>
          <p:cNvPr id="10" name="plet2e_4a_c4_vb_aud14">
            <a:hlinkClick r:id="" action="ppaction://media"/>
            <a:extLst>
              <a:ext uri="{FF2B5EF4-FFF2-40B4-BE49-F238E27FC236}">
                <a16:creationId xmlns:a16="http://schemas.microsoft.com/office/drawing/2014/main" id="{5ECCC944-0D3D-4BBB-90CE-FFEEE26CB4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574675" y="1627194"/>
            <a:ext cx="406400" cy="406400"/>
          </a:xfrm>
          <a:prstGeom prst="rect">
            <a:avLst/>
          </a:prstGeom>
        </p:spPr>
      </p:pic>
      <p:pic>
        <p:nvPicPr>
          <p:cNvPr id="11" name="plet2e_4a_c4_vb_aud15">
            <a:hlinkClick r:id="" action="ppaction://media"/>
            <a:extLst>
              <a:ext uri="{FF2B5EF4-FFF2-40B4-BE49-F238E27FC236}">
                <a16:creationId xmlns:a16="http://schemas.microsoft.com/office/drawing/2014/main" id="{C64DBD98-D060-44AA-B3E3-9F77B53450E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574675" y="21447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660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4C496B-2100-D9C5-BD02-D18E538B6C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7950" y="289630"/>
            <a:ext cx="1816100" cy="7747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B69C4-CD70-F6E0-70C4-005347D365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945" y="1723737"/>
            <a:ext cx="3598773" cy="36241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AB0EED-968F-9013-856F-E641648E33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8337" y="1723737"/>
            <a:ext cx="3568700" cy="3699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4553E-98DA-2764-12B1-B9E5FB9D45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0809" y="1848426"/>
            <a:ext cx="4097246" cy="3499427"/>
          </a:xfrm>
          <a:prstGeom prst="rect">
            <a:avLst/>
          </a:prstGeom>
        </p:spPr>
      </p:pic>
      <p:pic>
        <p:nvPicPr>
          <p:cNvPr id="6" name="play button">
            <a:extLst>
              <a:ext uri="{FF2B5EF4-FFF2-40B4-BE49-F238E27FC236}">
                <a16:creationId xmlns:a16="http://schemas.microsoft.com/office/drawing/2014/main" id="{80423C02-175C-62F9-614C-CBD2809C6B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945" y="3922912"/>
            <a:ext cx="640080" cy="640080"/>
          </a:xfrm>
          <a:prstGeom prst="rect">
            <a:avLst/>
          </a:prstGeom>
        </p:spPr>
      </p:pic>
      <p:pic>
        <p:nvPicPr>
          <p:cNvPr id="7" name="play button">
            <a:extLst>
              <a:ext uri="{FF2B5EF4-FFF2-40B4-BE49-F238E27FC236}">
                <a16:creationId xmlns:a16="http://schemas.microsoft.com/office/drawing/2014/main" id="{3BE15FB1-AE8F-E5E8-6E2D-3DE034B860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1929" y="3902824"/>
            <a:ext cx="640080" cy="640080"/>
          </a:xfrm>
          <a:prstGeom prst="rect">
            <a:avLst/>
          </a:prstGeom>
        </p:spPr>
      </p:pic>
      <p:pic>
        <p:nvPicPr>
          <p:cNvPr id="8" name="play button">
            <a:extLst>
              <a:ext uri="{FF2B5EF4-FFF2-40B4-BE49-F238E27FC236}">
                <a16:creationId xmlns:a16="http://schemas.microsoft.com/office/drawing/2014/main" id="{BE472FA2-1767-3088-2F64-7D7F89A680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1067" y="4418213"/>
            <a:ext cx="640080" cy="640080"/>
          </a:xfrm>
          <a:prstGeom prst="rect">
            <a:avLst/>
          </a:prstGeom>
        </p:spPr>
      </p:pic>
      <p:pic>
        <p:nvPicPr>
          <p:cNvPr id="9" name="plet2e_4a_c4_vb_aud16">
            <a:hlinkClick r:id="" action="ppaction://media"/>
            <a:extLst>
              <a:ext uri="{FF2B5EF4-FFF2-40B4-BE49-F238E27FC236}">
                <a16:creationId xmlns:a16="http://schemas.microsoft.com/office/drawing/2014/main" id="{7E4B0544-7901-49A9-ADD4-580C7FCA9E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16548" y="1617120"/>
            <a:ext cx="406400" cy="406400"/>
          </a:xfrm>
          <a:prstGeom prst="rect">
            <a:avLst/>
          </a:prstGeom>
        </p:spPr>
      </p:pic>
      <p:pic>
        <p:nvPicPr>
          <p:cNvPr id="10" name="plet2e_4a_c4_vb_aud17">
            <a:hlinkClick r:id="" action="ppaction://media"/>
            <a:extLst>
              <a:ext uri="{FF2B5EF4-FFF2-40B4-BE49-F238E27FC236}">
                <a16:creationId xmlns:a16="http://schemas.microsoft.com/office/drawing/2014/main" id="{0C79B236-B926-489B-B0B5-0DA179CA42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93188" y="2042110"/>
            <a:ext cx="406400" cy="406400"/>
          </a:xfrm>
          <a:prstGeom prst="rect">
            <a:avLst/>
          </a:prstGeom>
        </p:spPr>
      </p:pic>
      <p:pic>
        <p:nvPicPr>
          <p:cNvPr id="11" name="plet2e_4a_c4_vb_aud18">
            <a:hlinkClick r:id="" action="ppaction://media"/>
            <a:extLst>
              <a:ext uri="{FF2B5EF4-FFF2-40B4-BE49-F238E27FC236}">
                <a16:creationId xmlns:a16="http://schemas.microsoft.com/office/drawing/2014/main" id="{7D6F2259-10AB-4BE6-A046-F4CD1BD343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16548" y="238559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746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4C496B-2100-D9C5-BD02-D18E538B6C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7950" y="289630"/>
            <a:ext cx="1816100" cy="7747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2DF7D2-9A51-656C-3AE0-D3C8B956AD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182" y="1727200"/>
            <a:ext cx="3441700" cy="340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8C02F0-2C33-44D4-4F5D-B376B54546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3832" y="1866900"/>
            <a:ext cx="4013200" cy="326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FB319-D189-3C92-6D78-C5D2A73A25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1982" y="1879600"/>
            <a:ext cx="3683000" cy="3251200"/>
          </a:xfrm>
          <a:prstGeom prst="rect">
            <a:avLst/>
          </a:prstGeom>
        </p:spPr>
      </p:pic>
      <p:pic>
        <p:nvPicPr>
          <p:cNvPr id="6" name="play button">
            <a:extLst>
              <a:ext uri="{FF2B5EF4-FFF2-40B4-BE49-F238E27FC236}">
                <a16:creationId xmlns:a16="http://schemas.microsoft.com/office/drawing/2014/main" id="{BE34542E-94EC-234F-D57E-51FC9A9317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782" y="4242952"/>
            <a:ext cx="640080" cy="640080"/>
          </a:xfrm>
          <a:prstGeom prst="rect">
            <a:avLst/>
          </a:prstGeom>
        </p:spPr>
      </p:pic>
      <p:pic>
        <p:nvPicPr>
          <p:cNvPr id="7" name="play button">
            <a:extLst>
              <a:ext uri="{FF2B5EF4-FFF2-40B4-BE49-F238E27FC236}">
                <a16:creationId xmlns:a16="http://schemas.microsoft.com/office/drawing/2014/main" id="{AF918E37-4252-768F-E5EC-1E52A63248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8982" y="4242952"/>
            <a:ext cx="640080" cy="640080"/>
          </a:xfrm>
          <a:prstGeom prst="rect">
            <a:avLst/>
          </a:prstGeom>
        </p:spPr>
      </p:pic>
      <p:pic>
        <p:nvPicPr>
          <p:cNvPr id="8" name="play button">
            <a:extLst>
              <a:ext uri="{FF2B5EF4-FFF2-40B4-BE49-F238E27FC236}">
                <a16:creationId xmlns:a16="http://schemas.microsoft.com/office/drawing/2014/main" id="{239D4CF6-398C-4566-A425-2A675ACA91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1982" y="4242952"/>
            <a:ext cx="640080" cy="640080"/>
          </a:xfrm>
          <a:prstGeom prst="rect">
            <a:avLst/>
          </a:prstGeom>
        </p:spPr>
      </p:pic>
      <p:pic>
        <p:nvPicPr>
          <p:cNvPr id="9" name="plet2e_4a_c4_vb_aud19">
            <a:hlinkClick r:id="" action="ppaction://media"/>
            <a:extLst>
              <a:ext uri="{FF2B5EF4-FFF2-40B4-BE49-F238E27FC236}">
                <a16:creationId xmlns:a16="http://schemas.microsoft.com/office/drawing/2014/main" id="{678A4F45-A7A0-4309-A9FA-FD1C07F11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31780" y="1590674"/>
            <a:ext cx="406400" cy="406400"/>
          </a:xfrm>
          <a:prstGeom prst="rect">
            <a:avLst/>
          </a:prstGeom>
        </p:spPr>
      </p:pic>
      <p:pic>
        <p:nvPicPr>
          <p:cNvPr id="10" name="plet2e_4a_c4_vb_aud20">
            <a:hlinkClick r:id="" action="ppaction://media"/>
            <a:extLst>
              <a:ext uri="{FF2B5EF4-FFF2-40B4-BE49-F238E27FC236}">
                <a16:creationId xmlns:a16="http://schemas.microsoft.com/office/drawing/2014/main" id="{C38E90A0-C6C4-446E-B228-BA29D79D09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31780" y="2110205"/>
            <a:ext cx="406400" cy="406400"/>
          </a:xfrm>
          <a:prstGeom prst="rect">
            <a:avLst/>
          </a:prstGeom>
        </p:spPr>
      </p:pic>
      <p:pic>
        <p:nvPicPr>
          <p:cNvPr id="11" name="plet2e_4a_c4_vb_aud21">
            <a:hlinkClick r:id="" action="ppaction://media"/>
            <a:extLst>
              <a:ext uri="{FF2B5EF4-FFF2-40B4-BE49-F238E27FC236}">
                <a16:creationId xmlns:a16="http://schemas.microsoft.com/office/drawing/2014/main" id="{219C12F4-F676-4203-9DE1-99D9820FA58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31780" y="26297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63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B9DE95-B11B-BD1A-06B8-C01311152A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73664" y="536864"/>
            <a:ext cx="6223000" cy="6858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389C1-F952-40ED-D3D7-ECCEFACFC4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47" b="94246" l="3953" r="89921">
                        <a14:foregroundMark x1="9684" y1="55371" x2="4150" y2="65217"/>
                        <a14:foregroundMark x1="4150" y1="65217" x2="11462" y2="75320"/>
                        <a14:foregroundMark x1="11462" y1="75320" x2="13439" y2="75831"/>
                        <a14:foregroundMark x1="29842" y1="85550" x2="40514" y2="94246"/>
                        <a14:foregroundMark x1="40514" y1="94246" x2="56522" y2="94246"/>
                        <a14:foregroundMark x1="56522" y1="94246" x2="65613" y2="87596"/>
                        <a14:foregroundMark x1="59091" y1="84655" x2="43083" y2="82992"/>
                        <a14:foregroundMark x1="43083" y1="82992" x2="34980" y2="78900"/>
                        <a14:foregroundMark x1="52174" y1="47570" x2="48814" y2="50512"/>
                        <a14:foregroundMark x1="53162" y1="43606" x2="48419" y2="505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843" y="1222664"/>
            <a:ext cx="2758888" cy="4263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F28DFE-2041-41F5-AE20-5228C9329F0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0234" y="1559349"/>
            <a:ext cx="2340143" cy="10062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704E4E-C783-1E1E-9FD2-0AB250924C3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66172" y1="25566" x2="55776" y2="258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1388" y="2220190"/>
            <a:ext cx="3202788" cy="3266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A74B9C-89E0-F7EE-939A-36E8BE3BE97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30949" y="1811072"/>
            <a:ext cx="1117023" cy="5765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DBF04-A0A8-E744-ED55-9FB784A5060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143" b="95441" l="7576" r="96591">
                        <a14:foregroundMark x1="34596" y1="15805" x2="42677" y2="23556"/>
                        <a14:foregroundMark x1="42677" y1="23556" x2="42929" y2="22796"/>
                        <a14:foregroundMark x1="43182" y1="24772" x2="48611" y2="47720"/>
                        <a14:foregroundMark x1="23359" y1="79787" x2="77525" y2="84043"/>
                        <a14:foregroundMark x1="77525" y1="84043" x2="87879" y2="83891"/>
                        <a14:foregroundMark x1="87879" y1="83891" x2="79293" y2="93009"/>
                        <a14:foregroundMark x1="79293" y1="93009" x2="31061" y2="93769"/>
                        <a14:foregroundMark x1="31061" y1="93769" x2="24369" y2="81459"/>
                        <a14:foregroundMark x1="24369" y1="81459" x2="24369" y2="79179"/>
                        <a14:foregroundMark x1="34091" y1="85714" x2="89141" y2="90729"/>
                        <a14:foregroundMark x1="81692" y1="79483" x2="91919" y2="79787"/>
                        <a14:foregroundMark x1="91919" y1="79787" x2="95960" y2="90578"/>
                        <a14:foregroundMark x1="95960" y1="90578" x2="86364" y2="94377"/>
                        <a14:foregroundMark x1="86364" y1="94377" x2="84217" y2="94377"/>
                        <a14:foregroundMark x1="90783" y1="81155" x2="96591" y2="90881"/>
                        <a14:foregroundMark x1="96591" y1="90881" x2="92172" y2="95441"/>
                        <a14:foregroundMark x1="17298" y1="7143" x2="22222" y2="18541"/>
                        <a14:foregroundMark x1="22222" y1="18541" x2="21970" y2="43009"/>
                        <a14:foregroundMark x1="21970" y1="43009" x2="16667" y2="33131"/>
                        <a14:foregroundMark x1="16667" y1="33131" x2="15025" y2="18693"/>
                        <a14:foregroundMark x1="15025" y1="18693" x2="17045" y2="12462"/>
                        <a14:foregroundMark x1="24116" y1="25076" x2="24747" y2="36778"/>
                        <a14:foregroundMark x1="24747" y1="36778" x2="20833" y2="47264"/>
                        <a14:foregroundMark x1="20833" y1="47264" x2="14015" y2="26444"/>
                        <a14:foregroundMark x1="21717" y1="50608" x2="31818" y2="51672"/>
                        <a14:foregroundMark x1="31818" y1="51672" x2="32197" y2="63526"/>
                        <a14:foregroundMark x1="32197" y1="63526" x2="24621" y2="70517"/>
                        <a14:foregroundMark x1="24621" y1="70517" x2="12374" y2="71125"/>
                        <a14:foregroundMark x1="12374" y1="71125" x2="7576" y2="56535"/>
                        <a14:foregroundMark x1="7576" y1="56535" x2="16793" y2="50304"/>
                        <a14:foregroundMark x1="16793" y1="50304" x2="22727" y2="492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0280" y="2901830"/>
            <a:ext cx="3931365" cy="3266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16CFBF-59FE-9A5F-F8E8-D81C18F05BE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95363" y="1951681"/>
            <a:ext cx="990600" cy="558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6900A-A85E-3F06-7CEF-92533751CC7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3893" b="92418" l="4915" r="93590">
                        <a14:foregroundMark x1="86538" y1="48156" x2="88889" y2="54713"/>
                        <a14:foregroundMark x1="88034" y1="46721" x2="90385" y2="56148"/>
                        <a14:foregroundMark x1="85684" y1="53893" x2="94017" y2="42623"/>
                        <a14:foregroundMark x1="38462" y1="65984" x2="53846" y2="71107"/>
                        <a14:foregroundMark x1="53846" y1="71107" x2="43376" y2="84631"/>
                        <a14:foregroundMark x1="43376" y1="84631" x2="47222" y2="69057"/>
                        <a14:foregroundMark x1="47222" y1="69057" x2="53205" y2="83402"/>
                        <a14:foregroundMark x1="53205" y1="83402" x2="30128" y2="80943"/>
                        <a14:foregroundMark x1="30128" y1="80943" x2="21154" y2="67213"/>
                        <a14:foregroundMark x1="21154" y1="67213" x2="22222" y2="86066"/>
                        <a14:foregroundMark x1="22222" y1="86066" x2="35256" y2="85246"/>
                        <a14:foregroundMark x1="13889" y1="37705" x2="6838" y2="24795"/>
                        <a14:foregroundMark x1="56838" y1="69467" x2="52991" y2="67213"/>
                        <a14:foregroundMark x1="14744" y1="17623" x2="14744" y2="17623"/>
                        <a14:foregroundMark x1="15812" y1="17623" x2="15812" y2="17623"/>
                        <a14:foregroundMark x1="20940" y1="4303" x2="20940" y2="4303"/>
                        <a14:foregroundMark x1="28205" y1="13730" x2="28205" y2="13730"/>
                        <a14:foregroundMark x1="42735" y1="8811" x2="42735" y2="8811"/>
                        <a14:foregroundMark x1="60043" y1="15369" x2="60043" y2="15369"/>
                        <a14:foregroundMark x1="68803" y1="11885" x2="68803" y2="11885"/>
                        <a14:foregroundMark x1="54487" y1="10041" x2="54487" y2="10041"/>
                        <a14:foregroundMark x1="48291" y1="14549" x2="48291" y2="14549"/>
                        <a14:foregroundMark x1="12821" y1="9221" x2="12821" y2="9221"/>
                        <a14:foregroundMark x1="19444" y1="11475" x2="19444" y2="11475"/>
                        <a14:foregroundMark x1="4915" y1="15369" x2="4915" y2="15369"/>
                        <a14:foregroundMark x1="27350" y1="67213" x2="19872" y2="67828"/>
                        <a14:foregroundMark x1="12821" y1="34631" x2="5983" y2="24385"/>
                        <a14:foregroundMark x1="29701" y1="84221" x2="28846" y2="92418"/>
                        <a14:foregroundMark x1="28205" y1="12705" x2="28205" y2="12705"/>
                        <a14:foregroundMark x1="49359" y1="14959" x2="49359" y2="14959"/>
                        <a14:foregroundMark x1="6410" y1="15369" x2="6410" y2="153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3262" y="1401499"/>
            <a:ext cx="2971800" cy="309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C519E1-EF7B-3AC3-C209-95A22BE6687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030412" y="4536684"/>
            <a:ext cx="1117499" cy="576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173905-7889-0F0A-FCB2-46FC8C8C48F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8496" b="98468" l="10000" r="90000">
                        <a14:foregroundMark x1="67292" y1="35933" x2="31875" y2="34958"/>
                        <a14:foregroundMark x1="31875" y1="34958" x2="26458" y2="33426"/>
                        <a14:foregroundMark x1="68125" y1="16156" x2="56458" y2="9192"/>
                        <a14:foregroundMark x1="56458" y1="9192" x2="45000" y2="8496"/>
                        <a14:foregroundMark x1="43542" y1="76323" x2="27708" y2="80780"/>
                        <a14:foregroundMark x1="27708" y1="80780" x2="15625" y2="87326"/>
                        <a14:foregroundMark x1="15625" y1="87326" x2="30625" y2="93036"/>
                        <a14:foregroundMark x1="30625" y1="93036" x2="42146" y2="94799"/>
                        <a14:foregroundMark x1="50067" y1="95371" x2="81667" y2="90808"/>
                        <a14:foregroundMark x1="81667" y1="90808" x2="71875" y2="81476"/>
                        <a14:foregroundMark x1="71875" y1="81476" x2="71458" y2="81476"/>
                        <a14:foregroundMark x1="65833" y1="82730" x2="81667" y2="83148"/>
                        <a14:foregroundMark x1="81667" y1="83148" x2="77708" y2="91783"/>
                        <a14:foregroundMark x1="70833" y1="92340" x2="61295" y2="96183"/>
                        <a14:foregroundMark x1="73125" y1="71170" x2="80000" y2="78691"/>
                        <a14:foregroundMark x1="72292" y1="53203" x2="72292" y2="53203"/>
                        <a14:foregroundMark x1="77708" y1="54039" x2="77708" y2="54039"/>
                        <a14:foregroundMark x1="78125" y1="53203" x2="74167" y2="55989"/>
                        <a14:foregroundMark x1="74827" y1="50696" x2="71875" y2="53482"/>
                        <a14:foregroundMark x1="75417" y1="50139" x2="74827" y2="50696"/>
                        <a14:backgroundMark x1="21458" y1="95404" x2="60000" y2="98189"/>
                        <a14:backgroundMark x1="71875" y1="50696" x2="71875" y2="50696"/>
                        <a14:backgroundMark x1="72708" y1="50696" x2="72708" y2="50696"/>
                        <a14:backgroundMark x1="74167" y1="49861" x2="74167" y2="498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4628" y="2565611"/>
            <a:ext cx="2633079" cy="39386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F973AE-6FE9-9DF8-F3AC-DB3856CE05D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672214" y="1755375"/>
            <a:ext cx="2338943" cy="7738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lay button">
            <a:extLst>
              <a:ext uri="{FF2B5EF4-FFF2-40B4-BE49-F238E27FC236}">
                <a16:creationId xmlns:a16="http://schemas.microsoft.com/office/drawing/2014/main" id="{CC9D5603-322A-FAD6-F007-D63C29E5E55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491" y="1020580"/>
            <a:ext cx="640080" cy="640080"/>
          </a:xfrm>
          <a:prstGeom prst="rect">
            <a:avLst/>
          </a:prstGeom>
        </p:spPr>
      </p:pic>
      <p:pic>
        <p:nvPicPr>
          <p:cNvPr id="14" name="play button">
            <a:extLst>
              <a:ext uri="{FF2B5EF4-FFF2-40B4-BE49-F238E27FC236}">
                <a16:creationId xmlns:a16="http://schemas.microsoft.com/office/drawing/2014/main" id="{80C6184C-9A76-51C3-F00D-B29939B341D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6130" y="1985796"/>
            <a:ext cx="640080" cy="640080"/>
          </a:xfrm>
          <a:prstGeom prst="rect">
            <a:avLst/>
          </a:prstGeom>
        </p:spPr>
      </p:pic>
      <p:pic>
        <p:nvPicPr>
          <p:cNvPr id="15" name="play button">
            <a:extLst>
              <a:ext uri="{FF2B5EF4-FFF2-40B4-BE49-F238E27FC236}">
                <a16:creationId xmlns:a16="http://schemas.microsoft.com/office/drawing/2014/main" id="{3F5886B7-FEDF-4AE2-E6CB-441B1D006BC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127" y="1811072"/>
            <a:ext cx="640080" cy="640080"/>
          </a:xfrm>
          <a:prstGeom prst="rect">
            <a:avLst/>
          </a:prstGeom>
        </p:spPr>
      </p:pic>
      <p:pic>
        <p:nvPicPr>
          <p:cNvPr id="16" name="play button">
            <a:extLst>
              <a:ext uri="{FF2B5EF4-FFF2-40B4-BE49-F238E27FC236}">
                <a16:creationId xmlns:a16="http://schemas.microsoft.com/office/drawing/2014/main" id="{4B46E3D9-54EF-41F7-2955-8BA0CDA40DB4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7254" y="4562992"/>
            <a:ext cx="640080" cy="640080"/>
          </a:xfrm>
          <a:prstGeom prst="rect">
            <a:avLst/>
          </a:prstGeom>
        </p:spPr>
      </p:pic>
      <p:pic>
        <p:nvPicPr>
          <p:cNvPr id="17" name="play button">
            <a:extLst>
              <a:ext uri="{FF2B5EF4-FFF2-40B4-BE49-F238E27FC236}">
                <a16:creationId xmlns:a16="http://schemas.microsoft.com/office/drawing/2014/main" id="{F795E924-F8DE-FE1C-A870-D780481CB56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7911" y="1587299"/>
            <a:ext cx="640080" cy="640080"/>
          </a:xfrm>
          <a:prstGeom prst="rect">
            <a:avLst/>
          </a:prstGeom>
        </p:spPr>
      </p:pic>
      <p:pic>
        <p:nvPicPr>
          <p:cNvPr id="18" name="play button">
            <a:extLst>
              <a:ext uri="{FF2B5EF4-FFF2-40B4-BE49-F238E27FC236}">
                <a16:creationId xmlns:a16="http://schemas.microsoft.com/office/drawing/2014/main" id="{A3AB3E52-B093-49FF-A2F0-61989E9EE80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4671" y="4504841"/>
            <a:ext cx="640080" cy="640080"/>
          </a:xfrm>
          <a:prstGeom prst="rect">
            <a:avLst/>
          </a:prstGeom>
        </p:spPr>
      </p:pic>
      <p:pic>
        <p:nvPicPr>
          <p:cNvPr id="19" name="play button">
            <a:extLst>
              <a:ext uri="{FF2B5EF4-FFF2-40B4-BE49-F238E27FC236}">
                <a16:creationId xmlns:a16="http://schemas.microsoft.com/office/drawing/2014/main" id="{7BC99221-400D-41B7-9C7B-B3A2DE31F3F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3630" y="5362035"/>
            <a:ext cx="640080" cy="640080"/>
          </a:xfrm>
          <a:prstGeom prst="rect">
            <a:avLst/>
          </a:prstGeom>
        </p:spPr>
      </p:pic>
      <p:pic>
        <p:nvPicPr>
          <p:cNvPr id="24" name="plet2e_4a_c4_vb_aud22">
            <a:hlinkClick r:id="" action="ppaction://media"/>
            <a:extLst>
              <a:ext uri="{FF2B5EF4-FFF2-40B4-BE49-F238E27FC236}">
                <a16:creationId xmlns:a16="http://schemas.microsoft.com/office/drawing/2014/main" id="{41D3BB45-2025-41EA-B843-264EFA6F86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-900113" y="1000125"/>
            <a:ext cx="406400" cy="406400"/>
          </a:xfrm>
          <a:prstGeom prst="rect">
            <a:avLst/>
          </a:prstGeom>
        </p:spPr>
      </p:pic>
      <p:pic>
        <p:nvPicPr>
          <p:cNvPr id="25" name="plet2e_4a_c4_vb_aud23">
            <a:hlinkClick r:id="" action="ppaction://media"/>
            <a:extLst>
              <a:ext uri="{FF2B5EF4-FFF2-40B4-BE49-F238E27FC236}">
                <a16:creationId xmlns:a16="http://schemas.microsoft.com/office/drawing/2014/main" id="{D7501EBE-F4E3-4E8A-90D2-B462D905DF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-885974" y="1340620"/>
            <a:ext cx="406400" cy="406400"/>
          </a:xfrm>
          <a:prstGeom prst="rect">
            <a:avLst/>
          </a:prstGeom>
        </p:spPr>
      </p:pic>
      <p:pic>
        <p:nvPicPr>
          <p:cNvPr id="26" name="plet2e_4a_c4_vb_aud24">
            <a:hlinkClick r:id="" action="ppaction://media"/>
            <a:extLst>
              <a:ext uri="{FF2B5EF4-FFF2-40B4-BE49-F238E27FC236}">
                <a16:creationId xmlns:a16="http://schemas.microsoft.com/office/drawing/2014/main" id="{30189ABE-0C21-4921-BFC5-2D8C16E7CA2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-862208" y="1704139"/>
            <a:ext cx="406400" cy="406400"/>
          </a:xfrm>
          <a:prstGeom prst="rect">
            <a:avLst/>
          </a:prstGeom>
        </p:spPr>
      </p:pic>
      <p:pic>
        <p:nvPicPr>
          <p:cNvPr id="27" name="plet2e_4a_c4_vb_aud25">
            <a:hlinkClick r:id="" action="ppaction://media"/>
            <a:extLst>
              <a:ext uri="{FF2B5EF4-FFF2-40B4-BE49-F238E27FC236}">
                <a16:creationId xmlns:a16="http://schemas.microsoft.com/office/drawing/2014/main" id="{CB0B6BF7-596F-4188-A4E0-4C5960A667B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-846664" y="2153448"/>
            <a:ext cx="406400" cy="406400"/>
          </a:xfrm>
          <a:prstGeom prst="rect">
            <a:avLst/>
          </a:prstGeom>
        </p:spPr>
      </p:pic>
      <p:pic>
        <p:nvPicPr>
          <p:cNvPr id="28" name="plet2e_4a_c4_vb_aud26">
            <a:hlinkClick r:id="" action="ppaction://media"/>
            <a:extLst>
              <a:ext uri="{FF2B5EF4-FFF2-40B4-BE49-F238E27FC236}">
                <a16:creationId xmlns:a16="http://schemas.microsoft.com/office/drawing/2014/main" id="{049BA622-6A2E-4F9E-AF22-F355A26C40B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-823185" y="2683128"/>
            <a:ext cx="406400" cy="406400"/>
          </a:xfrm>
          <a:prstGeom prst="rect">
            <a:avLst/>
          </a:prstGeom>
        </p:spPr>
      </p:pic>
      <p:pic>
        <p:nvPicPr>
          <p:cNvPr id="29" name="plet2e_4a_c4_vb_aud27">
            <a:hlinkClick r:id="" action="ppaction://media"/>
            <a:extLst>
              <a:ext uri="{FF2B5EF4-FFF2-40B4-BE49-F238E27FC236}">
                <a16:creationId xmlns:a16="http://schemas.microsoft.com/office/drawing/2014/main" id="{FC806C34-A62B-4051-89CE-E864463EF7C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-808038" y="3206669"/>
            <a:ext cx="406400" cy="406400"/>
          </a:xfrm>
          <a:prstGeom prst="rect">
            <a:avLst/>
          </a:prstGeom>
        </p:spPr>
      </p:pic>
      <p:pic>
        <p:nvPicPr>
          <p:cNvPr id="30" name="plet2e_4a_c4_vb_aud28">
            <a:hlinkClick r:id="" action="ppaction://media"/>
            <a:extLst>
              <a:ext uri="{FF2B5EF4-FFF2-40B4-BE49-F238E27FC236}">
                <a16:creationId xmlns:a16="http://schemas.microsoft.com/office/drawing/2014/main" id="{8791FA51-F4C9-4129-A008-5BAB05480A9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-776877" y="3650095"/>
            <a:ext cx="406401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02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3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7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32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5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FD1B48D37804783D17472D012FCF0" ma:contentTypeVersion="12" ma:contentTypeDescription="Create a new document." ma:contentTypeScope="" ma:versionID="1496a34548496356a7457aaf601f5b89">
  <xsd:schema xmlns:xsd="http://www.w3.org/2001/XMLSchema" xmlns:xs="http://www.w3.org/2001/XMLSchema" xmlns:p="http://schemas.microsoft.com/office/2006/metadata/properties" xmlns:ns2="29be644b-5e4f-49fa-a0ad-cc9dfdad035c" xmlns:ns3="cf272f4c-6868-450d-b92c-fe9379541044" targetNamespace="http://schemas.microsoft.com/office/2006/metadata/properties" ma:root="true" ma:fieldsID="02001c81c0f4ebedccd878c7a8234d50" ns2:_="" ns3:_="">
    <xsd:import namespace="29be644b-5e4f-49fa-a0ad-cc9dfdad035c"/>
    <xsd:import namespace="cf272f4c-6868-450d-b92c-fe9379541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e644b-5e4f-49fa-a0ad-cc9dfdad0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72f4c-6868-450d-b92c-fe93795410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09a6e0a-5fc0-44ea-a52d-d7072c3bf732}" ma:internalName="TaxCatchAll" ma:showField="CatchAllData" ma:web="cf272f4c-6868-450d-b92c-fe9379541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272f4c-6868-450d-b92c-fe9379541044" xsi:nil="true"/>
    <lcf76f155ced4ddcb4097134ff3c332f xmlns="29be644b-5e4f-49fa-a0ad-cc9dfdad035c">
      <Terms xmlns="http://schemas.microsoft.com/office/infopath/2007/PartnerControls"/>
    </lcf76f155ced4ddcb4097134ff3c332f>
    <SharedWithUsers xmlns="cf272f4c-6868-450d-b92c-fe9379541044">
      <UserInfo>
        <DisplayName/>
        <AccountId xsi:nil="true"/>
        <AccountType/>
      </UserInfo>
    </SharedWithUsers>
    <MediaLengthInSeconds xmlns="29be644b-5e4f-49fa-a0ad-cc9dfdad035c" xsi:nil="true"/>
  </documentManagement>
</p:properties>
</file>

<file path=customXml/itemProps1.xml><?xml version="1.0" encoding="utf-8"?>
<ds:datastoreItem xmlns:ds="http://schemas.openxmlformats.org/officeDocument/2006/customXml" ds:itemID="{90A7C913-F32C-40CB-804C-6D68130714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91B9F8-7FF5-4CA6-8C23-50B312AFC2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e644b-5e4f-49fa-a0ad-cc9dfdad035c"/>
    <ds:schemaRef ds:uri="cf272f4c-6868-450d-b92c-fe9379541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A533A5-93F4-4D5F-BFF5-43EAAC9846F0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41120f3d-c6a8-42cd-8ddd-adfab31e4603"/>
    <ds:schemaRef ds:uri="http://purl.org/dc/elements/1.1/"/>
    <ds:schemaRef ds:uri="http://schemas.openxmlformats.org/package/2006/metadata/core-properties"/>
    <ds:schemaRef ds:uri="http://www.w3.org/XML/1998/namespace"/>
    <ds:schemaRef ds:uri="d3d89865-5794-4d61-98cc-44f0acee6144"/>
    <ds:schemaRef ds:uri="http://schemas.microsoft.com/office/infopath/2007/PartnerControls"/>
    <ds:schemaRef ds:uri="http://purl.org/dc/terms/"/>
    <ds:schemaRef ds:uri="cf272f4c-6868-450d-b92c-fe9379541044"/>
    <ds:schemaRef ds:uri="29be644b-5e4f-49fa-a0ad-cc9dfdad035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189</Words>
  <Application>Microsoft Office PowerPoint</Application>
  <PresentationFormat>Widescreen</PresentationFormat>
  <Paragraphs>38</Paragraphs>
  <Slides>11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Catherine Leung</cp:lastModifiedBy>
  <cp:revision>1</cp:revision>
  <dcterms:created xsi:type="dcterms:W3CDTF">2022-09-15T18:07:12Z</dcterms:created>
  <dcterms:modified xsi:type="dcterms:W3CDTF">2022-11-22T12:01:56Z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0x010100BF7FD1B48D37804783D17472D012FCF0</vt:lpwstr>
  </property>
  <property fmtid="{D5CDD505-2E9C-101B-9397-08002B2CF9AE}" pid="3" name="MediaServiceImageTags">
    <vt:lpwstr/>
  </property>
  <property fmtid="{D5CDD505-2E9C-101B-9397-08002B2CF9AE}" pid="4" name="Order">
    <vt:r8>48056000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