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90" r:id="rId5"/>
    <p:sldId id="266" r:id="rId6"/>
    <p:sldId id="271" r:id="rId7"/>
    <p:sldId id="3854" r:id="rId8"/>
    <p:sldId id="258" r:id="rId9"/>
    <p:sldId id="385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88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FFFFF"/>
    <a:srgbClr val="81B91B"/>
    <a:srgbClr val="0063B1"/>
    <a:srgbClr val="0B70B7"/>
    <a:srgbClr val="0836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72894E8-B878-453A-AB52-AE65AD8E7F77}" v="161" dt="2022-10-26T07:06:00.94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3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468" y="366"/>
      </p:cViewPr>
      <p:guideLst>
        <p:guide orient="horz" pos="2088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6/11/relationships/changesInfo" Target="changesInfos/changesInfo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therine Leung" userId="dabd965c-b78d-4221-bc96-18215785a5a0" providerId="ADAL" clId="{772894E8-B878-453A-AB52-AE65AD8E7F77}"/>
    <pc:docChg chg="custSel modSld">
      <pc:chgData name="Catherine Leung" userId="dabd965c-b78d-4221-bc96-18215785a5a0" providerId="ADAL" clId="{772894E8-B878-453A-AB52-AE65AD8E7F77}" dt="2022-10-26T07:06:00.946" v="226"/>
      <pc:docMkLst>
        <pc:docMk/>
      </pc:docMkLst>
      <pc:sldChg chg="addSp delSp modSp mod modAnim">
        <pc:chgData name="Catherine Leung" userId="dabd965c-b78d-4221-bc96-18215785a5a0" providerId="ADAL" clId="{772894E8-B878-453A-AB52-AE65AD8E7F77}" dt="2022-10-26T06:59:15.230" v="76"/>
        <pc:sldMkLst>
          <pc:docMk/>
          <pc:sldMk cId="2447248428" sldId="271"/>
        </pc:sldMkLst>
        <pc:spChg chg="add mod">
          <ac:chgData name="Catherine Leung" userId="dabd965c-b78d-4221-bc96-18215785a5a0" providerId="ADAL" clId="{772894E8-B878-453A-AB52-AE65AD8E7F77}" dt="2022-10-26T06:57:00.542" v="58" actId="1076"/>
          <ac:spMkLst>
            <pc:docMk/>
            <pc:sldMk cId="2447248428" sldId="271"/>
            <ac:spMk id="12" creationId="{D96B232E-0C96-4E45-9E97-8AD1A4CC8173}"/>
          </ac:spMkLst>
        </pc:spChg>
        <pc:spChg chg="add mod">
          <ac:chgData name="Catherine Leung" userId="dabd965c-b78d-4221-bc96-18215785a5a0" providerId="ADAL" clId="{772894E8-B878-453A-AB52-AE65AD8E7F77}" dt="2022-10-26T06:57:06.870" v="60" actId="1076"/>
          <ac:spMkLst>
            <pc:docMk/>
            <pc:sldMk cId="2447248428" sldId="271"/>
            <ac:spMk id="14" creationId="{06777F7D-2CF4-48F8-A068-89B18A8EF8D7}"/>
          </ac:spMkLst>
        </pc:spChg>
        <pc:spChg chg="mod">
          <ac:chgData name="Catherine Leung" userId="dabd965c-b78d-4221-bc96-18215785a5a0" providerId="ADAL" clId="{772894E8-B878-453A-AB52-AE65AD8E7F77}" dt="2022-10-26T06:56:55.014" v="57" actId="20577"/>
          <ac:spMkLst>
            <pc:docMk/>
            <pc:sldMk cId="2447248428" sldId="271"/>
            <ac:spMk id="19" creationId="{A402DD84-D8A3-4548-A0D9-0376347C1D98}"/>
          </ac:spMkLst>
        </pc:spChg>
        <pc:picChg chg="add del mod">
          <ac:chgData name="Catherine Leung" userId="dabd965c-b78d-4221-bc96-18215785a5a0" providerId="ADAL" clId="{772894E8-B878-453A-AB52-AE65AD8E7F77}" dt="2022-10-26T06:57:50.983" v="66" actId="478"/>
          <ac:picMkLst>
            <pc:docMk/>
            <pc:sldMk cId="2447248428" sldId="271"/>
            <ac:picMk id="5" creationId="{A587C7F3-D3B3-4E2D-80B5-B863F912EE76}"/>
          </ac:picMkLst>
        </pc:picChg>
        <pc:picChg chg="add del mod">
          <ac:chgData name="Catherine Leung" userId="dabd965c-b78d-4221-bc96-18215785a5a0" providerId="ADAL" clId="{772894E8-B878-453A-AB52-AE65AD8E7F77}" dt="2022-10-26T06:57:50.983" v="66" actId="478"/>
          <ac:picMkLst>
            <pc:docMk/>
            <pc:sldMk cId="2447248428" sldId="271"/>
            <ac:picMk id="17" creationId="{75C18E49-EB80-45A0-8766-61E28144B861}"/>
          </ac:picMkLst>
        </pc:picChg>
      </pc:sldChg>
      <pc:sldChg chg="addSp modSp mod modAnim">
        <pc:chgData name="Catherine Leung" userId="dabd965c-b78d-4221-bc96-18215785a5a0" providerId="ADAL" clId="{772894E8-B878-453A-AB52-AE65AD8E7F77}" dt="2022-10-26T07:06:00.946" v="226"/>
        <pc:sldMkLst>
          <pc:docMk/>
          <pc:sldMk cId="2185344281" sldId="3854"/>
        </pc:sldMkLst>
        <pc:spChg chg="add mod">
          <ac:chgData name="Catherine Leung" userId="dabd965c-b78d-4221-bc96-18215785a5a0" providerId="ADAL" clId="{772894E8-B878-453A-AB52-AE65AD8E7F77}" dt="2022-10-26T07:00:17.370" v="89" actId="1076"/>
          <ac:spMkLst>
            <pc:docMk/>
            <pc:sldMk cId="2185344281" sldId="3854"/>
            <ac:spMk id="14" creationId="{8A6689A0-EB31-41A7-BA87-EB739A86096D}"/>
          </ac:spMkLst>
        </pc:spChg>
        <pc:spChg chg="add mod">
          <ac:chgData name="Catherine Leung" userId="dabd965c-b78d-4221-bc96-18215785a5a0" providerId="ADAL" clId="{772894E8-B878-453A-AB52-AE65AD8E7F77}" dt="2022-10-26T07:02:27.215" v="161" actId="1076"/>
          <ac:spMkLst>
            <pc:docMk/>
            <pc:sldMk cId="2185344281" sldId="3854"/>
            <ac:spMk id="15" creationId="{DC515DE5-A6E4-44E3-8F9C-22EEBB98BBBE}"/>
          </ac:spMkLst>
        </pc:spChg>
        <pc:spChg chg="add mod">
          <ac:chgData name="Catherine Leung" userId="dabd965c-b78d-4221-bc96-18215785a5a0" providerId="ADAL" clId="{772894E8-B878-453A-AB52-AE65AD8E7F77}" dt="2022-10-26T07:02:30.573" v="164" actId="1036"/>
          <ac:spMkLst>
            <pc:docMk/>
            <pc:sldMk cId="2185344281" sldId="3854"/>
            <ac:spMk id="16" creationId="{E2E29AF0-ACAB-42C0-97CB-23CFBFFD7E28}"/>
          </ac:spMkLst>
        </pc:spChg>
        <pc:spChg chg="add mod">
          <ac:chgData name="Catherine Leung" userId="dabd965c-b78d-4221-bc96-18215785a5a0" providerId="ADAL" clId="{772894E8-B878-453A-AB52-AE65AD8E7F77}" dt="2022-10-26T07:04:28.580" v="220" actId="1076"/>
          <ac:spMkLst>
            <pc:docMk/>
            <pc:sldMk cId="2185344281" sldId="3854"/>
            <ac:spMk id="18" creationId="{B7A374F2-94DC-4390-8724-1799EA140D9D}"/>
          </ac:spMkLst>
        </pc:spChg>
        <pc:spChg chg="mod">
          <ac:chgData name="Catherine Leung" userId="dabd965c-b78d-4221-bc96-18215785a5a0" providerId="ADAL" clId="{772894E8-B878-453A-AB52-AE65AD8E7F77}" dt="2022-10-26T07:04:35.194" v="221" actId="20577"/>
          <ac:spMkLst>
            <pc:docMk/>
            <pc:sldMk cId="2185344281" sldId="3854"/>
            <ac:spMk id="19" creationId="{A402DD84-D8A3-4548-A0D9-0376347C1D98}"/>
          </ac:spMkLst>
        </pc:spChg>
        <pc:spChg chg="add mod">
          <ac:chgData name="Catherine Leung" userId="dabd965c-b78d-4221-bc96-18215785a5a0" providerId="ADAL" clId="{772894E8-B878-453A-AB52-AE65AD8E7F77}" dt="2022-10-26T07:04:17.082" v="216" actId="1076"/>
          <ac:spMkLst>
            <pc:docMk/>
            <pc:sldMk cId="2185344281" sldId="3854"/>
            <ac:spMk id="20" creationId="{972B50CF-03E6-4F4F-AEDA-E9C46E2D2A23}"/>
          </ac:spMkLst>
        </pc:spChg>
      </pc:sldChg>
    </pc:docChg>
  </pc:docChgLst>
  <pc:docChgLst>
    <pc:chgData name="Catherine Leung" userId="dabd965c-b78d-4221-bc96-18215785a5a0" providerId="ADAL" clId="{3860B58E-5761-46C3-972B-704AFD93CF48}"/>
    <pc:docChg chg="undo custSel addSld delSld modSld">
      <pc:chgData name="Catherine Leung" userId="dabd965c-b78d-4221-bc96-18215785a5a0" providerId="ADAL" clId="{3860B58E-5761-46C3-972B-704AFD93CF48}" dt="2022-09-08T05:05:03.438" v="93" actId="14100"/>
      <pc:docMkLst>
        <pc:docMk/>
      </pc:docMkLst>
      <pc:sldChg chg="addSp delSp modSp mod">
        <pc:chgData name="Catherine Leung" userId="dabd965c-b78d-4221-bc96-18215785a5a0" providerId="ADAL" clId="{3860B58E-5761-46C3-972B-704AFD93CF48}" dt="2022-09-08T04:55:03.753" v="13" actId="1076"/>
        <pc:sldMkLst>
          <pc:docMk/>
          <pc:sldMk cId="461961277" sldId="266"/>
        </pc:sldMkLst>
        <pc:spChg chg="mod">
          <ac:chgData name="Catherine Leung" userId="dabd965c-b78d-4221-bc96-18215785a5a0" providerId="ADAL" clId="{3860B58E-5761-46C3-972B-704AFD93CF48}" dt="2022-09-08T04:53:17.293" v="3" actId="20577"/>
          <ac:spMkLst>
            <pc:docMk/>
            <pc:sldMk cId="461961277" sldId="266"/>
            <ac:spMk id="6" creationId="{7DB7C232-2383-45EE-AD0A-2350E98BC195}"/>
          </ac:spMkLst>
        </pc:spChg>
        <pc:picChg chg="del">
          <ac:chgData name="Catherine Leung" userId="dabd965c-b78d-4221-bc96-18215785a5a0" providerId="ADAL" clId="{3860B58E-5761-46C3-972B-704AFD93CF48}" dt="2022-09-08T04:53:24.965" v="4" actId="478"/>
          <ac:picMkLst>
            <pc:docMk/>
            <pc:sldMk cId="461961277" sldId="266"/>
            <ac:picMk id="3" creationId="{37B25FFD-D0B8-4B04-BB0A-182EF8B94FDA}"/>
          </ac:picMkLst>
        </pc:picChg>
        <pc:picChg chg="del">
          <ac:chgData name="Catherine Leung" userId="dabd965c-b78d-4221-bc96-18215785a5a0" providerId="ADAL" clId="{3860B58E-5761-46C3-972B-704AFD93CF48}" dt="2022-09-08T04:53:24.965" v="4" actId="478"/>
          <ac:picMkLst>
            <pc:docMk/>
            <pc:sldMk cId="461961277" sldId="266"/>
            <ac:picMk id="5" creationId="{01C3680D-5B7F-4413-A04A-733A394284B8}"/>
          </ac:picMkLst>
        </pc:picChg>
        <pc:picChg chg="add mod">
          <ac:chgData name="Catherine Leung" userId="dabd965c-b78d-4221-bc96-18215785a5a0" providerId="ADAL" clId="{3860B58E-5761-46C3-972B-704AFD93CF48}" dt="2022-09-08T04:55:00.609" v="12" actId="1076"/>
          <ac:picMkLst>
            <pc:docMk/>
            <pc:sldMk cId="461961277" sldId="266"/>
            <ac:picMk id="9" creationId="{B97CB9B8-549C-4CA3-8A3A-366642AAF0B0}"/>
          </ac:picMkLst>
        </pc:picChg>
        <pc:picChg chg="add mod">
          <ac:chgData name="Catherine Leung" userId="dabd965c-b78d-4221-bc96-18215785a5a0" providerId="ADAL" clId="{3860B58E-5761-46C3-972B-704AFD93CF48}" dt="2022-09-08T04:55:03.753" v="13" actId="1076"/>
          <ac:picMkLst>
            <pc:docMk/>
            <pc:sldMk cId="461961277" sldId="266"/>
            <ac:picMk id="15" creationId="{E73CC8E0-4344-46D1-A189-BFE00B93FDC1}"/>
          </ac:picMkLst>
        </pc:picChg>
      </pc:sldChg>
      <pc:sldChg chg="del">
        <pc:chgData name="Catherine Leung" userId="dabd965c-b78d-4221-bc96-18215785a5a0" providerId="ADAL" clId="{3860B58E-5761-46C3-972B-704AFD93CF48}" dt="2022-09-08T05:03:04.088" v="74" actId="47"/>
        <pc:sldMkLst>
          <pc:docMk/>
          <pc:sldMk cId="3285140189" sldId="270"/>
        </pc:sldMkLst>
      </pc:sldChg>
      <pc:sldChg chg="addSp delSp modSp mod delAnim modAnim">
        <pc:chgData name="Catherine Leung" userId="dabd965c-b78d-4221-bc96-18215785a5a0" providerId="ADAL" clId="{3860B58E-5761-46C3-972B-704AFD93CF48}" dt="2022-09-08T05:02:59.503" v="73"/>
        <pc:sldMkLst>
          <pc:docMk/>
          <pc:sldMk cId="2447248428" sldId="271"/>
        </pc:sldMkLst>
        <pc:spChg chg="mod">
          <ac:chgData name="Catherine Leung" userId="dabd965c-b78d-4221-bc96-18215785a5a0" providerId="ADAL" clId="{3860B58E-5761-46C3-972B-704AFD93CF48}" dt="2022-09-08T05:02:59.503" v="73"/>
          <ac:spMkLst>
            <pc:docMk/>
            <pc:sldMk cId="2447248428" sldId="271"/>
            <ac:spMk id="6" creationId="{7DB7C232-2383-45EE-AD0A-2350E98BC195}"/>
          </ac:spMkLst>
        </pc:spChg>
        <pc:spChg chg="del">
          <ac:chgData name="Catherine Leung" userId="dabd965c-b78d-4221-bc96-18215785a5a0" providerId="ADAL" clId="{3860B58E-5761-46C3-972B-704AFD93CF48}" dt="2022-09-08T04:55:15.532" v="16" actId="478"/>
          <ac:spMkLst>
            <pc:docMk/>
            <pc:sldMk cId="2447248428" sldId="271"/>
            <ac:spMk id="16" creationId="{16C005E6-D913-4FF8-B2EA-4766550F2057}"/>
          </ac:spMkLst>
        </pc:spChg>
        <pc:spChg chg="mod">
          <ac:chgData name="Catherine Leung" userId="dabd965c-b78d-4221-bc96-18215785a5a0" providerId="ADAL" clId="{3860B58E-5761-46C3-972B-704AFD93CF48}" dt="2022-09-08T04:56:27.903" v="38" actId="14100"/>
          <ac:spMkLst>
            <pc:docMk/>
            <pc:sldMk cId="2447248428" sldId="271"/>
            <ac:spMk id="19" creationId="{A402DD84-D8A3-4548-A0D9-0376347C1D98}"/>
          </ac:spMkLst>
        </pc:spChg>
        <pc:spChg chg="del">
          <ac:chgData name="Catherine Leung" userId="dabd965c-b78d-4221-bc96-18215785a5a0" providerId="ADAL" clId="{3860B58E-5761-46C3-972B-704AFD93CF48}" dt="2022-09-08T04:55:33.231" v="20" actId="478"/>
          <ac:spMkLst>
            <pc:docMk/>
            <pc:sldMk cId="2447248428" sldId="271"/>
            <ac:spMk id="20" creationId="{08E84EC9-DE40-47C2-A55B-D555B4BEEA20}"/>
          </ac:spMkLst>
        </pc:spChg>
        <pc:spChg chg="del">
          <ac:chgData name="Catherine Leung" userId="dabd965c-b78d-4221-bc96-18215785a5a0" providerId="ADAL" clId="{3860B58E-5761-46C3-972B-704AFD93CF48}" dt="2022-09-08T04:55:30.983" v="19" actId="478"/>
          <ac:spMkLst>
            <pc:docMk/>
            <pc:sldMk cId="2447248428" sldId="271"/>
            <ac:spMk id="22" creationId="{CFEEA9CD-46E8-4165-B3A3-BFB90E637E83}"/>
          </ac:spMkLst>
        </pc:spChg>
        <pc:spChg chg="del">
          <ac:chgData name="Catherine Leung" userId="dabd965c-b78d-4221-bc96-18215785a5a0" providerId="ADAL" clId="{3860B58E-5761-46C3-972B-704AFD93CF48}" dt="2022-09-08T04:55:30.983" v="19" actId="478"/>
          <ac:spMkLst>
            <pc:docMk/>
            <pc:sldMk cId="2447248428" sldId="271"/>
            <ac:spMk id="23" creationId="{40937FAB-E65A-4D45-9812-9264FDC66BA9}"/>
          </ac:spMkLst>
        </pc:spChg>
        <pc:spChg chg="del mod">
          <ac:chgData name="Catherine Leung" userId="dabd965c-b78d-4221-bc96-18215785a5a0" providerId="ADAL" clId="{3860B58E-5761-46C3-972B-704AFD93CF48}" dt="2022-09-08T04:57:28.399" v="44" actId="478"/>
          <ac:spMkLst>
            <pc:docMk/>
            <pc:sldMk cId="2447248428" sldId="271"/>
            <ac:spMk id="24" creationId="{459B9C5A-D077-4A38-8D12-A9179621CEF8}"/>
          </ac:spMkLst>
        </pc:spChg>
        <pc:spChg chg="add mod">
          <ac:chgData name="Catherine Leung" userId="dabd965c-b78d-4221-bc96-18215785a5a0" providerId="ADAL" clId="{3860B58E-5761-46C3-972B-704AFD93CF48}" dt="2022-09-08T05:02:41.064" v="70" actId="14100"/>
          <ac:spMkLst>
            <pc:docMk/>
            <pc:sldMk cId="2447248428" sldId="271"/>
            <ac:spMk id="37" creationId="{F95E51D9-995E-46AA-A0F1-3E1A613AE04D}"/>
          </ac:spMkLst>
        </pc:spChg>
        <pc:spChg chg="add mod">
          <ac:chgData name="Catherine Leung" userId="dabd965c-b78d-4221-bc96-18215785a5a0" providerId="ADAL" clId="{3860B58E-5761-46C3-972B-704AFD93CF48}" dt="2022-09-08T05:02:20.487" v="65" actId="208"/>
          <ac:spMkLst>
            <pc:docMk/>
            <pc:sldMk cId="2447248428" sldId="271"/>
            <ac:spMk id="38" creationId="{F2B08D59-60FC-4833-B674-B6B968A6B3CA}"/>
          </ac:spMkLst>
        </pc:spChg>
        <pc:picChg chg="del">
          <ac:chgData name="Catherine Leung" userId="dabd965c-b78d-4221-bc96-18215785a5a0" providerId="ADAL" clId="{3860B58E-5761-46C3-972B-704AFD93CF48}" dt="2022-09-08T04:55:13.560" v="15" actId="478"/>
          <ac:picMkLst>
            <pc:docMk/>
            <pc:sldMk cId="2447248428" sldId="271"/>
            <ac:picMk id="9" creationId="{B273E990-CDD6-498C-A43C-6BC4CA81BBDD}"/>
          </ac:picMkLst>
        </pc:picChg>
        <pc:picChg chg="del">
          <ac:chgData name="Catherine Leung" userId="dabd965c-b78d-4221-bc96-18215785a5a0" providerId="ADAL" clId="{3860B58E-5761-46C3-972B-704AFD93CF48}" dt="2022-09-08T04:55:13.560" v="15" actId="478"/>
          <ac:picMkLst>
            <pc:docMk/>
            <pc:sldMk cId="2447248428" sldId="271"/>
            <ac:picMk id="14" creationId="{F6364072-C2A2-4FE6-9F03-1C8FD4E4099D}"/>
          </ac:picMkLst>
        </pc:picChg>
        <pc:picChg chg="del">
          <ac:chgData name="Catherine Leung" userId="dabd965c-b78d-4221-bc96-18215785a5a0" providerId="ADAL" clId="{3860B58E-5761-46C3-972B-704AFD93CF48}" dt="2022-09-08T04:55:11.182" v="14" actId="478"/>
          <ac:picMkLst>
            <pc:docMk/>
            <pc:sldMk cId="2447248428" sldId="271"/>
            <ac:picMk id="25" creationId="{E018DF19-84FD-465E-B05D-7EFB1220B188}"/>
          </ac:picMkLst>
        </pc:picChg>
        <pc:picChg chg="del">
          <ac:chgData name="Catherine Leung" userId="dabd965c-b78d-4221-bc96-18215785a5a0" providerId="ADAL" clId="{3860B58E-5761-46C3-972B-704AFD93CF48}" dt="2022-09-08T04:55:11.182" v="14" actId="478"/>
          <ac:picMkLst>
            <pc:docMk/>
            <pc:sldMk cId="2447248428" sldId="271"/>
            <ac:picMk id="26" creationId="{CD2213A8-CE86-49E1-B116-45B3F8DE805C}"/>
          </ac:picMkLst>
        </pc:picChg>
        <pc:picChg chg="del">
          <ac:chgData name="Catherine Leung" userId="dabd965c-b78d-4221-bc96-18215785a5a0" providerId="ADAL" clId="{3860B58E-5761-46C3-972B-704AFD93CF48}" dt="2022-09-08T04:55:11.182" v="14" actId="478"/>
          <ac:picMkLst>
            <pc:docMk/>
            <pc:sldMk cId="2447248428" sldId="271"/>
            <ac:picMk id="27" creationId="{4D821D51-8FD2-4EA8-9F87-2DF49028C766}"/>
          </ac:picMkLst>
        </pc:picChg>
        <pc:picChg chg="del">
          <ac:chgData name="Catherine Leung" userId="dabd965c-b78d-4221-bc96-18215785a5a0" providerId="ADAL" clId="{3860B58E-5761-46C3-972B-704AFD93CF48}" dt="2022-09-08T04:55:11.182" v="14" actId="478"/>
          <ac:picMkLst>
            <pc:docMk/>
            <pc:sldMk cId="2447248428" sldId="271"/>
            <ac:picMk id="28" creationId="{B94A78B4-8128-4304-AE6A-46EEF6861620}"/>
          </ac:picMkLst>
        </pc:picChg>
        <pc:picChg chg="mod">
          <ac:chgData name="Catherine Leung" userId="dabd965c-b78d-4221-bc96-18215785a5a0" providerId="ADAL" clId="{3860B58E-5761-46C3-972B-704AFD93CF48}" dt="2022-09-08T04:56:31.625" v="39" actId="1076"/>
          <ac:picMkLst>
            <pc:docMk/>
            <pc:sldMk cId="2447248428" sldId="271"/>
            <ac:picMk id="30" creationId="{1B594B3F-DFC5-42AF-AD00-9CEF75966E36}"/>
          </ac:picMkLst>
        </pc:picChg>
        <pc:picChg chg="del">
          <ac:chgData name="Catherine Leung" userId="dabd965c-b78d-4221-bc96-18215785a5a0" providerId="ADAL" clId="{3860B58E-5761-46C3-972B-704AFD93CF48}" dt="2022-09-08T04:55:30.983" v="19" actId="478"/>
          <ac:picMkLst>
            <pc:docMk/>
            <pc:sldMk cId="2447248428" sldId="271"/>
            <ac:picMk id="31" creationId="{21689644-40FD-413D-9E38-BFEBD596D295}"/>
          </ac:picMkLst>
        </pc:picChg>
        <pc:picChg chg="del">
          <ac:chgData name="Catherine Leung" userId="dabd965c-b78d-4221-bc96-18215785a5a0" providerId="ADAL" clId="{3860B58E-5761-46C3-972B-704AFD93CF48}" dt="2022-09-08T04:55:30.983" v="19" actId="478"/>
          <ac:picMkLst>
            <pc:docMk/>
            <pc:sldMk cId="2447248428" sldId="271"/>
            <ac:picMk id="32" creationId="{CDC37926-D75F-4A04-A3EE-D4C4FF969E23}"/>
          </ac:picMkLst>
        </pc:picChg>
        <pc:picChg chg="del">
          <ac:chgData name="Catherine Leung" userId="dabd965c-b78d-4221-bc96-18215785a5a0" providerId="ADAL" clId="{3860B58E-5761-46C3-972B-704AFD93CF48}" dt="2022-09-08T04:55:30.983" v="19" actId="478"/>
          <ac:picMkLst>
            <pc:docMk/>
            <pc:sldMk cId="2447248428" sldId="271"/>
            <ac:picMk id="33" creationId="{8B237DBF-8876-4BB8-BC7E-4D69CA143D2C}"/>
          </ac:picMkLst>
        </pc:picChg>
        <pc:picChg chg="add mod">
          <ac:chgData name="Catherine Leung" userId="dabd965c-b78d-4221-bc96-18215785a5a0" providerId="ADAL" clId="{3860B58E-5761-46C3-972B-704AFD93CF48}" dt="2022-09-08T05:02:44.540" v="72" actId="1076"/>
          <ac:picMkLst>
            <pc:docMk/>
            <pc:sldMk cId="2447248428" sldId="271"/>
            <ac:picMk id="34" creationId="{2C1F18C7-4038-48B2-9176-B399532C264B}"/>
          </ac:picMkLst>
        </pc:picChg>
        <pc:picChg chg="add mod">
          <ac:chgData name="Catherine Leung" userId="dabd965c-b78d-4221-bc96-18215785a5a0" providerId="ADAL" clId="{3860B58E-5761-46C3-972B-704AFD93CF48}" dt="2022-09-08T04:55:49.500" v="25" actId="1076"/>
          <ac:picMkLst>
            <pc:docMk/>
            <pc:sldMk cId="2447248428" sldId="271"/>
            <ac:picMk id="35" creationId="{D472B776-938C-4D67-90C6-E956991273B3}"/>
          </ac:picMkLst>
        </pc:picChg>
        <pc:picChg chg="add mod">
          <ac:chgData name="Catherine Leung" userId="dabd965c-b78d-4221-bc96-18215785a5a0" providerId="ADAL" clId="{3860B58E-5761-46C3-972B-704AFD93CF48}" dt="2022-09-08T04:56:42.651" v="41" actId="1076"/>
          <ac:picMkLst>
            <pc:docMk/>
            <pc:sldMk cId="2447248428" sldId="271"/>
            <ac:picMk id="36" creationId="{18DFAC4F-38A6-4809-82A0-A4B96A9F2D47}"/>
          </ac:picMkLst>
        </pc:picChg>
      </pc:sldChg>
      <pc:sldChg chg="del">
        <pc:chgData name="Catherine Leung" userId="dabd965c-b78d-4221-bc96-18215785a5a0" providerId="ADAL" clId="{3860B58E-5761-46C3-972B-704AFD93CF48}" dt="2022-09-08T05:03:04.088" v="74" actId="47"/>
        <pc:sldMkLst>
          <pc:docMk/>
          <pc:sldMk cId="4220631890" sldId="272"/>
        </pc:sldMkLst>
      </pc:sldChg>
      <pc:sldChg chg="addSp delSp modSp add mod delAnim modAnim">
        <pc:chgData name="Catherine Leung" userId="dabd965c-b78d-4221-bc96-18215785a5a0" providerId="ADAL" clId="{3860B58E-5761-46C3-972B-704AFD93CF48}" dt="2022-09-08T05:05:03.438" v="93" actId="14100"/>
        <pc:sldMkLst>
          <pc:docMk/>
          <pc:sldMk cId="2185344281" sldId="3854"/>
        </pc:sldMkLst>
        <pc:spChg chg="add mod">
          <ac:chgData name="Catherine Leung" userId="dabd965c-b78d-4221-bc96-18215785a5a0" providerId="ADAL" clId="{3860B58E-5761-46C3-972B-704AFD93CF48}" dt="2022-09-08T05:03:46.728" v="85" actId="1076"/>
          <ac:spMkLst>
            <pc:docMk/>
            <pc:sldMk cId="2185344281" sldId="3854"/>
            <ac:spMk id="11" creationId="{07AAD9DB-4AEF-465F-A870-E4AD4088B289}"/>
          </ac:spMkLst>
        </pc:spChg>
        <pc:spChg chg="mod">
          <ac:chgData name="Catherine Leung" userId="dabd965c-b78d-4221-bc96-18215785a5a0" providerId="ADAL" clId="{3860B58E-5761-46C3-972B-704AFD93CF48}" dt="2022-09-08T05:05:03.438" v="93" actId="14100"/>
          <ac:spMkLst>
            <pc:docMk/>
            <pc:sldMk cId="2185344281" sldId="3854"/>
            <ac:spMk id="19" creationId="{A402DD84-D8A3-4548-A0D9-0376347C1D98}"/>
          </ac:spMkLst>
        </pc:spChg>
        <pc:spChg chg="mod">
          <ac:chgData name="Catherine Leung" userId="dabd965c-b78d-4221-bc96-18215785a5a0" providerId="ADAL" clId="{3860B58E-5761-46C3-972B-704AFD93CF48}" dt="2022-09-08T05:03:51.709" v="86" actId="1076"/>
          <ac:spMkLst>
            <pc:docMk/>
            <pc:sldMk cId="2185344281" sldId="3854"/>
            <ac:spMk id="37" creationId="{F95E51D9-995E-46AA-A0F1-3E1A613AE04D}"/>
          </ac:spMkLst>
        </pc:spChg>
        <pc:spChg chg="mod">
          <ac:chgData name="Catherine Leung" userId="dabd965c-b78d-4221-bc96-18215785a5a0" providerId="ADAL" clId="{3860B58E-5761-46C3-972B-704AFD93CF48}" dt="2022-09-08T05:04:07.221" v="88" actId="14100"/>
          <ac:spMkLst>
            <pc:docMk/>
            <pc:sldMk cId="2185344281" sldId="3854"/>
            <ac:spMk id="38" creationId="{F2B08D59-60FC-4833-B674-B6B968A6B3CA}"/>
          </ac:spMkLst>
        </pc:spChg>
        <pc:picChg chg="add mod">
          <ac:chgData name="Catherine Leung" userId="dabd965c-b78d-4221-bc96-18215785a5a0" providerId="ADAL" clId="{3860B58E-5761-46C3-972B-704AFD93CF48}" dt="2022-09-08T05:04:27.512" v="91" actId="1076"/>
          <ac:picMkLst>
            <pc:docMk/>
            <pc:sldMk cId="2185344281" sldId="3854"/>
            <ac:picMk id="2" creationId="{AD834588-950E-4FF0-9713-B8F22DBA3390}"/>
          </ac:picMkLst>
        </pc:picChg>
        <pc:picChg chg="del">
          <ac:chgData name="Catherine Leung" userId="dabd965c-b78d-4221-bc96-18215785a5a0" providerId="ADAL" clId="{3860B58E-5761-46C3-972B-704AFD93CF48}" dt="2022-09-08T05:04:14.124" v="89" actId="478"/>
          <ac:picMkLst>
            <pc:docMk/>
            <pc:sldMk cId="2185344281" sldId="3854"/>
            <ac:picMk id="36" creationId="{18DFAC4F-38A6-4809-82A0-A4B96A9F2D47}"/>
          </ac:picMkLst>
        </pc:picChg>
      </pc:sldChg>
      <pc:sldChg chg="del">
        <pc:chgData name="Catherine Leung" userId="dabd965c-b78d-4221-bc96-18215785a5a0" providerId="ADAL" clId="{3860B58E-5761-46C3-972B-704AFD93CF48}" dt="2022-09-08T05:03:04.088" v="74" actId="47"/>
        <pc:sldMkLst>
          <pc:docMk/>
          <pc:sldMk cId="2727034848" sldId="3854"/>
        </pc:sldMkLst>
      </pc:sldChg>
      <pc:sldChg chg="del">
        <pc:chgData name="Catherine Leung" userId="dabd965c-b78d-4221-bc96-18215785a5a0" providerId="ADAL" clId="{3860B58E-5761-46C3-972B-704AFD93CF48}" dt="2022-09-08T05:03:04.088" v="74" actId="47"/>
        <pc:sldMkLst>
          <pc:docMk/>
          <pc:sldMk cId="2814771130" sldId="3855"/>
        </pc:sldMkLst>
      </pc:sldChg>
      <pc:sldChg chg="del">
        <pc:chgData name="Catherine Leung" userId="dabd965c-b78d-4221-bc96-18215785a5a0" providerId="ADAL" clId="{3860B58E-5761-46C3-972B-704AFD93CF48}" dt="2022-09-08T05:03:04.088" v="74" actId="47"/>
        <pc:sldMkLst>
          <pc:docMk/>
          <pc:sldMk cId="1686999743" sldId="3856"/>
        </pc:sldMkLst>
      </pc:sldChg>
    </pc:docChg>
  </pc:docChgLst>
  <pc:docChgLst>
    <pc:chgData name="Catherine Leung" userId="dabd965c-b78d-4221-bc96-18215785a5a0" providerId="ADAL" clId="{2844E453-DD23-48BB-8A54-23616A03BCBA}"/>
    <pc:docChg chg="custSel modSld">
      <pc:chgData name="Catherine Leung" userId="dabd965c-b78d-4221-bc96-18215785a5a0" providerId="ADAL" clId="{2844E453-DD23-48BB-8A54-23616A03BCBA}" dt="2022-10-10T09:39:27.689" v="17"/>
      <pc:docMkLst>
        <pc:docMk/>
      </pc:docMkLst>
      <pc:sldChg chg="addSp delSp modSp mod">
        <pc:chgData name="Catherine Leung" userId="dabd965c-b78d-4221-bc96-18215785a5a0" providerId="ADAL" clId="{2844E453-DD23-48BB-8A54-23616A03BCBA}" dt="2022-10-10T09:39:27.689" v="17"/>
        <pc:sldMkLst>
          <pc:docMk/>
          <pc:sldMk cId="2646862585" sldId="290"/>
        </pc:sldMkLst>
        <pc:spChg chg="mod">
          <ac:chgData name="Catherine Leung" userId="dabd965c-b78d-4221-bc96-18215785a5a0" providerId="ADAL" clId="{2844E453-DD23-48BB-8A54-23616A03BCBA}" dt="2022-10-07T03:39:26.531" v="15" actId="14100"/>
          <ac:spMkLst>
            <pc:docMk/>
            <pc:sldMk cId="2646862585" sldId="290"/>
            <ac:spMk id="4" creationId="{BEEDC485-EB05-469A-9A73-4A44E84C1C87}"/>
          </ac:spMkLst>
        </pc:spChg>
        <pc:picChg chg="del">
          <ac:chgData name="Catherine Leung" userId="dabd965c-b78d-4221-bc96-18215785a5a0" providerId="ADAL" clId="{2844E453-DD23-48BB-8A54-23616A03BCBA}" dt="2022-10-10T09:39:27.351" v="16" actId="478"/>
          <ac:picMkLst>
            <pc:docMk/>
            <pc:sldMk cId="2646862585" sldId="290"/>
            <ac:picMk id="2" creationId="{27314082-36CE-488A-A7AC-E038F3BD4D24}"/>
          </ac:picMkLst>
        </pc:picChg>
        <pc:picChg chg="add mod">
          <ac:chgData name="Catherine Leung" userId="dabd965c-b78d-4221-bc96-18215785a5a0" providerId="ADAL" clId="{2844E453-DD23-48BB-8A54-23616A03BCBA}" dt="2022-10-10T09:39:27.689" v="17"/>
          <ac:picMkLst>
            <pc:docMk/>
            <pc:sldMk cId="2646862585" sldId="290"/>
            <ac:picMk id="5" creationId="{11A6DE1A-490B-46B5-A86D-6C91F602FF63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7368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6255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2536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5137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7670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5379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B cover slide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5BFDC27E-231C-4602-831B-64063BB891EE}"/>
              </a:ext>
            </a:extLst>
          </p:cNvPr>
          <p:cNvGrpSpPr/>
          <p:nvPr userDrawn="1"/>
        </p:nvGrpSpPr>
        <p:grpSpPr>
          <a:xfrm>
            <a:off x="-404652" y="-452674"/>
            <a:ext cx="13001297" cy="7123221"/>
            <a:chOff x="-404652" y="-452674"/>
            <a:chExt cx="13001297" cy="7123221"/>
          </a:xfrm>
        </p:grpSpPr>
        <p:sp>
          <p:nvSpPr>
            <p:cNvPr id="8" name="Wave 7">
              <a:extLst>
                <a:ext uri="{FF2B5EF4-FFF2-40B4-BE49-F238E27FC236}">
                  <a16:creationId xmlns:a16="http://schemas.microsoft.com/office/drawing/2014/main" id="{955BE1F2-53D4-4195-8849-CB9CA1820042}"/>
                </a:ext>
              </a:extLst>
            </p:cNvPr>
            <p:cNvSpPr/>
            <p:nvPr/>
          </p:nvSpPr>
          <p:spPr>
            <a:xfrm>
              <a:off x="-404652" y="-452674"/>
              <a:ext cx="13001297" cy="1876126"/>
            </a:xfrm>
            <a:prstGeom prst="wave">
              <a:avLst/>
            </a:prstGeom>
            <a:solidFill>
              <a:srgbClr val="00AC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9" name="Picture 8" descr="Logo&#10;&#10;Description automatically generated">
              <a:extLst>
                <a:ext uri="{FF2B5EF4-FFF2-40B4-BE49-F238E27FC236}">
                  <a16:creationId xmlns:a16="http://schemas.microsoft.com/office/drawing/2014/main" id="{2C98008A-12C6-4EEF-92FC-1925D6FB02B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6755" y="347323"/>
              <a:ext cx="3335232" cy="1281915"/>
            </a:xfrm>
            <a:prstGeom prst="rect">
              <a:avLst/>
            </a:prstGeom>
            <a:ln>
              <a:noFill/>
            </a:ln>
          </p:spPr>
        </p:pic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69313171-9FD7-4E81-9B0A-C1A84B4A63DB}"/>
                </a:ext>
              </a:extLst>
            </p:cNvPr>
            <p:cNvSpPr/>
            <p:nvPr/>
          </p:nvSpPr>
          <p:spPr>
            <a:xfrm>
              <a:off x="3101807" y="2489888"/>
              <a:ext cx="5988373" cy="233387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6A8B3E2C-F39D-4A6D-862B-037C7C32679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856717" y="5737860"/>
              <a:ext cx="1091442" cy="93268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91242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A cover slide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194F1B65-0286-4CE2-B8C7-E9D44F5DC388}"/>
              </a:ext>
            </a:extLst>
          </p:cNvPr>
          <p:cNvGrpSpPr/>
          <p:nvPr userDrawn="1"/>
        </p:nvGrpSpPr>
        <p:grpSpPr>
          <a:xfrm>
            <a:off x="-404652" y="-452674"/>
            <a:ext cx="13001297" cy="7123221"/>
            <a:chOff x="-404652" y="-452674"/>
            <a:chExt cx="13001297" cy="7123221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CBA8679F-591C-4C1D-BBFE-B796CC997575}"/>
                </a:ext>
              </a:extLst>
            </p:cNvPr>
            <p:cNvGrpSpPr/>
            <p:nvPr/>
          </p:nvGrpSpPr>
          <p:grpSpPr>
            <a:xfrm>
              <a:off x="-404652" y="-452674"/>
              <a:ext cx="13001297" cy="5276433"/>
              <a:chOff x="-404652" y="-452674"/>
              <a:chExt cx="13001297" cy="5276433"/>
            </a:xfrm>
          </p:grpSpPr>
          <p:sp>
            <p:nvSpPr>
              <p:cNvPr id="19" name="Wave 18">
                <a:extLst>
                  <a:ext uri="{FF2B5EF4-FFF2-40B4-BE49-F238E27FC236}">
                    <a16:creationId xmlns:a16="http://schemas.microsoft.com/office/drawing/2014/main" id="{DD6B0CBB-597F-45A2-95DB-35F5A145DFF6}"/>
                  </a:ext>
                </a:extLst>
              </p:cNvPr>
              <p:cNvSpPr/>
              <p:nvPr/>
            </p:nvSpPr>
            <p:spPr>
              <a:xfrm>
                <a:off x="-404652" y="-452674"/>
                <a:ext cx="13001297" cy="1876126"/>
              </a:xfrm>
              <a:prstGeom prst="wave">
                <a:avLst/>
              </a:prstGeom>
              <a:solidFill>
                <a:srgbClr val="6B67A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0" name="Picture 19" descr="Logo&#10;&#10;Description automatically generated">
                <a:extLst>
                  <a:ext uri="{FF2B5EF4-FFF2-40B4-BE49-F238E27FC236}">
                    <a16:creationId xmlns:a16="http://schemas.microsoft.com/office/drawing/2014/main" id="{9A8DD323-125E-4FF9-AD39-C1F1ED1D156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6755" y="347323"/>
                <a:ext cx="3335232" cy="1281915"/>
              </a:xfrm>
              <a:prstGeom prst="rect">
                <a:avLst/>
              </a:prstGeom>
              <a:ln>
                <a:noFill/>
              </a:ln>
            </p:spPr>
          </p:pic>
          <p:sp>
            <p:nvSpPr>
              <p:cNvPr id="21" name="Rectangle: Rounded Corners 20">
                <a:extLst>
                  <a:ext uri="{FF2B5EF4-FFF2-40B4-BE49-F238E27FC236}">
                    <a16:creationId xmlns:a16="http://schemas.microsoft.com/office/drawing/2014/main" id="{934DDA62-9765-42F7-84B0-C523B382B036}"/>
                  </a:ext>
                </a:extLst>
              </p:cNvPr>
              <p:cNvSpPr/>
              <p:nvPr/>
            </p:nvSpPr>
            <p:spPr>
              <a:xfrm>
                <a:off x="3101807" y="2489888"/>
                <a:ext cx="5988373" cy="2333871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5BBA7EB4-FBCD-44CC-9B43-A97C9DF1B8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856717" y="5737860"/>
              <a:ext cx="1091443" cy="93268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664467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0419884-43CA-404B-9876-45BCDD90190C}"/>
              </a:ext>
            </a:extLst>
          </p:cNvPr>
          <p:cNvSpPr/>
          <p:nvPr userDrawn="1"/>
        </p:nvSpPr>
        <p:spPr>
          <a:xfrm>
            <a:off x="4792717" y="2866586"/>
            <a:ext cx="2606566" cy="612228"/>
          </a:xfrm>
          <a:prstGeom prst="rect">
            <a:avLst/>
          </a:prstGeom>
          <a:solidFill>
            <a:srgbClr val="DE84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B87737C-C176-4D1B-94B4-16E0776D82E6}"/>
              </a:ext>
            </a:extLst>
          </p:cNvPr>
          <p:cNvSpPr/>
          <p:nvPr userDrawn="1"/>
        </p:nvSpPr>
        <p:spPr>
          <a:xfrm rot="21373272">
            <a:off x="4769364" y="2866586"/>
            <a:ext cx="2606566" cy="612228"/>
          </a:xfrm>
          <a:prstGeom prst="rect">
            <a:avLst/>
          </a:prstGeom>
          <a:solidFill>
            <a:srgbClr val="BCD3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1C304FF-9255-455E-A2C3-88D86F03B953}"/>
              </a:ext>
            </a:extLst>
          </p:cNvPr>
          <p:cNvSpPr txBox="1"/>
          <p:nvPr userDrawn="1"/>
        </p:nvSpPr>
        <p:spPr>
          <a:xfrm>
            <a:off x="5044966" y="2884342"/>
            <a:ext cx="21020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The End</a:t>
            </a:r>
          </a:p>
        </p:txBody>
      </p:sp>
    </p:spTree>
    <p:extLst>
      <p:ext uri="{BB962C8B-B14F-4D97-AF65-F5344CB8AC3E}">
        <p14:creationId xmlns:p14="http://schemas.microsoft.com/office/powerpoint/2010/main" val="19009718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994630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7993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5210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7707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5217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448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6F7A0D26-1A79-4296-8A77-38F5DC3352B5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62" y="6095982"/>
            <a:ext cx="1596876" cy="722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60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9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8.t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9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8.t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9ABB1A7-6DF9-4529-8F01-FDC3ACD5DEFB}"/>
              </a:ext>
            </a:extLst>
          </p:cNvPr>
          <p:cNvSpPr txBox="1"/>
          <p:nvPr/>
        </p:nvSpPr>
        <p:spPr>
          <a:xfrm>
            <a:off x="4881981" y="3429000"/>
            <a:ext cx="24280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Answer Key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EEDC485-EB05-469A-9A73-4A44E84C1C87}"/>
              </a:ext>
            </a:extLst>
          </p:cNvPr>
          <p:cNvSpPr txBox="1"/>
          <p:nvPr/>
        </p:nvSpPr>
        <p:spPr>
          <a:xfrm>
            <a:off x="9496426" y="539074"/>
            <a:ext cx="24397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b="1" dirty="0">
                <a:solidFill>
                  <a:schemeClr val="bg1"/>
                </a:solidFill>
              </a:rPr>
              <a:t>Chapter 4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1A6DE1A-490B-46B5-A86D-6C91F602FF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3758" y="2132310"/>
            <a:ext cx="4504484" cy="912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8625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5B1EE38-CA3E-4BD7-AECA-5FDC7BD5B4C3}"/>
              </a:ext>
            </a:extLst>
          </p:cNvPr>
          <p:cNvSpPr/>
          <p:nvPr/>
        </p:nvSpPr>
        <p:spPr>
          <a:xfrm>
            <a:off x="0" y="0"/>
            <a:ext cx="12192000" cy="11337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DB7C232-2383-45EE-AD0A-2350E98BC195}"/>
              </a:ext>
            </a:extLst>
          </p:cNvPr>
          <p:cNvSpPr txBox="1"/>
          <p:nvPr/>
        </p:nvSpPr>
        <p:spPr>
          <a:xfrm>
            <a:off x="899799" y="136823"/>
            <a:ext cx="99142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children are looking at reviews of restaurants in Causeway Bay on the Internet. Finish what they say.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97CB9B8-549C-4CA3-8A3A-366642AAF0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2227" y="1270542"/>
            <a:ext cx="6594282" cy="334802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73CC8E0-4344-46D1-A189-BFE00B93FD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5172" y="4538685"/>
            <a:ext cx="3528391" cy="2097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9612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5B1EE38-CA3E-4BD7-AECA-5FDC7BD5B4C3}"/>
              </a:ext>
            </a:extLst>
          </p:cNvPr>
          <p:cNvSpPr/>
          <p:nvPr/>
        </p:nvSpPr>
        <p:spPr>
          <a:xfrm>
            <a:off x="0" y="0"/>
            <a:ext cx="12192000" cy="11337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DB7C232-2383-45EE-AD0A-2350E98BC195}"/>
              </a:ext>
            </a:extLst>
          </p:cNvPr>
          <p:cNvSpPr txBox="1"/>
          <p:nvPr/>
        </p:nvSpPr>
        <p:spPr>
          <a:xfrm>
            <a:off x="899799" y="182945"/>
            <a:ext cx="99142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children are looking at reviews of restaurants in Causeway Bay on the Internet. Finish what they say.</a:t>
            </a:r>
          </a:p>
        </p:txBody>
      </p:sp>
      <p:sp>
        <p:nvSpPr>
          <p:cNvPr id="19" name="Speech Bubble: Rectangle with Corners Rounded 18">
            <a:extLst>
              <a:ext uri="{FF2B5EF4-FFF2-40B4-BE49-F238E27FC236}">
                <a16:creationId xmlns:a16="http://schemas.microsoft.com/office/drawing/2014/main" id="{A402DD84-D8A3-4548-A0D9-0376347C1D98}"/>
              </a:ext>
            </a:extLst>
          </p:cNvPr>
          <p:cNvSpPr/>
          <p:nvPr/>
        </p:nvSpPr>
        <p:spPr>
          <a:xfrm>
            <a:off x="481714" y="1818170"/>
            <a:ext cx="4209556" cy="2146699"/>
          </a:xfrm>
          <a:prstGeom prst="wedgeRoundRectCallout">
            <a:avLst>
              <a:gd name="adj1" fmla="val 22464"/>
              <a:gd name="adj2" fmla="val 72147"/>
              <a:gd name="adj3" fmla="val 16667"/>
            </a:avLst>
          </a:prstGeom>
          <a:solidFill>
            <a:schemeClr val="bg1"/>
          </a:solidFill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tx1"/>
                </a:solidFill>
              </a:rPr>
              <a:t>Sky Restaurant, Flower Restaurant and Golden Restaurant are all good. Sky Restaurant is ___________ Flower Restaurant. Golden restaurant is _________ restaurant in Causeway Bay. I’d like to go there.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1B594B3F-DFC5-42AF-AD00-9CEF75966E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761" y="1944535"/>
            <a:ext cx="414541" cy="414541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2C1F18C7-4038-48B2-9176-B399532C264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94636" y="1249814"/>
            <a:ext cx="7301949" cy="3707322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D472B776-938C-4D67-90C6-E956991273B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02073" y="4577509"/>
            <a:ext cx="3528391" cy="2097546"/>
          </a:xfrm>
          <a:prstGeom prst="rect">
            <a:avLst/>
          </a:prstGeom>
        </p:spPr>
      </p:pic>
      <p:pic>
        <p:nvPicPr>
          <p:cNvPr id="36" name="plet2e_4a_c4_lf2_0001">
            <a:hlinkClick r:id="" action="ppaction://media"/>
            <a:extLst>
              <a:ext uri="{FF2B5EF4-FFF2-40B4-BE49-F238E27FC236}">
                <a16:creationId xmlns:a16="http://schemas.microsoft.com/office/drawing/2014/main" id="{18DFAC4F-38A6-4809-82A0-A4B96A9F2D4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609601" y="1944535"/>
            <a:ext cx="609601" cy="609600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F95E51D9-995E-46AA-A0F1-3E1A613AE04D}"/>
              </a:ext>
            </a:extLst>
          </p:cNvPr>
          <p:cNvSpPr/>
          <p:nvPr/>
        </p:nvSpPr>
        <p:spPr>
          <a:xfrm>
            <a:off x="5677231" y="3498574"/>
            <a:ext cx="2592126" cy="783204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F2B08D59-60FC-4833-B674-B6B968A6B3CA}"/>
              </a:ext>
            </a:extLst>
          </p:cNvPr>
          <p:cNvSpPr/>
          <p:nvPr/>
        </p:nvSpPr>
        <p:spPr>
          <a:xfrm>
            <a:off x="5677231" y="4309607"/>
            <a:ext cx="2592126" cy="381663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96B232E-0C96-4E45-9E97-8AD1A4CC8173}"/>
              </a:ext>
            </a:extLst>
          </p:cNvPr>
          <p:cNvSpPr txBox="1"/>
          <p:nvPr/>
        </p:nvSpPr>
        <p:spPr>
          <a:xfrm>
            <a:off x="2463986" y="2522283"/>
            <a:ext cx="137791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better than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6777F7D-2CF4-48F8-A068-89B18A8EF8D7}"/>
              </a:ext>
            </a:extLst>
          </p:cNvPr>
          <p:cNvSpPr txBox="1"/>
          <p:nvPr/>
        </p:nvSpPr>
        <p:spPr>
          <a:xfrm>
            <a:off x="2053660" y="3118215"/>
            <a:ext cx="106566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the best</a:t>
            </a:r>
          </a:p>
        </p:txBody>
      </p:sp>
    </p:spTree>
    <p:extLst>
      <p:ext uri="{BB962C8B-B14F-4D97-AF65-F5344CB8AC3E}">
        <p14:creationId xmlns:p14="http://schemas.microsoft.com/office/powerpoint/2010/main" val="2447248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"/>
                </p:tgtEl>
              </p:cMediaNode>
            </p:audio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8144" fill="hold"/>
                                        <p:tgtEl>
                                          <p:spTgt spid="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  <p:bldP spid="12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5B1EE38-CA3E-4BD7-AECA-5FDC7BD5B4C3}"/>
              </a:ext>
            </a:extLst>
          </p:cNvPr>
          <p:cNvSpPr/>
          <p:nvPr/>
        </p:nvSpPr>
        <p:spPr>
          <a:xfrm>
            <a:off x="0" y="0"/>
            <a:ext cx="12192000" cy="11337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DB7C232-2383-45EE-AD0A-2350E98BC195}"/>
              </a:ext>
            </a:extLst>
          </p:cNvPr>
          <p:cNvSpPr txBox="1"/>
          <p:nvPr/>
        </p:nvSpPr>
        <p:spPr>
          <a:xfrm>
            <a:off x="899799" y="182945"/>
            <a:ext cx="99142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children are looking at reviews of restaurants in Causeway Bay on the Internet. Finish what they say.</a:t>
            </a:r>
          </a:p>
        </p:txBody>
      </p:sp>
      <p:sp>
        <p:nvSpPr>
          <p:cNvPr id="19" name="Speech Bubble: Rectangle with Corners Rounded 18">
            <a:extLst>
              <a:ext uri="{FF2B5EF4-FFF2-40B4-BE49-F238E27FC236}">
                <a16:creationId xmlns:a16="http://schemas.microsoft.com/office/drawing/2014/main" id="{A402DD84-D8A3-4548-A0D9-0376347C1D98}"/>
              </a:ext>
            </a:extLst>
          </p:cNvPr>
          <p:cNvSpPr/>
          <p:nvPr/>
        </p:nvSpPr>
        <p:spPr>
          <a:xfrm>
            <a:off x="481714" y="1818170"/>
            <a:ext cx="4209556" cy="2146699"/>
          </a:xfrm>
          <a:prstGeom prst="wedgeRoundRectCallout">
            <a:avLst>
              <a:gd name="adj1" fmla="val 38303"/>
              <a:gd name="adj2" fmla="val 72147"/>
              <a:gd name="adj3" fmla="val 16667"/>
            </a:avLst>
          </a:prstGeom>
          <a:solidFill>
            <a:schemeClr val="bg1"/>
          </a:solidFill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tx1"/>
                </a:solidFill>
              </a:rPr>
              <a:t>Lucky Restaurant, King Restaurant and Star Restaurant are all _____ . Star Restaurant is ___________</a:t>
            </a:r>
          </a:p>
          <a:p>
            <a:r>
              <a:rPr lang="en-US" sz="2000" dirty="0">
                <a:solidFill>
                  <a:schemeClr val="tx1"/>
                </a:solidFill>
              </a:rPr>
              <a:t>_______________ . King Restaurant is ____________________________</a:t>
            </a:r>
          </a:p>
          <a:p>
            <a:r>
              <a:rPr lang="en-US" sz="2000" dirty="0">
                <a:solidFill>
                  <a:schemeClr val="tx1"/>
                </a:solidFill>
              </a:rPr>
              <a:t>______ . I wouldn’t like to go there. 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1B594B3F-DFC5-42AF-AD00-9CEF75966E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761" y="1944535"/>
            <a:ext cx="414541" cy="414541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2C1F18C7-4038-48B2-9176-B399532C264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94636" y="1249814"/>
            <a:ext cx="7301949" cy="3707322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D472B776-938C-4D67-90C6-E956991273B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02073" y="4577509"/>
            <a:ext cx="3528391" cy="2097546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F95E51D9-995E-46AA-A0F1-3E1A613AE04D}"/>
              </a:ext>
            </a:extLst>
          </p:cNvPr>
          <p:cNvSpPr/>
          <p:nvPr/>
        </p:nvSpPr>
        <p:spPr>
          <a:xfrm>
            <a:off x="8730531" y="3491126"/>
            <a:ext cx="2592126" cy="391602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F2B08D59-60FC-4833-B674-B6B968A6B3CA}"/>
              </a:ext>
            </a:extLst>
          </p:cNvPr>
          <p:cNvSpPr/>
          <p:nvPr/>
        </p:nvSpPr>
        <p:spPr>
          <a:xfrm>
            <a:off x="8730531" y="3880489"/>
            <a:ext cx="2592126" cy="349605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7AAD9DB-4AEF-465F-A870-E4AD4088B289}"/>
              </a:ext>
            </a:extLst>
          </p:cNvPr>
          <p:cNvSpPr/>
          <p:nvPr/>
        </p:nvSpPr>
        <p:spPr>
          <a:xfrm>
            <a:off x="8722580" y="4259912"/>
            <a:ext cx="2592126" cy="391602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let2e_4a_c4_lf2_0002">
            <a:hlinkClick r:id="" action="ppaction://media"/>
            <a:extLst>
              <a:ext uri="{FF2B5EF4-FFF2-40B4-BE49-F238E27FC236}">
                <a16:creationId xmlns:a16="http://schemas.microsoft.com/office/drawing/2014/main" id="{AD834588-950E-4FF0-9713-B8F22DBA339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609600" y="1941214"/>
            <a:ext cx="609600" cy="6096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A6689A0-EB31-41A7-BA87-EB739A86096D}"/>
              </a:ext>
            </a:extLst>
          </p:cNvPr>
          <p:cNvSpPr txBox="1"/>
          <p:nvPr/>
        </p:nvSpPr>
        <p:spPr>
          <a:xfrm>
            <a:off x="3469087" y="2223231"/>
            <a:ext cx="59436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bad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C515DE5-A6E4-44E3-8F9C-22EEBB98BBBE}"/>
              </a:ext>
            </a:extLst>
          </p:cNvPr>
          <p:cNvSpPr txBox="1"/>
          <p:nvPr/>
        </p:nvSpPr>
        <p:spPr>
          <a:xfrm>
            <a:off x="2545107" y="2491409"/>
            <a:ext cx="143175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worse than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2E29AF0-ACAB-42C0-97CB-23CFBFFD7E28}"/>
              </a:ext>
            </a:extLst>
          </p:cNvPr>
          <p:cNvSpPr txBox="1"/>
          <p:nvPr/>
        </p:nvSpPr>
        <p:spPr>
          <a:xfrm>
            <a:off x="637302" y="2800536"/>
            <a:ext cx="197363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Lucky Restaurant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7A374F2-94DC-4390-8724-1799EA140D9D}"/>
              </a:ext>
            </a:extLst>
          </p:cNvPr>
          <p:cNvSpPr txBox="1"/>
          <p:nvPr/>
        </p:nvSpPr>
        <p:spPr>
          <a:xfrm>
            <a:off x="818563" y="3104049"/>
            <a:ext cx="379147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the worst restaurant in Causeway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72B50CF-03E6-4F4F-AEDA-E9C46E2D2A23}"/>
              </a:ext>
            </a:extLst>
          </p:cNvPr>
          <p:cNvSpPr txBox="1"/>
          <p:nvPr/>
        </p:nvSpPr>
        <p:spPr>
          <a:xfrm>
            <a:off x="756236" y="3429000"/>
            <a:ext cx="66973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Bay</a:t>
            </a:r>
          </a:p>
        </p:txBody>
      </p:sp>
    </p:spTree>
    <p:extLst>
      <p:ext uri="{BB962C8B-B14F-4D97-AF65-F5344CB8AC3E}">
        <p14:creationId xmlns:p14="http://schemas.microsoft.com/office/powerpoint/2010/main" val="2185344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1644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  <p:bldP spid="11" grpId="0" animBg="1"/>
      <p:bldP spid="14" grpId="0"/>
      <p:bldP spid="15" grpId="0"/>
      <p:bldP spid="16" grpId="0"/>
      <p:bldP spid="18" grpId="0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943591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字方塊 9">
            <a:extLst>
              <a:ext uri="{FF2B5EF4-FFF2-40B4-BE49-F238E27FC236}">
                <a16:creationId xmlns:a16="http://schemas.microsoft.com/office/drawing/2014/main" id="{3F8476B1-807A-4A8D-A7ED-2778C67675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9148" y="736600"/>
            <a:ext cx="10656028" cy="435133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>
            <a:normAutofit/>
          </a:bodyPr>
          <a:lstStyle>
            <a:lvl1pPr eaLnBrk="0" hangingPunct="0">
              <a:lnSpc>
                <a:spcPct val="120000"/>
              </a:lnSpc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lnSpc>
                <a:spcPct val="120000"/>
              </a:lnSpc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lnSpc>
                <a:spcPct val="120000"/>
              </a:lnSpc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Verdana" panose="020B0604030504040204" pitchFamily="34" charset="0"/>
              <a:buNone/>
              <a:tabLst/>
              <a:defRPr/>
            </a:pPr>
            <a:r>
              <a:rPr kumimoji="0" lang="en-US" altLang="zh-HK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Acknowledgments</a:t>
            </a:r>
            <a:endParaRPr kumimoji="0" lang="en-US" altLang="zh-TW" sz="19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Verdana" panose="020B0604030504040204" pitchFamily="34" charset="0"/>
              <a:buNone/>
              <a:tabLst/>
              <a:defRPr/>
            </a:pPr>
            <a:r>
              <a:rPr kumimoji="0" lang="en-US" altLang="zh-HK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We are grateful to the following for permission to reproduce copyright photographs: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Pct val="80000"/>
              <a:buFont typeface="Verdana" panose="020B0604030504040204" pitchFamily="34" charset="0"/>
              <a:buNone/>
              <a:tabLst/>
              <a:defRPr/>
            </a:pPr>
            <a:endParaRPr kumimoji="0" lang="en-US" altLang="zh-HK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Pct val="80000"/>
              <a:buFont typeface="Verdana" panose="020B0604030504040204" pitchFamily="34" charset="0"/>
              <a:buNone/>
              <a:tabLst/>
              <a:defRPr/>
            </a:pP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+mn-lt"/>
              </a:rPr>
              <a:t>FoxyImage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+mn-lt"/>
              </a:rPr>
              <a:t>. Shutterstock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Pct val="80000"/>
              <a:buFont typeface="Verdana" panose="020B0604030504040204" pitchFamily="34" charset="0"/>
              <a:buNone/>
              <a:tabLst/>
              <a:defRPr/>
            </a:pPr>
            <a:endParaRPr kumimoji="0" lang="en-US" altLang="zh-HK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Pct val="80000"/>
              <a:buFont typeface="Verdana" panose="020B0604030504040204" pitchFamily="34" charset="0"/>
              <a:buNone/>
              <a:tabLst/>
              <a:defRPr/>
            </a:pPr>
            <a:endParaRPr kumimoji="0" lang="en-US" altLang="zh-HK" sz="1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Verdana" panose="020B0604030504040204" pitchFamily="34" charset="0"/>
              <a:buNone/>
              <a:tabLst/>
              <a:defRPr/>
            </a:pPr>
            <a:r>
              <a:rPr kumimoji="0" lang="en-US" altLang="zh-HK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Every effort has been made to trace copyright, but in the event of any accidental infringement, we shall be pleased to come to a suitable arrangement with the rightful owner.</a:t>
            </a:r>
            <a:endParaRPr kumimoji="0" lang="en-US" altLang="zh-TW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Pct val="80000"/>
              <a:buFont typeface="Verdana" panose="020B0604030504040204" pitchFamily="34" charset="0"/>
              <a:buNone/>
              <a:tabLst/>
              <a:defRPr/>
            </a:pPr>
            <a:endParaRPr kumimoji="0" lang="en-US" altLang="zh-TW" sz="1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89406350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F7FD1B48D37804783D17472D012FCF0" ma:contentTypeVersion="12" ma:contentTypeDescription="Create a new document." ma:contentTypeScope="" ma:versionID="1496a34548496356a7457aaf601f5b89">
  <xsd:schema xmlns:xsd="http://www.w3.org/2001/XMLSchema" xmlns:xs="http://www.w3.org/2001/XMLSchema" xmlns:p="http://schemas.microsoft.com/office/2006/metadata/properties" xmlns:ns2="29be644b-5e4f-49fa-a0ad-cc9dfdad035c" xmlns:ns3="cf272f4c-6868-450d-b92c-fe9379541044" targetNamespace="http://schemas.microsoft.com/office/2006/metadata/properties" ma:root="true" ma:fieldsID="02001c81c0f4ebedccd878c7a8234d50" ns2:_="" ns3:_="">
    <xsd:import namespace="29be644b-5e4f-49fa-a0ad-cc9dfdad035c"/>
    <xsd:import namespace="cf272f4c-6868-450d-b92c-fe937954104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DateTaken" minOccurs="0"/>
                <xsd:element ref="ns2:MediaServiceOCR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be644b-5e4f-49fa-a0ad-cc9dfdad035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46342d94-4a90-4c9b-8c88-cb4c8647e98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272f4c-6868-450d-b92c-fe9379541044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409a6e0a-5fc0-44ea-a52d-d7072c3bf732}" ma:internalName="TaxCatchAll" ma:showField="CatchAllData" ma:web="cf272f4c-6868-450d-b92c-fe937954104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f272f4c-6868-450d-b92c-fe9379541044" xsi:nil="true"/>
    <lcf76f155ced4ddcb4097134ff3c332f xmlns="29be644b-5e4f-49fa-a0ad-cc9dfdad035c">
      <Terms xmlns="http://schemas.microsoft.com/office/infopath/2007/PartnerControls"/>
    </lcf76f155ced4ddcb4097134ff3c332f>
    <SharedWithUsers xmlns="cf272f4c-6868-450d-b92c-fe9379541044">
      <UserInfo>
        <DisplayName/>
        <AccountId xsi:nil="true"/>
        <AccountType/>
      </UserInfo>
    </SharedWithUsers>
    <MediaLengthInSeconds xmlns="29be644b-5e4f-49fa-a0ad-cc9dfdad035c" xsi:nil="true"/>
  </documentManagement>
</p:properties>
</file>

<file path=customXml/itemProps1.xml><?xml version="1.0" encoding="utf-8"?>
<ds:datastoreItem xmlns:ds="http://schemas.openxmlformats.org/officeDocument/2006/customXml" ds:itemID="{EF77F058-D40E-4746-B45D-41034E2ACAB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9be644b-5e4f-49fa-a0ad-cc9dfdad035c"/>
    <ds:schemaRef ds:uri="cf272f4c-6868-450d-b92c-fe937954104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D6AF540-E607-4C4D-8B9B-3295DE2EAC5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C459144-4128-43CA-B023-690B2196DFC1}">
  <ds:schemaRefs>
    <ds:schemaRef ds:uri="http://www.w3.org/XML/1998/namespace"/>
    <ds:schemaRef ds:uri="http://schemas.microsoft.com/office/2006/documentManagement/types"/>
    <ds:schemaRef ds:uri="cf272f4c-6868-450d-b92c-fe9379541044"/>
    <ds:schemaRef ds:uri="http://purl.org/dc/dcmitype/"/>
    <ds:schemaRef ds:uri="http://schemas.microsoft.com/office/infopath/2007/PartnerControls"/>
    <ds:schemaRef ds:uri="29be644b-5e4f-49fa-a0ad-cc9dfdad035c"/>
    <ds:schemaRef ds:uri="http://purl.org/dc/terms/"/>
    <ds:schemaRef ds:uri="http://schemas.microsoft.com/office/2006/metadata/properties"/>
    <ds:schemaRef ds:uri="http://schemas.openxmlformats.org/package/2006/metadata/core-properties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350</TotalTime>
  <Words>194</Words>
  <Application>Microsoft Office PowerPoint</Application>
  <PresentationFormat>Widescreen</PresentationFormat>
  <Paragraphs>23</Paragraphs>
  <Slides>6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Calibri</vt:lpstr>
      <vt:lpstr>Calibri Light</vt:lpstr>
      <vt:lpstr>Century Gothic</vt:lpstr>
      <vt:lpstr>Open Sans ExtraBold</vt:lpstr>
      <vt:lpstr>Verdana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Leung</dc:creator>
  <cp:lastModifiedBy>Catherine Leung</cp:lastModifiedBy>
  <cp:revision>3</cp:revision>
  <dcterms:created xsi:type="dcterms:W3CDTF">2022-08-15T02:47:52Z</dcterms:created>
  <dcterms:modified xsi:type="dcterms:W3CDTF">2022-10-26T07:32:45Z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0x010100BF7FD1B48D37804783D17472D012FCF0</vt:lpwstr>
  </property>
  <property fmtid="{D5CDD505-2E9C-101B-9397-08002B2CF9AE}" pid="3" name="MediaServiceImageTags">
    <vt:lpwstr/>
  </property>
  <property fmtid="{D5CDD505-2E9C-101B-9397-08002B2CF9AE}" pid="4" name="Order">
    <vt:r8>47810400</vt:r8>
  </property>
  <property fmtid="{D5CDD505-2E9C-101B-9397-08002B2CF9AE}" pid="5" name="xd_Signature">
    <vt:bool>false</vt:bool>
  </property>
  <property fmtid="{D5CDD505-2E9C-101B-9397-08002B2CF9AE}" pid="6" name="xd_ProgID">
    <vt:lpwstr/>
  </property>
  <property fmtid="{D5CDD505-2E9C-101B-9397-08002B2CF9AE}" pid="7" name="TriggerFlowInfo">
    <vt:lpwstr/>
  </property>
  <property fmtid="{D5CDD505-2E9C-101B-9397-08002B2CF9AE}" pid="8" name="ComplianceAssetId">
    <vt:lpwstr/>
  </property>
  <property fmtid="{D5CDD505-2E9C-101B-9397-08002B2CF9AE}" pid="9" name="TemplateUrl">
    <vt:lpwstr/>
  </property>
  <property fmtid="{D5CDD505-2E9C-101B-9397-08002B2CF9AE}" pid="10" name="_ExtendedDescription">
    <vt:lpwstr/>
  </property>
</Properties>
</file>