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90" r:id="rId5"/>
    <p:sldId id="3860" r:id="rId6"/>
    <p:sldId id="3861" r:id="rId7"/>
    <p:sldId id="3862" r:id="rId8"/>
    <p:sldId id="3863" r:id="rId9"/>
    <p:sldId id="3864" r:id="rId10"/>
    <p:sldId id="3865" r:id="rId11"/>
    <p:sldId id="3866" r:id="rId12"/>
    <p:sldId id="258" r:id="rId13"/>
    <p:sldId id="385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81B91B"/>
    <a:srgbClr val="0063B1"/>
    <a:srgbClr val="0B70B7"/>
    <a:srgbClr val="083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32221A-DF5B-4613-B11C-A4C0EF756F57}" v="10" dt="2022-11-18T06:39:32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014" y="936"/>
      </p:cViewPr>
      <p:guideLst>
        <p:guide orient="horz" pos="20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Leung" userId="dabd965c-b78d-4221-bc96-18215785a5a0" providerId="ADAL" clId="{A1556562-40D3-4E52-9151-4D209749EB60}"/>
    <pc:docChg chg="custSel modSld">
      <pc:chgData name="Catherine Leung" userId="dabd965c-b78d-4221-bc96-18215785a5a0" providerId="ADAL" clId="{A1556562-40D3-4E52-9151-4D209749EB60}" dt="2022-10-10T09:32:19.737" v="10"/>
      <pc:docMkLst>
        <pc:docMk/>
      </pc:docMkLst>
      <pc:sldChg chg="addSp delSp modSp mod">
        <pc:chgData name="Catherine Leung" userId="dabd965c-b78d-4221-bc96-18215785a5a0" providerId="ADAL" clId="{A1556562-40D3-4E52-9151-4D209749EB60}" dt="2022-10-10T09:32:19.737" v="10"/>
        <pc:sldMkLst>
          <pc:docMk/>
          <pc:sldMk cId="2646862585" sldId="290"/>
        </pc:sldMkLst>
        <pc:spChg chg="mod">
          <ac:chgData name="Catherine Leung" userId="dabd965c-b78d-4221-bc96-18215785a5a0" providerId="ADAL" clId="{A1556562-40D3-4E52-9151-4D209749EB60}" dt="2022-10-07T03:39:06.022" v="8" actId="14100"/>
          <ac:spMkLst>
            <pc:docMk/>
            <pc:sldMk cId="2646862585" sldId="290"/>
            <ac:spMk id="4" creationId="{BEEDC485-EB05-469A-9A73-4A44E84C1C87}"/>
          </ac:spMkLst>
        </pc:spChg>
        <pc:picChg chg="del">
          <ac:chgData name="Catherine Leung" userId="dabd965c-b78d-4221-bc96-18215785a5a0" providerId="ADAL" clId="{A1556562-40D3-4E52-9151-4D209749EB60}" dt="2022-10-10T09:32:19.423" v="9" actId="478"/>
          <ac:picMkLst>
            <pc:docMk/>
            <pc:sldMk cId="2646862585" sldId="290"/>
            <ac:picMk id="2" creationId="{27314082-36CE-488A-A7AC-E038F3BD4D24}"/>
          </ac:picMkLst>
        </pc:picChg>
        <pc:picChg chg="add mod">
          <ac:chgData name="Catherine Leung" userId="dabd965c-b78d-4221-bc96-18215785a5a0" providerId="ADAL" clId="{A1556562-40D3-4E52-9151-4D209749EB60}" dt="2022-10-10T09:32:19.737" v="10"/>
          <ac:picMkLst>
            <pc:docMk/>
            <pc:sldMk cId="2646862585" sldId="290"/>
            <ac:picMk id="5" creationId="{963E9D44-2443-46F2-989C-2630BF14B94C}"/>
          </ac:picMkLst>
        </pc:picChg>
      </pc:sldChg>
    </pc:docChg>
  </pc:docChgLst>
  <pc:docChgLst>
    <pc:chgData name="Catherine Leung" userId="dabd965c-b78d-4221-bc96-18215785a5a0" providerId="ADAL" clId="{D732221A-DF5B-4613-B11C-A4C0EF756F57}"/>
    <pc:docChg chg="custSel addSld delSld modSld">
      <pc:chgData name="Catherine Leung" userId="dabd965c-b78d-4221-bc96-18215785a5a0" providerId="ADAL" clId="{D732221A-DF5B-4613-B11C-A4C0EF756F57}" dt="2022-11-18T06:39:22.665" v="14" actId="478"/>
      <pc:docMkLst>
        <pc:docMk/>
      </pc:docMkLst>
      <pc:sldChg chg="del">
        <pc:chgData name="Catherine Leung" userId="dabd965c-b78d-4221-bc96-18215785a5a0" providerId="ADAL" clId="{D732221A-DF5B-4613-B11C-A4C0EF756F57}" dt="2022-11-17T11:10:50.123" v="1" actId="47"/>
        <pc:sldMkLst>
          <pc:docMk/>
          <pc:sldMk cId="461961277" sldId="266"/>
        </pc:sldMkLst>
      </pc:sldChg>
      <pc:sldChg chg="del">
        <pc:chgData name="Catherine Leung" userId="dabd965c-b78d-4221-bc96-18215785a5a0" providerId="ADAL" clId="{D732221A-DF5B-4613-B11C-A4C0EF756F57}" dt="2022-11-17T11:10:50.123" v="1" actId="47"/>
        <pc:sldMkLst>
          <pc:docMk/>
          <pc:sldMk cId="3285140189" sldId="270"/>
        </pc:sldMkLst>
      </pc:sldChg>
      <pc:sldChg chg="del">
        <pc:chgData name="Catherine Leung" userId="dabd965c-b78d-4221-bc96-18215785a5a0" providerId="ADAL" clId="{D732221A-DF5B-4613-B11C-A4C0EF756F57}" dt="2022-11-17T11:10:50.123" v="1" actId="47"/>
        <pc:sldMkLst>
          <pc:docMk/>
          <pc:sldMk cId="2447248428" sldId="271"/>
        </pc:sldMkLst>
      </pc:sldChg>
      <pc:sldChg chg="del">
        <pc:chgData name="Catherine Leung" userId="dabd965c-b78d-4221-bc96-18215785a5a0" providerId="ADAL" clId="{D732221A-DF5B-4613-B11C-A4C0EF756F57}" dt="2022-11-17T11:10:50.123" v="1" actId="47"/>
        <pc:sldMkLst>
          <pc:docMk/>
          <pc:sldMk cId="4220631890" sldId="272"/>
        </pc:sldMkLst>
      </pc:sldChg>
      <pc:sldChg chg="del">
        <pc:chgData name="Catherine Leung" userId="dabd965c-b78d-4221-bc96-18215785a5a0" providerId="ADAL" clId="{D732221A-DF5B-4613-B11C-A4C0EF756F57}" dt="2022-11-17T11:10:50.123" v="1" actId="47"/>
        <pc:sldMkLst>
          <pc:docMk/>
          <pc:sldMk cId="2727034848" sldId="3854"/>
        </pc:sldMkLst>
      </pc:sldChg>
      <pc:sldChg chg="del">
        <pc:chgData name="Catherine Leung" userId="dabd965c-b78d-4221-bc96-18215785a5a0" providerId="ADAL" clId="{D732221A-DF5B-4613-B11C-A4C0EF756F57}" dt="2022-11-17T11:10:50.123" v="1" actId="47"/>
        <pc:sldMkLst>
          <pc:docMk/>
          <pc:sldMk cId="2814771130" sldId="3855"/>
        </pc:sldMkLst>
      </pc:sldChg>
      <pc:sldChg chg="del">
        <pc:chgData name="Catherine Leung" userId="dabd965c-b78d-4221-bc96-18215785a5a0" providerId="ADAL" clId="{D732221A-DF5B-4613-B11C-A4C0EF756F57}" dt="2022-11-17T11:10:50.123" v="1" actId="47"/>
        <pc:sldMkLst>
          <pc:docMk/>
          <pc:sldMk cId="1686999743" sldId="3856"/>
        </pc:sldMkLst>
      </pc:sldChg>
      <pc:sldChg chg="add">
        <pc:chgData name="Catherine Leung" userId="dabd965c-b78d-4221-bc96-18215785a5a0" providerId="ADAL" clId="{D732221A-DF5B-4613-B11C-A4C0EF756F57}" dt="2022-11-17T11:10:32.978" v="0"/>
        <pc:sldMkLst>
          <pc:docMk/>
          <pc:sldMk cId="3640494762" sldId="3860"/>
        </pc:sldMkLst>
      </pc:sldChg>
      <pc:sldChg chg="add">
        <pc:chgData name="Catherine Leung" userId="dabd965c-b78d-4221-bc96-18215785a5a0" providerId="ADAL" clId="{D732221A-DF5B-4613-B11C-A4C0EF756F57}" dt="2022-11-17T11:10:32.978" v="0"/>
        <pc:sldMkLst>
          <pc:docMk/>
          <pc:sldMk cId="3191124837" sldId="3861"/>
        </pc:sldMkLst>
      </pc:sldChg>
      <pc:sldChg chg="add">
        <pc:chgData name="Catherine Leung" userId="dabd965c-b78d-4221-bc96-18215785a5a0" providerId="ADAL" clId="{D732221A-DF5B-4613-B11C-A4C0EF756F57}" dt="2022-11-17T11:10:32.978" v="0"/>
        <pc:sldMkLst>
          <pc:docMk/>
          <pc:sldMk cId="4163816341" sldId="3862"/>
        </pc:sldMkLst>
      </pc:sldChg>
      <pc:sldChg chg="add">
        <pc:chgData name="Catherine Leung" userId="dabd965c-b78d-4221-bc96-18215785a5a0" providerId="ADAL" clId="{D732221A-DF5B-4613-B11C-A4C0EF756F57}" dt="2022-11-17T11:10:32.978" v="0"/>
        <pc:sldMkLst>
          <pc:docMk/>
          <pc:sldMk cId="4070179096" sldId="3863"/>
        </pc:sldMkLst>
      </pc:sldChg>
      <pc:sldChg chg="add">
        <pc:chgData name="Catherine Leung" userId="dabd965c-b78d-4221-bc96-18215785a5a0" providerId="ADAL" clId="{D732221A-DF5B-4613-B11C-A4C0EF756F57}" dt="2022-11-17T11:10:32.978" v="0"/>
        <pc:sldMkLst>
          <pc:docMk/>
          <pc:sldMk cId="4010907705" sldId="3864"/>
        </pc:sldMkLst>
      </pc:sldChg>
      <pc:sldChg chg="add">
        <pc:chgData name="Catherine Leung" userId="dabd965c-b78d-4221-bc96-18215785a5a0" providerId="ADAL" clId="{D732221A-DF5B-4613-B11C-A4C0EF756F57}" dt="2022-11-17T11:10:32.978" v="0"/>
        <pc:sldMkLst>
          <pc:docMk/>
          <pc:sldMk cId="2415409927" sldId="3865"/>
        </pc:sldMkLst>
      </pc:sldChg>
      <pc:sldChg chg="addSp delSp modSp add mod delAnim modAnim">
        <pc:chgData name="Catherine Leung" userId="dabd965c-b78d-4221-bc96-18215785a5a0" providerId="ADAL" clId="{D732221A-DF5B-4613-B11C-A4C0EF756F57}" dt="2022-11-18T06:39:22.665" v="14" actId="478"/>
        <pc:sldMkLst>
          <pc:docMk/>
          <pc:sldMk cId="4096694373" sldId="3866"/>
        </pc:sldMkLst>
        <pc:picChg chg="del">
          <ac:chgData name="Catherine Leung" userId="dabd965c-b78d-4221-bc96-18215785a5a0" providerId="ADAL" clId="{D732221A-DF5B-4613-B11C-A4C0EF756F57}" dt="2022-11-18T06:38:33.677" v="6" actId="478"/>
          <ac:picMkLst>
            <pc:docMk/>
            <pc:sldMk cId="4096694373" sldId="3866"/>
            <ac:picMk id="2" creationId="{F810F4EA-25FA-4C7E-9BBE-61E1AF4895C5}"/>
          </ac:picMkLst>
        </pc:picChg>
        <pc:picChg chg="del">
          <ac:chgData name="Catherine Leung" userId="dabd965c-b78d-4221-bc96-18215785a5a0" providerId="ADAL" clId="{D732221A-DF5B-4613-B11C-A4C0EF756F57}" dt="2022-11-18T06:39:07.948" v="11" actId="478"/>
          <ac:picMkLst>
            <pc:docMk/>
            <pc:sldMk cId="4096694373" sldId="3866"/>
            <ac:picMk id="3" creationId="{10907C36-1086-4499-BAF8-9092A2678212}"/>
          </ac:picMkLst>
        </pc:picChg>
        <pc:picChg chg="del">
          <ac:chgData name="Catherine Leung" userId="dabd965c-b78d-4221-bc96-18215785a5a0" providerId="ADAL" clId="{D732221A-DF5B-4613-B11C-A4C0EF756F57}" dt="2022-11-18T06:39:22.665" v="14" actId="478"/>
          <ac:picMkLst>
            <pc:docMk/>
            <pc:sldMk cId="4096694373" sldId="3866"/>
            <ac:picMk id="4" creationId="{EC8F33D6-D384-4739-A69C-CADD69F0DE57}"/>
          </ac:picMkLst>
        </pc:picChg>
        <pc:picChg chg="add mod">
          <ac:chgData name="Catherine Leung" userId="dabd965c-b78d-4221-bc96-18215785a5a0" providerId="ADAL" clId="{D732221A-DF5B-4613-B11C-A4C0EF756F57}" dt="2022-11-18T06:38:36.554" v="7" actId="1076"/>
          <ac:picMkLst>
            <pc:docMk/>
            <pc:sldMk cId="4096694373" sldId="3866"/>
            <ac:picMk id="5" creationId="{2EDB08B8-4D8F-47D4-9B6A-97BDAF90E9DC}"/>
          </ac:picMkLst>
        </pc:picChg>
        <pc:picChg chg="add mod">
          <ac:chgData name="Catherine Leung" userId="dabd965c-b78d-4221-bc96-18215785a5a0" providerId="ADAL" clId="{D732221A-DF5B-4613-B11C-A4C0EF756F57}" dt="2022-11-18T06:38:41.766" v="9" actId="1076"/>
          <ac:picMkLst>
            <pc:docMk/>
            <pc:sldMk cId="4096694373" sldId="3866"/>
            <ac:picMk id="33" creationId="{062F3A23-C541-47FE-8C49-FB2A1710743D}"/>
          </ac:picMkLst>
        </pc:picChg>
        <pc:picChg chg="add mod">
          <ac:chgData name="Catherine Leung" userId="dabd965c-b78d-4221-bc96-18215785a5a0" providerId="ADAL" clId="{D732221A-DF5B-4613-B11C-A4C0EF756F57}" dt="2022-11-18T06:39:14.211" v="12" actId="571"/>
          <ac:picMkLst>
            <pc:docMk/>
            <pc:sldMk cId="4096694373" sldId="3866"/>
            <ac:picMk id="38" creationId="{66713B76-66DB-4235-98AB-E96DDB82803A}"/>
          </ac:picMkLst>
        </pc:picChg>
      </pc:sldChg>
    </pc:docChg>
  </pc:docChgLst>
  <pc:docChgLst>
    <pc:chgData name="Catherine Leung" userId="dabd965c-b78d-4221-bc96-18215785a5a0" providerId="ADAL" clId="{87D799B2-0244-498E-AE2D-0B5D14909E6F}"/>
    <pc:docChg chg="undo custSel addSld delSld modSld">
      <pc:chgData name="Catherine Leung" userId="dabd965c-b78d-4221-bc96-18215785a5a0" providerId="ADAL" clId="{87D799B2-0244-498E-AE2D-0B5D14909E6F}" dt="2022-09-08T04:50:46.441" v="787"/>
      <pc:docMkLst>
        <pc:docMk/>
      </pc:docMkLst>
      <pc:sldChg chg="del">
        <pc:chgData name="Catherine Leung" userId="dabd965c-b78d-4221-bc96-18215785a5a0" providerId="ADAL" clId="{87D799B2-0244-498E-AE2D-0B5D14909E6F}" dt="2022-09-08T03:43:23.958" v="4" actId="47"/>
        <pc:sldMkLst>
          <pc:docMk/>
          <pc:sldMk cId="3689288469" sldId="262"/>
        </pc:sldMkLst>
      </pc:sldChg>
      <pc:sldChg chg="addSp delSp modSp mod">
        <pc:chgData name="Catherine Leung" userId="dabd965c-b78d-4221-bc96-18215785a5a0" providerId="ADAL" clId="{87D799B2-0244-498E-AE2D-0B5D14909E6F}" dt="2022-09-08T03:45:56.716" v="28" actId="1076"/>
        <pc:sldMkLst>
          <pc:docMk/>
          <pc:sldMk cId="461961277" sldId="266"/>
        </pc:sldMkLst>
        <pc:spChg chg="mod">
          <ac:chgData name="Catherine Leung" userId="dabd965c-b78d-4221-bc96-18215785a5a0" providerId="ADAL" clId="{87D799B2-0244-498E-AE2D-0B5D14909E6F}" dt="2022-09-08T03:44:05.671" v="7" actId="6549"/>
          <ac:spMkLst>
            <pc:docMk/>
            <pc:sldMk cId="461961277" sldId="266"/>
            <ac:spMk id="6" creationId="{7DB7C232-2383-45EE-AD0A-2350E98BC195}"/>
          </ac:spMkLst>
        </pc:spChg>
        <pc:grpChg chg="del">
          <ac:chgData name="Catherine Leung" userId="dabd965c-b78d-4221-bc96-18215785a5a0" providerId="ADAL" clId="{87D799B2-0244-498E-AE2D-0B5D14909E6F}" dt="2022-09-08T03:44:58.382" v="8" actId="478"/>
          <ac:grpSpMkLst>
            <pc:docMk/>
            <pc:sldMk cId="461961277" sldId="266"/>
            <ac:grpSpMk id="12" creationId="{465084E8-84B7-4EEB-83D0-C463423DEC8F}"/>
          </ac:grpSpMkLst>
        </pc:grpChg>
        <pc:picChg chg="add mod">
          <ac:chgData name="Catherine Leung" userId="dabd965c-b78d-4221-bc96-18215785a5a0" providerId="ADAL" clId="{87D799B2-0244-498E-AE2D-0B5D14909E6F}" dt="2022-09-08T03:45:55.028" v="27" actId="1076"/>
          <ac:picMkLst>
            <pc:docMk/>
            <pc:sldMk cId="461961277" sldId="266"/>
            <ac:picMk id="3" creationId="{37B25FFD-D0B8-4B04-BB0A-182EF8B94FDA}"/>
          </ac:picMkLst>
        </pc:picChg>
        <pc:picChg chg="add mod ord">
          <ac:chgData name="Catherine Leung" userId="dabd965c-b78d-4221-bc96-18215785a5a0" providerId="ADAL" clId="{87D799B2-0244-498E-AE2D-0B5D14909E6F}" dt="2022-09-08T03:45:56.716" v="28" actId="1076"/>
          <ac:picMkLst>
            <pc:docMk/>
            <pc:sldMk cId="461961277" sldId="266"/>
            <ac:picMk id="5" creationId="{01C3680D-5B7F-4413-A04A-733A394284B8}"/>
          </ac:picMkLst>
        </pc:picChg>
        <pc:picChg chg="del">
          <ac:chgData name="Catherine Leung" userId="dabd965c-b78d-4221-bc96-18215785a5a0" providerId="ADAL" clId="{87D799B2-0244-498E-AE2D-0B5D14909E6F}" dt="2022-09-08T03:45:09.710" v="14" actId="478"/>
          <ac:picMkLst>
            <pc:docMk/>
            <pc:sldMk cId="461961277" sldId="266"/>
            <ac:picMk id="8" creationId="{5B2A0E43-317A-4A01-A633-D999BC57AE55}"/>
          </ac:picMkLst>
        </pc:picChg>
      </pc:sldChg>
      <pc:sldChg chg="del">
        <pc:chgData name="Catherine Leung" userId="dabd965c-b78d-4221-bc96-18215785a5a0" providerId="ADAL" clId="{87D799B2-0244-498E-AE2D-0B5D14909E6F}" dt="2022-09-08T04:22:55.587" v="341" actId="47"/>
        <pc:sldMkLst>
          <pc:docMk/>
          <pc:sldMk cId="370453414" sldId="267"/>
        </pc:sldMkLst>
      </pc:sldChg>
      <pc:sldChg chg="addSp delSp modSp mod delAnim modAnim">
        <pc:chgData name="Catherine Leung" userId="dabd965c-b78d-4221-bc96-18215785a5a0" providerId="ADAL" clId="{87D799B2-0244-498E-AE2D-0B5D14909E6F}" dt="2022-09-08T04:33:35.534" v="408" actId="1076"/>
        <pc:sldMkLst>
          <pc:docMk/>
          <pc:sldMk cId="3285140189" sldId="270"/>
        </pc:sldMkLst>
        <pc:spChg chg="del mod">
          <ac:chgData name="Catherine Leung" userId="dabd965c-b78d-4221-bc96-18215785a5a0" providerId="ADAL" clId="{87D799B2-0244-498E-AE2D-0B5D14909E6F}" dt="2022-09-08T04:33:10.403" v="398" actId="478"/>
          <ac:spMkLst>
            <pc:docMk/>
            <pc:sldMk cId="3285140189" sldId="270"/>
            <ac:spMk id="16" creationId="{5C4FCE97-C620-4997-8493-43C7DDEAA083}"/>
          </ac:spMkLst>
        </pc:spChg>
        <pc:spChg chg="add mod ord">
          <ac:chgData name="Catherine Leung" userId="dabd965c-b78d-4221-bc96-18215785a5a0" providerId="ADAL" clId="{87D799B2-0244-498E-AE2D-0B5D14909E6F}" dt="2022-09-08T04:31:42.682" v="384" actId="167"/>
          <ac:spMkLst>
            <pc:docMk/>
            <pc:sldMk cId="3285140189" sldId="270"/>
            <ac:spMk id="18" creationId="{CDD58F86-554C-4D00-9802-BB3D37EB805F}"/>
          </ac:spMkLst>
        </pc:spChg>
        <pc:spChg chg="add del mod ord">
          <ac:chgData name="Catherine Leung" userId="dabd965c-b78d-4221-bc96-18215785a5a0" providerId="ADAL" clId="{87D799B2-0244-498E-AE2D-0B5D14909E6F}" dt="2022-09-08T04:33:19.819" v="401" actId="478"/>
          <ac:spMkLst>
            <pc:docMk/>
            <pc:sldMk cId="3285140189" sldId="270"/>
            <ac:spMk id="21" creationId="{181EF9D8-AADE-4443-8AEA-5139E6FF8933}"/>
          </ac:spMkLst>
        </pc:spChg>
        <pc:spChg chg="add del mod ord">
          <ac:chgData name="Catherine Leung" userId="dabd965c-b78d-4221-bc96-18215785a5a0" providerId="ADAL" clId="{87D799B2-0244-498E-AE2D-0B5D14909E6F}" dt="2022-09-08T04:33:17.848" v="400" actId="478"/>
          <ac:spMkLst>
            <pc:docMk/>
            <pc:sldMk cId="3285140189" sldId="270"/>
            <ac:spMk id="22" creationId="{4236083F-3A7F-423C-B87F-626DB1BC8E2F}"/>
          </ac:spMkLst>
        </pc:spChg>
        <pc:spChg chg="add del mod ord">
          <ac:chgData name="Catherine Leung" userId="dabd965c-b78d-4221-bc96-18215785a5a0" providerId="ADAL" clId="{87D799B2-0244-498E-AE2D-0B5D14909E6F}" dt="2022-09-08T04:33:21.483" v="402" actId="478"/>
          <ac:spMkLst>
            <pc:docMk/>
            <pc:sldMk cId="3285140189" sldId="270"/>
            <ac:spMk id="23" creationId="{EE213666-1235-46FB-AA60-0387F8730DBB}"/>
          </ac:spMkLst>
        </pc:spChg>
        <pc:spChg chg="add del mod ord">
          <ac:chgData name="Catherine Leung" userId="dabd965c-b78d-4221-bc96-18215785a5a0" providerId="ADAL" clId="{87D799B2-0244-498E-AE2D-0B5D14909E6F}" dt="2022-09-08T04:33:17.848" v="400" actId="478"/>
          <ac:spMkLst>
            <pc:docMk/>
            <pc:sldMk cId="3285140189" sldId="270"/>
            <ac:spMk id="24" creationId="{9E356B0C-FDA2-45F8-9808-D7667D1912CC}"/>
          </ac:spMkLst>
        </pc:spChg>
        <pc:spChg chg="add del mod ord">
          <ac:chgData name="Catherine Leung" userId="dabd965c-b78d-4221-bc96-18215785a5a0" providerId="ADAL" clId="{87D799B2-0244-498E-AE2D-0B5D14909E6F}" dt="2022-09-08T04:33:17.848" v="400" actId="478"/>
          <ac:spMkLst>
            <pc:docMk/>
            <pc:sldMk cId="3285140189" sldId="270"/>
            <ac:spMk id="25" creationId="{28C73573-93A5-4647-8226-A6347BE6D3D8}"/>
          </ac:spMkLst>
        </pc:spChg>
        <pc:spChg chg="add mod ord">
          <ac:chgData name="Catherine Leung" userId="dabd965c-b78d-4221-bc96-18215785a5a0" providerId="ADAL" clId="{87D799B2-0244-498E-AE2D-0B5D14909E6F}" dt="2022-09-08T04:31:42.682" v="384" actId="167"/>
          <ac:spMkLst>
            <pc:docMk/>
            <pc:sldMk cId="3285140189" sldId="270"/>
            <ac:spMk id="26" creationId="{361C82AB-5BFC-414A-9B62-90ABA111360D}"/>
          </ac:spMkLst>
        </pc:spChg>
        <pc:grpChg chg="del">
          <ac:chgData name="Catherine Leung" userId="dabd965c-b78d-4221-bc96-18215785a5a0" providerId="ADAL" clId="{87D799B2-0244-498E-AE2D-0B5D14909E6F}" dt="2022-09-08T04:31:38.836" v="382" actId="478"/>
          <ac:grpSpMkLst>
            <pc:docMk/>
            <pc:sldMk cId="3285140189" sldId="270"/>
            <ac:grpSpMk id="12" creationId="{465084E8-84B7-4EEB-83D0-C463423DEC8F}"/>
          </ac:grpSpMkLst>
        </pc:grpChg>
        <pc:picChg chg="mod">
          <ac:chgData name="Catherine Leung" userId="dabd965c-b78d-4221-bc96-18215785a5a0" providerId="ADAL" clId="{87D799B2-0244-498E-AE2D-0B5D14909E6F}" dt="2022-09-08T04:33:27.732" v="405" actId="1076"/>
          <ac:picMkLst>
            <pc:docMk/>
            <pc:sldMk cId="3285140189" sldId="270"/>
            <ac:picMk id="7" creationId="{40766C69-C376-4F48-8B08-04473B8C536D}"/>
          </ac:picMkLst>
        </pc:picChg>
        <pc:picChg chg="del">
          <ac:chgData name="Catherine Leung" userId="dabd965c-b78d-4221-bc96-18215785a5a0" providerId="ADAL" clId="{87D799B2-0244-498E-AE2D-0B5D14909E6F}" dt="2022-09-08T04:31:38.836" v="382" actId="478"/>
          <ac:picMkLst>
            <pc:docMk/>
            <pc:sldMk cId="3285140189" sldId="270"/>
            <ac:picMk id="8" creationId="{5B2A0E43-317A-4A01-A633-D999BC57AE55}"/>
          </ac:picMkLst>
        </pc:picChg>
        <pc:picChg chg="mod">
          <ac:chgData name="Catherine Leung" userId="dabd965c-b78d-4221-bc96-18215785a5a0" providerId="ADAL" clId="{87D799B2-0244-498E-AE2D-0B5D14909E6F}" dt="2022-09-08T04:33:30.503" v="406" actId="1076"/>
          <ac:picMkLst>
            <pc:docMk/>
            <pc:sldMk cId="3285140189" sldId="270"/>
            <ac:picMk id="13" creationId="{D5DF3225-7A47-4726-8850-4D412EFCAABA}"/>
          </ac:picMkLst>
        </pc:picChg>
        <pc:picChg chg="mod">
          <ac:chgData name="Catherine Leung" userId="dabd965c-b78d-4221-bc96-18215785a5a0" providerId="ADAL" clId="{87D799B2-0244-498E-AE2D-0B5D14909E6F}" dt="2022-09-08T04:33:33.825" v="407" actId="1076"/>
          <ac:picMkLst>
            <pc:docMk/>
            <pc:sldMk cId="3285140189" sldId="270"/>
            <ac:picMk id="14" creationId="{C9A43E48-9BA5-4FA6-8246-F80D738F45BE}"/>
          </ac:picMkLst>
        </pc:picChg>
        <pc:picChg chg="mod">
          <ac:chgData name="Catherine Leung" userId="dabd965c-b78d-4221-bc96-18215785a5a0" providerId="ADAL" clId="{87D799B2-0244-498E-AE2D-0B5D14909E6F}" dt="2022-09-08T04:33:35.534" v="408" actId="1076"/>
          <ac:picMkLst>
            <pc:docMk/>
            <pc:sldMk cId="3285140189" sldId="270"/>
            <ac:picMk id="15" creationId="{BBBD8920-74A3-433B-8558-65665B5541F2}"/>
          </ac:picMkLst>
        </pc:picChg>
        <pc:picChg chg="add mod ord">
          <ac:chgData name="Catherine Leung" userId="dabd965c-b78d-4221-bc96-18215785a5a0" providerId="ADAL" clId="{87D799B2-0244-498E-AE2D-0B5D14909E6F}" dt="2022-09-08T04:31:42.682" v="384" actId="167"/>
          <ac:picMkLst>
            <pc:docMk/>
            <pc:sldMk cId="3285140189" sldId="270"/>
            <ac:picMk id="19" creationId="{021FD2EF-E6E4-468A-A8FE-A1524C2ED2E4}"/>
          </ac:picMkLst>
        </pc:picChg>
        <pc:picChg chg="add mod ord">
          <ac:chgData name="Catherine Leung" userId="dabd965c-b78d-4221-bc96-18215785a5a0" providerId="ADAL" clId="{87D799B2-0244-498E-AE2D-0B5D14909E6F}" dt="2022-09-08T04:31:42.682" v="384" actId="167"/>
          <ac:picMkLst>
            <pc:docMk/>
            <pc:sldMk cId="3285140189" sldId="270"/>
            <ac:picMk id="20" creationId="{26562716-1F46-4088-BE92-2A2428EFEB1F}"/>
          </ac:picMkLst>
        </pc:picChg>
        <pc:picChg chg="add del mod ord">
          <ac:chgData name="Catherine Leung" userId="dabd965c-b78d-4221-bc96-18215785a5a0" providerId="ADAL" clId="{87D799B2-0244-498E-AE2D-0B5D14909E6F}" dt="2022-09-08T04:33:14.020" v="399" actId="478"/>
          <ac:picMkLst>
            <pc:docMk/>
            <pc:sldMk cId="3285140189" sldId="270"/>
            <ac:picMk id="27" creationId="{6F5827EF-67D0-4688-A9B6-D911240359E1}"/>
          </ac:picMkLst>
        </pc:picChg>
        <pc:picChg chg="add del mod ord">
          <ac:chgData name="Catherine Leung" userId="dabd965c-b78d-4221-bc96-18215785a5a0" providerId="ADAL" clId="{87D799B2-0244-498E-AE2D-0B5D14909E6F}" dt="2022-09-08T04:33:23.074" v="404" actId="478"/>
          <ac:picMkLst>
            <pc:docMk/>
            <pc:sldMk cId="3285140189" sldId="270"/>
            <ac:picMk id="28" creationId="{6C4EFE8B-B6B9-4970-83D1-74F2AEDB0F51}"/>
          </ac:picMkLst>
        </pc:picChg>
        <pc:picChg chg="add del mod ord">
          <ac:chgData name="Catherine Leung" userId="dabd965c-b78d-4221-bc96-18215785a5a0" providerId="ADAL" clId="{87D799B2-0244-498E-AE2D-0B5D14909E6F}" dt="2022-09-08T04:33:14.020" v="399" actId="478"/>
          <ac:picMkLst>
            <pc:docMk/>
            <pc:sldMk cId="3285140189" sldId="270"/>
            <ac:picMk id="29" creationId="{890C077B-7910-420A-B70D-7511FF20517C}"/>
          </ac:picMkLst>
        </pc:picChg>
        <pc:picChg chg="add del mod ord">
          <ac:chgData name="Catherine Leung" userId="dabd965c-b78d-4221-bc96-18215785a5a0" providerId="ADAL" clId="{87D799B2-0244-498E-AE2D-0B5D14909E6F}" dt="2022-09-08T04:33:22.347" v="403" actId="478"/>
          <ac:picMkLst>
            <pc:docMk/>
            <pc:sldMk cId="3285140189" sldId="270"/>
            <ac:picMk id="30" creationId="{EADEE174-FF83-4D0C-89AB-411C47DF7C87}"/>
          </ac:picMkLst>
        </pc:picChg>
        <pc:picChg chg="add del mod ord">
          <ac:chgData name="Catherine Leung" userId="dabd965c-b78d-4221-bc96-18215785a5a0" providerId="ADAL" clId="{87D799B2-0244-498E-AE2D-0B5D14909E6F}" dt="2022-09-08T04:33:17.848" v="400" actId="478"/>
          <ac:picMkLst>
            <pc:docMk/>
            <pc:sldMk cId="3285140189" sldId="270"/>
            <ac:picMk id="31" creationId="{FFA15A96-A79A-446E-A2EE-25F6CCA55738}"/>
          </ac:picMkLst>
        </pc:picChg>
        <pc:picChg chg="add del mod ord">
          <ac:chgData name="Catherine Leung" userId="dabd965c-b78d-4221-bc96-18215785a5a0" providerId="ADAL" clId="{87D799B2-0244-498E-AE2D-0B5D14909E6F}" dt="2022-09-08T04:33:17.848" v="400" actId="478"/>
          <ac:picMkLst>
            <pc:docMk/>
            <pc:sldMk cId="3285140189" sldId="270"/>
            <ac:picMk id="32" creationId="{F33231A3-2C09-4B6B-A27B-486653FBAAF4}"/>
          </ac:picMkLst>
        </pc:picChg>
        <pc:picChg chg="add del mod ord">
          <ac:chgData name="Catherine Leung" userId="dabd965c-b78d-4221-bc96-18215785a5a0" providerId="ADAL" clId="{87D799B2-0244-498E-AE2D-0B5D14909E6F}" dt="2022-09-08T04:33:17.848" v="400" actId="478"/>
          <ac:picMkLst>
            <pc:docMk/>
            <pc:sldMk cId="3285140189" sldId="270"/>
            <ac:picMk id="33" creationId="{37394654-F020-4F36-8A18-84A7E4C88198}"/>
          </ac:picMkLst>
        </pc:picChg>
        <pc:picChg chg="add del mod ord">
          <ac:chgData name="Catherine Leung" userId="dabd965c-b78d-4221-bc96-18215785a5a0" providerId="ADAL" clId="{87D799B2-0244-498E-AE2D-0B5D14909E6F}" dt="2022-09-08T04:33:17.848" v="400" actId="478"/>
          <ac:picMkLst>
            <pc:docMk/>
            <pc:sldMk cId="3285140189" sldId="270"/>
            <ac:picMk id="34" creationId="{27AB431A-8915-4B07-BCE7-E304CF5ED971}"/>
          </ac:picMkLst>
        </pc:picChg>
      </pc:sldChg>
      <pc:sldChg chg="addSp delSp modSp mod delAnim modAnim">
        <pc:chgData name="Catherine Leung" userId="dabd965c-b78d-4221-bc96-18215785a5a0" providerId="ADAL" clId="{87D799B2-0244-498E-AE2D-0B5D14909E6F}" dt="2022-09-08T04:30:39.715" v="381"/>
        <pc:sldMkLst>
          <pc:docMk/>
          <pc:sldMk cId="2447248428" sldId="271"/>
        </pc:sldMkLst>
        <pc:spChg chg="add del">
          <ac:chgData name="Catherine Leung" userId="dabd965c-b78d-4221-bc96-18215785a5a0" providerId="ADAL" clId="{87D799B2-0244-498E-AE2D-0B5D14909E6F}" dt="2022-09-08T03:47:42.853" v="44" actId="11529"/>
          <ac:spMkLst>
            <pc:docMk/>
            <pc:sldMk cId="2447248428" sldId="271"/>
            <ac:spMk id="7" creationId="{A552A349-95AF-45C6-9012-C5A4FD5FC711}"/>
          </ac:spMkLst>
        </pc:spChg>
        <pc:spChg chg="add del">
          <ac:chgData name="Catherine Leung" userId="dabd965c-b78d-4221-bc96-18215785a5a0" providerId="ADAL" clId="{87D799B2-0244-498E-AE2D-0B5D14909E6F}" dt="2022-09-08T03:47:54.312" v="46" actId="478"/>
          <ac:spMkLst>
            <pc:docMk/>
            <pc:sldMk cId="2447248428" sldId="271"/>
            <ac:spMk id="15" creationId="{88F2AE24-706F-49D4-BE37-31E1C91F55EC}"/>
          </ac:spMkLst>
        </pc:spChg>
        <pc:spChg chg="add mod">
          <ac:chgData name="Catherine Leung" userId="dabd965c-b78d-4221-bc96-18215785a5a0" providerId="ADAL" clId="{87D799B2-0244-498E-AE2D-0B5D14909E6F}" dt="2022-09-08T03:58:44.480" v="246" actId="1076"/>
          <ac:spMkLst>
            <pc:docMk/>
            <pc:sldMk cId="2447248428" sldId="271"/>
            <ac:spMk id="16" creationId="{16C005E6-D913-4FF8-B2EA-4766550F2057}"/>
          </ac:spMkLst>
        </pc:spChg>
        <pc:spChg chg="add mod">
          <ac:chgData name="Catherine Leung" userId="dabd965c-b78d-4221-bc96-18215785a5a0" providerId="ADAL" clId="{87D799B2-0244-498E-AE2D-0B5D14909E6F}" dt="2022-09-08T04:25:49.978" v="354" actId="1076"/>
          <ac:spMkLst>
            <pc:docMk/>
            <pc:sldMk cId="2447248428" sldId="271"/>
            <ac:spMk id="19" creationId="{A402DD84-D8A3-4548-A0D9-0376347C1D98}"/>
          </ac:spMkLst>
        </pc:spChg>
        <pc:spChg chg="add mod">
          <ac:chgData name="Catherine Leung" userId="dabd965c-b78d-4221-bc96-18215785a5a0" providerId="ADAL" clId="{87D799B2-0244-498E-AE2D-0B5D14909E6F}" dt="2022-09-08T04:11:14.135" v="259" actId="1076"/>
          <ac:spMkLst>
            <pc:docMk/>
            <pc:sldMk cId="2447248428" sldId="271"/>
            <ac:spMk id="20" creationId="{08E84EC9-DE40-47C2-A55B-D555B4BEEA20}"/>
          </ac:spMkLst>
        </pc:spChg>
        <pc:spChg chg="add mod">
          <ac:chgData name="Catherine Leung" userId="dabd965c-b78d-4221-bc96-18215785a5a0" providerId="ADAL" clId="{87D799B2-0244-498E-AE2D-0B5D14909E6F}" dt="2022-09-08T03:53:43.133" v="191"/>
          <ac:spMkLst>
            <pc:docMk/>
            <pc:sldMk cId="2447248428" sldId="271"/>
            <ac:spMk id="21" creationId="{2FA75792-527B-43DF-A73D-BD62B9155336}"/>
          </ac:spMkLst>
        </pc:spChg>
        <pc:spChg chg="add mod">
          <ac:chgData name="Catherine Leung" userId="dabd965c-b78d-4221-bc96-18215785a5a0" providerId="ADAL" clId="{87D799B2-0244-498E-AE2D-0B5D14909E6F}" dt="2022-09-08T04:26:12.295" v="359" actId="1076"/>
          <ac:spMkLst>
            <pc:docMk/>
            <pc:sldMk cId="2447248428" sldId="271"/>
            <ac:spMk id="22" creationId="{CFEEA9CD-46E8-4165-B3A3-BFB90E637E83}"/>
          </ac:spMkLst>
        </pc:spChg>
        <pc:spChg chg="add mod">
          <ac:chgData name="Catherine Leung" userId="dabd965c-b78d-4221-bc96-18215785a5a0" providerId="ADAL" clId="{87D799B2-0244-498E-AE2D-0B5D14909E6F}" dt="2022-09-08T04:11:51.700" v="272" actId="14100"/>
          <ac:spMkLst>
            <pc:docMk/>
            <pc:sldMk cId="2447248428" sldId="271"/>
            <ac:spMk id="23" creationId="{40937FAB-E65A-4D45-9812-9264FDC66BA9}"/>
          </ac:spMkLst>
        </pc:spChg>
        <pc:spChg chg="add mod">
          <ac:chgData name="Catherine Leung" userId="dabd965c-b78d-4221-bc96-18215785a5a0" providerId="ADAL" clId="{87D799B2-0244-498E-AE2D-0B5D14909E6F}" dt="2022-09-08T04:21:50.296" v="334" actId="1076"/>
          <ac:spMkLst>
            <pc:docMk/>
            <pc:sldMk cId="2447248428" sldId="271"/>
            <ac:spMk id="24" creationId="{459B9C5A-D077-4A38-8D12-A9179621CEF8}"/>
          </ac:spMkLst>
        </pc:spChg>
        <pc:grpChg chg="del">
          <ac:chgData name="Catherine Leung" userId="dabd965c-b78d-4221-bc96-18215785a5a0" providerId="ADAL" clId="{87D799B2-0244-498E-AE2D-0B5D14909E6F}" dt="2022-09-08T03:46:10.865" v="29" actId="478"/>
          <ac:grpSpMkLst>
            <pc:docMk/>
            <pc:sldMk cId="2447248428" sldId="271"/>
            <ac:grpSpMk id="12" creationId="{465084E8-84B7-4EEB-83D0-C463423DEC8F}"/>
          </ac:grpSpMkLst>
        </pc:grpChg>
        <pc:picChg chg="add del mod">
          <ac:chgData name="Catherine Leung" userId="dabd965c-b78d-4221-bc96-18215785a5a0" providerId="ADAL" clId="{87D799B2-0244-498E-AE2D-0B5D14909E6F}" dt="2022-09-08T03:53:25.145" v="183" actId="478"/>
          <ac:picMkLst>
            <pc:docMk/>
            <pc:sldMk cId="2447248428" sldId="271"/>
            <ac:picMk id="3" creationId="{0A573EB8-87AB-4954-B26C-A3E67CA6CE8E}"/>
          </ac:picMkLst>
        </pc:picChg>
        <pc:picChg chg="add del mod">
          <ac:chgData name="Catherine Leung" userId="dabd965c-b78d-4221-bc96-18215785a5a0" providerId="ADAL" clId="{87D799B2-0244-498E-AE2D-0B5D14909E6F}" dt="2022-09-08T03:53:25.145" v="183" actId="478"/>
          <ac:picMkLst>
            <pc:docMk/>
            <pc:sldMk cId="2447248428" sldId="271"/>
            <ac:picMk id="5" creationId="{E9025B77-8A62-4288-B398-1CEEA4582117}"/>
          </ac:picMkLst>
        </pc:picChg>
        <pc:picChg chg="del">
          <ac:chgData name="Catherine Leung" userId="dabd965c-b78d-4221-bc96-18215785a5a0" providerId="ADAL" clId="{87D799B2-0244-498E-AE2D-0B5D14909E6F}" dt="2022-09-08T03:46:10.865" v="29" actId="478"/>
          <ac:picMkLst>
            <pc:docMk/>
            <pc:sldMk cId="2447248428" sldId="271"/>
            <ac:picMk id="8" creationId="{5B2A0E43-317A-4A01-A633-D999BC57AE55}"/>
          </ac:picMkLst>
        </pc:picChg>
        <pc:picChg chg="add mod">
          <ac:chgData name="Catherine Leung" userId="dabd965c-b78d-4221-bc96-18215785a5a0" providerId="ADAL" clId="{87D799B2-0244-498E-AE2D-0B5D14909E6F}" dt="2022-09-08T04:19:12.900" v="276" actId="1076"/>
          <ac:picMkLst>
            <pc:docMk/>
            <pc:sldMk cId="2447248428" sldId="271"/>
            <ac:picMk id="9" creationId="{B273E990-CDD6-498C-A43C-6BC4CA81BBDD}"/>
          </ac:picMkLst>
        </pc:picChg>
        <pc:picChg chg="add mod">
          <ac:chgData name="Catherine Leung" userId="dabd965c-b78d-4221-bc96-18215785a5a0" providerId="ADAL" clId="{87D799B2-0244-498E-AE2D-0B5D14909E6F}" dt="2022-09-08T04:19:15.871" v="277" actId="1076"/>
          <ac:picMkLst>
            <pc:docMk/>
            <pc:sldMk cId="2447248428" sldId="271"/>
            <ac:picMk id="14" creationId="{F6364072-C2A2-4FE6-9F03-1C8FD4E4099D}"/>
          </ac:picMkLst>
        </pc:picChg>
        <pc:picChg chg="add del mod ord">
          <ac:chgData name="Catherine Leung" userId="dabd965c-b78d-4221-bc96-18215785a5a0" providerId="ADAL" clId="{87D799B2-0244-498E-AE2D-0B5D14909E6F}" dt="2022-09-08T04:12:07.274" v="273" actId="478"/>
          <ac:picMkLst>
            <pc:docMk/>
            <pc:sldMk cId="2447248428" sldId="271"/>
            <ac:picMk id="18" creationId="{715959DB-FD0F-44F4-9C68-1EB8FD30DD0F}"/>
          </ac:picMkLst>
        </pc:picChg>
        <pc:picChg chg="add mod">
          <ac:chgData name="Catherine Leung" userId="dabd965c-b78d-4221-bc96-18215785a5a0" providerId="ADAL" clId="{87D799B2-0244-498E-AE2D-0B5D14909E6F}" dt="2022-09-08T04:24:55.701" v="343" actId="1076"/>
          <ac:picMkLst>
            <pc:docMk/>
            <pc:sldMk cId="2447248428" sldId="271"/>
            <ac:picMk id="25" creationId="{E018DF19-84FD-465E-B05D-7EFB1220B188}"/>
          </ac:picMkLst>
        </pc:picChg>
        <pc:picChg chg="add mod">
          <ac:chgData name="Catherine Leung" userId="dabd965c-b78d-4221-bc96-18215785a5a0" providerId="ADAL" clId="{87D799B2-0244-498E-AE2D-0B5D14909E6F}" dt="2022-09-08T04:25:05.822" v="345" actId="1076"/>
          <ac:picMkLst>
            <pc:docMk/>
            <pc:sldMk cId="2447248428" sldId="271"/>
            <ac:picMk id="26" creationId="{CD2213A8-CE86-49E1-B116-45B3F8DE805C}"/>
          </ac:picMkLst>
        </pc:picChg>
        <pc:picChg chg="add mod">
          <ac:chgData name="Catherine Leung" userId="dabd965c-b78d-4221-bc96-18215785a5a0" providerId="ADAL" clId="{87D799B2-0244-498E-AE2D-0B5D14909E6F}" dt="2022-09-08T04:25:11.453" v="347" actId="1076"/>
          <ac:picMkLst>
            <pc:docMk/>
            <pc:sldMk cId="2447248428" sldId="271"/>
            <ac:picMk id="27" creationId="{4D821D51-8FD2-4EA8-9F87-2DF49028C766}"/>
          </ac:picMkLst>
        </pc:picChg>
        <pc:picChg chg="add mod">
          <ac:chgData name="Catherine Leung" userId="dabd965c-b78d-4221-bc96-18215785a5a0" providerId="ADAL" clId="{87D799B2-0244-498E-AE2D-0B5D14909E6F}" dt="2022-09-08T04:25:18.627" v="349" actId="1076"/>
          <ac:picMkLst>
            <pc:docMk/>
            <pc:sldMk cId="2447248428" sldId="271"/>
            <ac:picMk id="28" creationId="{B94A78B4-8128-4304-AE6A-46EEF6861620}"/>
          </ac:picMkLst>
        </pc:picChg>
        <pc:picChg chg="add mod">
          <ac:chgData name="Catherine Leung" userId="dabd965c-b78d-4221-bc96-18215785a5a0" providerId="ADAL" clId="{87D799B2-0244-498E-AE2D-0B5D14909E6F}" dt="2022-09-08T04:25:51.703" v="355" actId="1076"/>
          <ac:picMkLst>
            <pc:docMk/>
            <pc:sldMk cId="2447248428" sldId="271"/>
            <ac:picMk id="30" creationId="{1B594B3F-DFC5-42AF-AD00-9CEF75966E36}"/>
          </ac:picMkLst>
        </pc:picChg>
        <pc:picChg chg="add mod">
          <ac:chgData name="Catherine Leung" userId="dabd965c-b78d-4221-bc96-18215785a5a0" providerId="ADAL" clId="{87D799B2-0244-498E-AE2D-0B5D14909E6F}" dt="2022-09-08T04:26:24.503" v="361" actId="1076"/>
          <ac:picMkLst>
            <pc:docMk/>
            <pc:sldMk cId="2447248428" sldId="271"/>
            <ac:picMk id="31" creationId="{21689644-40FD-413D-9E38-BFEBD596D295}"/>
          </ac:picMkLst>
        </pc:picChg>
        <pc:picChg chg="add mod">
          <ac:chgData name="Catherine Leung" userId="dabd965c-b78d-4221-bc96-18215785a5a0" providerId="ADAL" clId="{87D799B2-0244-498E-AE2D-0B5D14909E6F}" dt="2022-09-08T04:26:30.511" v="363" actId="1076"/>
          <ac:picMkLst>
            <pc:docMk/>
            <pc:sldMk cId="2447248428" sldId="271"/>
            <ac:picMk id="32" creationId="{CDC37926-D75F-4A04-A3EE-D4C4FF969E23}"/>
          </ac:picMkLst>
        </pc:picChg>
        <pc:picChg chg="add mod">
          <ac:chgData name="Catherine Leung" userId="dabd965c-b78d-4221-bc96-18215785a5a0" providerId="ADAL" clId="{87D799B2-0244-498E-AE2D-0B5D14909E6F}" dt="2022-09-08T04:30:35.644" v="379" actId="1076"/>
          <ac:picMkLst>
            <pc:docMk/>
            <pc:sldMk cId="2447248428" sldId="271"/>
            <ac:picMk id="33" creationId="{8B237DBF-8876-4BB8-BC7E-4D69CA143D2C}"/>
          </ac:picMkLst>
        </pc:picChg>
      </pc:sldChg>
      <pc:sldChg chg="addSp delSp modSp mod addAnim delAnim modAnim">
        <pc:chgData name="Catherine Leung" userId="dabd965c-b78d-4221-bc96-18215785a5a0" providerId="ADAL" clId="{87D799B2-0244-498E-AE2D-0B5D14909E6F}" dt="2022-09-08T04:38:07.314" v="477"/>
        <pc:sldMkLst>
          <pc:docMk/>
          <pc:sldMk cId="4220631890" sldId="272"/>
        </pc:sldMkLst>
        <pc:spChg chg="add del">
          <ac:chgData name="Catherine Leung" userId="dabd965c-b78d-4221-bc96-18215785a5a0" providerId="ADAL" clId="{87D799B2-0244-498E-AE2D-0B5D14909E6F}" dt="2022-09-08T04:32:01.656" v="387" actId="478"/>
          <ac:spMkLst>
            <pc:docMk/>
            <pc:sldMk cId="4220631890" sldId="272"/>
            <ac:spMk id="7" creationId="{330509EF-76F3-4BA2-AF9F-FF0E83F6C6EB}"/>
          </ac:spMkLst>
        </pc:spChg>
        <pc:spChg chg="add del">
          <ac:chgData name="Catherine Leung" userId="dabd965c-b78d-4221-bc96-18215785a5a0" providerId="ADAL" clId="{87D799B2-0244-498E-AE2D-0B5D14909E6F}" dt="2022-09-08T04:31:57.494" v="386" actId="478"/>
          <ac:spMkLst>
            <pc:docMk/>
            <pc:sldMk cId="4220631890" sldId="272"/>
            <ac:spMk id="16" creationId="{AF11E3DC-824E-4B66-8101-CF02DF8C986A}"/>
          </ac:spMkLst>
        </pc:spChg>
        <pc:spChg chg="mod">
          <ac:chgData name="Catherine Leung" userId="dabd965c-b78d-4221-bc96-18215785a5a0" providerId="ADAL" clId="{87D799B2-0244-498E-AE2D-0B5D14909E6F}" dt="2022-09-08T04:32:44.493" v="395"/>
          <ac:spMkLst>
            <pc:docMk/>
            <pc:sldMk cId="4220631890" sldId="272"/>
            <ac:spMk id="20" creationId="{30C48DF7-E3F7-4226-A50B-846E139CE943}"/>
          </ac:spMkLst>
        </pc:spChg>
        <pc:spChg chg="add del mod">
          <ac:chgData name="Catherine Leung" userId="dabd965c-b78d-4221-bc96-18215785a5a0" providerId="ADAL" clId="{87D799B2-0244-498E-AE2D-0B5D14909E6F}" dt="2022-09-08T04:32:48.173" v="396" actId="478"/>
          <ac:spMkLst>
            <pc:docMk/>
            <pc:sldMk cId="4220631890" sldId="272"/>
            <ac:spMk id="21" creationId="{B237C527-0CD7-4B3E-8747-4F3FA9242797}"/>
          </ac:spMkLst>
        </pc:spChg>
        <pc:spChg chg="add mod">
          <ac:chgData name="Catherine Leung" userId="dabd965c-b78d-4221-bc96-18215785a5a0" providerId="ADAL" clId="{87D799B2-0244-498E-AE2D-0B5D14909E6F}" dt="2022-09-08T04:34:27.961" v="419"/>
          <ac:spMkLst>
            <pc:docMk/>
            <pc:sldMk cId="4220631890" sldId="272"/>
            <ac:spMk id="24" creationId="{DE586C3E-A106-4B24-850C-2CD5AC7A492B}"/>
          </ac:spMkLst>
        </pc:spChg>
        <pc:spChg chg="add mod">
          <ac:chgData name="Catherine Leung" userId="dabd965c-b78d-4221-bc96-18215785a5a0" providerId="ADAL" clId="{87D799B2-0244-498E-AE2D-0B5D14909E6F}" dt="2022-09-08T04:32:02.179" v="388"/>
          <ac:spMkLst>
            <pc:docMk/>
            <pc:sldMk cId="4220631890" sldId="272"/>
            <ac:spMk id="25" creationId="{3564F728-7F05-4E89-80E6-845A58975A32}"/>
          </ac:spMkLst>
        </pc:spChg>
        <pc:spChg chg="add mod">
          <ac:chgData name="Catherine Leung" userId="dabd965c-b78d-4221-bc96-18215785a5a0" providerId="ADAL" clId="{87D799B2-0244-498E-AE2D-0B5D14909E6F}" dt="2022-09-08T04:35:12.558" v="434" actId="14100"/>
          <ac:spMkLst>
            <pc:docMk/>
            <pc:sldMk cId="4220631890" sldId="272"/>
            <ac:spMk id="26" creationId="{ED42E1FD-828D-470D-BF22-4F3A13DD93D0}"/>
          </ac:spMkLst>
        </pc:spChg>
        <pc:spChg chg="add mod">
          <ac:chgData name="Catherine Leung" userId="dabd965c-b78d-4221-bc96-18215785a5a0" providerId="ADAL" clId="{87D799B2-0244-498E-AE2D-0B5D14909E6F}" dt="2022-09-08T04:35:30.854" v="459" actId="14100"/>
          <ac:spMkLst>
            <pc:docMk/>
            <pc:sldMk cId="4220631890" sldId="272"/>
            <ac:spMk id="27" creationId="{8DB81BFE-988B-495B-AFC3-00559ED730B0}"/>
          </ac:spMkLst>
        </pc:spChg>
        <pc:spChg chg="add mod">
          <ac:chgData name="Catherine Leung" userId="dabd965c-b78d-4221-bc96-18215785a5a0" providerId="ADAL" clId="{87D799B2-0244-498E-AE2D-0B5D14909E6F}" dt="2022-09-08T04:35:46.715" v="462" actId="14100"/>
          <ac:spMkLst>
            <pc:docMk/>
            <pc:sldMk cId="4220631890" sldId="272"/>
            <ac:spMk id="28" creationId="{615E7BC4-8F40-4974-9791-CC29027C8593}"/>
          </ac:spMkLst>
        </pc:spChg>
        <pc:spChg chg="add mod">
          <ac:chgData name="Catherine Leung" userId="dabd965c-b78d-4221-bc96-18215785a5a0" providerId="ADAL" clId="{87D799B2-0244-498E-AE2D-0B5D14909E6F}" dt="2022-09-08T04:34:56.435" v="420" actId="1076"/>
          <ac:spMkLst>
            <pc:docMk/>
            <pc:sldMk cId="4220631890" sldId="272"/>
            <ac:spMk id="29" creationId="{6185D7D0-6985-47C5-A90E-84E384F44706}"/>
          </ac:spMkLst>
        </pc:spChg>
        <pc:spChg chg="add del">
          <ac:chgData name="Catherine Leung" userId="dabd965c-b78d-4221-bc96-18215785a5a0" providerId="ADAL" clId="{87D799B2-0244-498E-AE2D-0B5D14909E6F}" dt="2022-09-08T04:32:12.337" v="390" actId="22"/>
          <ac:spMkLst>
            <pc:docMk/>
            <pc:sldMk cId="4220631890" sldId="272"/>
            <ac:spMk id="38" creationId="{C1519562-36C3-4220-8B25-F6EE249FE4A7}"/>
          </ac:spMkLst>
        </pc:spChg>
        <pc:grpChg chg="add del">
          <ac:chgData name="Catherine Leung" userId="dabd965c-b78d-4221-bc96-18215785a5a0" providerId="ADAL" clId="{87D799B2-0244-498E-AE2D-0B5D14909E6F}" dt="2022-09-08T04:32:01.656" v="387" actId="478"/>
          <ac:grpSpMkLst>
            <pc:docMk/>
            <pc:sldMk cId="4220631890" sldId="272"/>
            <ac:grpSpMk id="5" creationId="{E651FECF-85B5-4B21-972C-B2CA16490074}"/>
          </ac:grpSpMkLst>
        </pc:grpChg>
        <pc:grpChg chg="add del">
          <ac:chgData name="Catherine Leung" userId="dabd965c-b78d-4221-bc96-18215785a5a0" providerId="ADAL" clId="{87D799B2-0244-498E-AE2D-0B5D14909E6F}" dt="2022-09-08T04:32:01.656" v="387" actId="478"/>
          <ac:grpSpMkLst>
            <pc:docMk/>
            <pc:sldMk cId="4220631890" sldId="272"/>
            <ac:grpSpMk id="12" creationId="{465084E8-84B7-4EEB-83D0-C463423DEC8F}"/>
          </ac:grpSpMkLst>
        </pc:grpChg>
        <pc:grpChg chg="add del">
          <ac:chgData name="Catherine Leung" userId="dabd965c-b78d-4221-bc96-18215785a5a0" providerId="ADAL" clId="{87D799B2-0244-498E-AE2D-0B5D14909E6F}" dt="2022-09-08T04:32:01.656" v="387" actId="478"/>
          <ac:grpSpMkLst>
            <pc:docMk/>
            <pc:sldMk cId="4220631890" sldId="272"/>
            <ac:grpSpMk id="14" creationId="{C0A64C66-DF80-4B7A-96D2-53D2C2C0556C}"/>
          </ac:grpSpMkLst>
        </pc:grpChg>
        <pc:picChg chg="add del">
          <ac:chgData name="Catherine Leung" userId="dabd965c-b78d-4221-bc96-18215785a5a0" providerId="ADAL" clId="{87D799B2-0244-498E-AE2D-0B5D14909E6F}" dt="2022-09-08T04:32:01.656" v="387" actId="478"/>
          <ac:picMkLst>
            <pc:docMk/>
            <pc:sldMk cId="4220631890" sldId="272"/>
            <ac:picMk id="4" creationId="{E84CC683-109B-4533-9FAC-74D6829D44BF}"/>
          </ac:picMkLst>
        </pc:picChg>
        <pc:picChg chg="add mod">
          <ac:chgData name="Catherine Leung" userId="dabd965c-b78d-4221-bc96-18215785a5a0" providerId="ADAL" clId="{87D799B2-0244-498E-AE2D-0B5D14909E6F}" dt="2022-09-08T04:36:14.269" v="465" actId="1076"/>
          <ac:picMkLst>
            <pc:docMk/>
            <pc:sldMk cId="4220631890" sldId="272"/>
            <ac:picMk id="8" creationId="{FA68EF31-B416-48B0-96FF-3D5EA6BF605B}"/>
          </ac:picMkLst>
        </pc:picChg>
        <pc:picChg chg="add mod">
          <ac:chgData name="Catherine Leung" userId="dabd965c-b78d-4221-bc96-18215785a5a0" providerId="ADAL" clId="{87D799B2-0244-498E-AE2D-0B5D14909E6F}" dt="2022-09-08T04:36:39.316" v="468" actId="1076"/>
          <ac:picMkLst>
            <pc:docMk/>
            <pc:sldMk cId="4220631890" sldId="272"/>
            <ac:picMk id="9" creationId="{F0251CE5-C782-4FFD-9C13-3F3ADBCF8176}"/>
          </ac:picMkLst>
        </pc:picChg>
        <pc:picChg chg="add mod">
          <ac:chgData name="Catherine Leung" userId="dabd965c-b78d-4221-bc96-18215785a5a0" providerId="ADAL" clId="{87D799B2-0244-498E-AE2D-0B5D14909E6F}" dt="2022-09-08T04:36:56.752" v="472" actId="1076"/>
          <ac:picMkLst>
            <pc:docMk/>
            <pc:sldMk cId="4220631890" sldId="272"/>
            <ac:picMk id="13" creationId="{E41FF394-EECD-4355-AB42-02002EF1A595}"/>
          </ac:picMkLst>
        </pc:picChg>
        <pc:picChg chg="add del">
          <ac:chgData name="Catherine Leung" userId="dabd965c-b78d-4221-bc96-18215785a5a0" providerId="ADAL" clId="{87D799B2-0244-498E-AE2D-0B5D14909E6F}" dt="2022-09-08T04:32:01.656" v="387" actId="478"/>
          <ac:picMkLst>
            <pc:docMk/>
            <pc:sldMk cId="4220631890" sldId="272"/>
            <ac:picMk id="15" creationId="{7A57D29D-89DF-44D0-9A94-A4B03331E378}"/>
          </ac:picMkLst>
        </pc:picChg>
        <pc:picChg chg="add del">
          <ac:chgData name="Catherine Leung" userId="dabd965c-b78d-4221-bc96-18215785a5a0" providerId="ADAL" clId="{87D799B2-0244-498E-AE2D-0B5D14909E6F}" dt="2022-09-08T04:32:01.656" v="387" actId="478"/>
          <ac:picMkLst>
            <pc:docMk/>
            <pc:sldMk cId="4220631890" sldId="272"/>
            <ac:picMk id="18" creationId="{4804B6A6-9383-411A-A062-C6638FE2BDDB}"/>
          </ac:picMkLst>
        </pc:picChg>
        <pc:picChg chg="add mod">
          <ac:chgData name="Catherine Leung" userId="dabd965c-b78d-4221-bc96-18215785a5a0" providerId="ADAL" clId="{87D799B2-0244-498E-AE2D-0B5D14909E6F}" dt="2022-09-08T04:32:02.179" v="388"/>
          <ac:picMkLst>
            <pc:docMk/>
            <pc:sldMk cId="4220631890" sldId="272"/>
            <ac:picMk id="22" creationId="{53FAEF32-7161-4DD3-8C39-FB062D4E96B9}"/>
          </ac:picMkLst>
        </pc:picChg>
        <pc:picChg chg="add mod">
          <ac:chgData name="Catherine Leung" userId="dabd965c-b78d-4221-bc96-18215785a5a0" providerId="ADAL" clId="{87D799B2-0244-498E-AE2D-0B5D14909E6F}" dt="2022-09-08T04:32:02.179" v="388"/>
          <ac:picMkLst>
            <pc:docMk/>
            <pc:sldMk cId="4220631890" sldId="272"/>
            <ac:picMk id="23" creationId="{C1622D49-C493-41C9-94C1-AFAF579AA171}"/>
          </ac:picMkLst>
        </pc:picChg>
        <pc:picChg chg="add del mod">
          <ac:chgData name="Catherine Leung" userId="dabd965c-b78d-4221-bc96-18215785a5a0" providerId="ADAL" clId="{87D799B2-0244-498E-AE2D-0B5D14909E6F}" dt="2022-09-08T04:33:56.182" v="409" actId="478"/>
          <ac:picMkLst>
            <pc:docMk/>
            <pc:sldMk cId="4220631890" sldId="272"/>
            <ac:picMk id="30" creationId="{EB693642-B12C-4876-BA45-33B806C625BC}"/>
          </ac:picMkLst>
        </pc:picChg>
        <pc:picChg chg="add del mod">
          <ac:chgData name="Catherine Leung" userId="dabd965c-b78d-4221-bc96-18215785a5a0" providerId="ADAL" clId="{87D799B2-0244-498E-AE2D-0B5D14909E6F}" dt="2022-09-08T04:33:56.182" v="409" actId="478"/>
          <ac:picMkLst>
            <pc:docMk/>
            <pc:sldMk cId="4220631890" sldId="272"/>
            <ac:picMk id="31" creationId="{5FC41C56-A82B-49F9-89A2-60B46EF0D307}"/>
          </ac:picMkLst>
        </pc:picChg>
        <pc:picChg chg="add del mod">
          <ac:chgData name="Catherine Leung" userId="dabd965c-b78d-4221-bc96-18215785a5a0" providerId="ADAL" clId="{87D799B2-0244-498E-AE2D-0B5D14909E6F}" dt="2022-09-08T04:33:56.182" v="409" actId="478"/>
          <ac:picMkLst>
            <pc:docMk/>
            <pc:sldMk cId="4220631890" sldId="272"/>
            <ac:picMk id="32" creationId="{61083AA5-2B02-4B2E-9813-3367BEF9A7F6}"/>
          </ac:picMkLst>
        </pc:picChg>
        <pc:picChg chg="add del mod">
          <ac:chgData name="Catherine Leung" userId="dabd965c-b78d-4221-bc96-18215785a5a0" providerId="ADAL" clId="{87D799B2-0244-498E-AE2D-0B5D14909E6F}" dt="2022-09-08T04:33:56.182" v="409" actId="478"/>
          <ac:picMkLst>
            <pc:docMk/>
            <pc:sldMk cId="4220631890" sldId="272"/>
            <ac:picMk id="33" creationId="{1BA13010-DD7B-45C0-B471-76590CBE975C}"/>
          </ac:picMkLst>
        </pc:picChg>
        <pc:picChg chg="add mod">
          <ac:chgData name="Catherine Leung" userId="dabd965c-b78d-4221-bc96-18215785a5a0" providerId="ADAL" clId="{87D799B2-0244-498E-AE2D-0B5D14909E6F}" dt="2022-09-08T04:32:02.179" v="388"/>
          <ac:picMkLst>
            <pc:docMk/>
            <pc:sldMk cId="4220631890" sldId="272"/>
            <ac:picMk id="34" creationId="{27C6FBD1-A946-4EA6-9C04-ED6EBBAA51C2}"/>
          </ac:picMkLst>
        </pc:picChg>
        <pc:picChg chg="add mod">
          <ac:chgData name="Catherine Leung" userId="dabd965c-b78d-4221-bc96-18215785a5a0" providerId="ADAL" clId="{87D799B2-0244-498E-AE2D-0B5D14909E6F}" dt="2022-09-08T04:36:42.134" v="469" actId="1076"/>
          <ac:picMkLst>
            <pc:docMk/>
            <pc:sldMk cId="4220631890" sldId="272"/>
            <ac:picMk id="35" creationId="{4748B7C5-176A-4217-856B-B6CC99ADF447}"/>
          </ac:picMkLst>
        </pc:picChg>
        <pc:picChg chg="add mod">
          <ac:chgData name="Catherine Leung" userId="dabd965c-b78d-4221-bc96-18215785a5a0" providerId="ADAL" clId="{87D799B2-0244-498E-AE2D-0B5D14909E6F}" dt="2022-09-08T04:32:02.179" v="388"/>
          <ac:picMkLst>
            <pc:docMk/>
            <pc:sldMk cId="4220631890" sldId="272"/>
            <ac:picMk id="36" creationId="{1B030F72-6AC4-4C33-8CBE-CDD087765233}"/>
          </ac:picMkLst>
        </pc:picChg>
        <pc:picChg chg="add mod">
          <ac:chgData name="Catherine Leung" userId="dabd965c-b78d-4221-bc96-18215785a5a0" providerId="ADAL" clId="{87D799B2-0244-498E-AE2D-0B5D14909E6F}" dt="2022-09-08T04:35:50.211" v="463" actId="1076"/>
          <ac:picMkLst>
            <pc:docMk/>
            <pc:sldMk cId="4220631890" sldId="272"/>
            <ac:picMk id="37" creationId="{77477F12-34F1-4108-8EEA-1A80F6D240B5}"/>
          </ac:picMkLst>
        </pc:picChg>
        <pc:picChg chg="add mod">
          <ac:chgData name="Catherine Leung" userId="dabd965c-b78d-4221-bc96-18215785a5a0" providerId="ADAL" clId="{87D799B2-0244-498E-AE2D-0B5D14909E6F}" dt="2022-09-08T04:37:11.414" v="475" actId="1076"/>
          <ac:picMkLst>
            <pc:docMk/>
            <pc:sldMk cId="4220631890" sldId="272"/>
            <ac:picMk id="39" creationId="{486F181C-58E9-4ACA-84E1-65C73BDE1728}"/>
          </ac:picMkLst>
        </pc:picChg>
        <pc:picChg chg="add mod">
          <ac:chgData name="Catherine Leung" userId="dabd965c-b78d-4221-bc96-18215785a5a0" providerId="ADAL" clId="{87D799B2-0244-498E-AE2D-0B5D14909E6F}" dt="2022-09-08T04:38:07.314" v="477"/>
          <ac:picMkLst>
            <pc:docMk/>
            <pc:sldMk cId="4220631890" sldId="272"/>
            <ac:picMk id="40" creationId="{203AD4AB-2E84-48D3-80D3-400F36FE7934}"/>
          </ac:picMkLst>
        </pc:picChg>
      </pc:sldChg>
      <pc:sldChg chg="del">
        <pc:chgData name="Catherine Leung" userId="dabd965c-b78d-4221-bc96-18215785a5a0" providerId="ADAL" clId="{87D799B2-0244-498E-AE2D-0B5D14909E6F}" dt="2022-09-08T04:38:35.878" v="479" actId="47"/>
        <pc:sldMkLst>
          <pc:docMk/>
          <pc:sldMk cId="2788769425" sldId="273"/>
        </pc:sldMkLst>
      </pc:sldChg>
      <pc:sldChg chg="del">
        <pc:chgData name="Catherine Leung" userId="dabd965c-b78d-4221-bc96-18215785a5a0" providerId="ADAL" clId="{87D799B2-0244-498E-AE2D-0B5D14909E6F}" dt="2022-09-08T04:38:35.878" v="479" actId="47"/>
        <pc:sldMkLst>
          <pc:docMk/>
          <pc:sldMk cId="1151593613" sldId="274"/>
        </pc:sldMkLst>
      </pc:sldChg>
      <pc:sldChg chg="del">
        <pc:chgData name="Catherine Leung" userId="dabd965c-b78d-4221-bc96-18215785a5a0" providerId="ADAL" clId="{87D799B2-0244-498E-AE2D-0B5D14909E6F}" dt="2022-09-08T04:38:35.878" v="479" actId="47"/>
        <pc:sldMkLst>
          <pc:docMk/>
          <pc:sldMk cId="4178494760" sldId="275"/>
        </pc:sldMkLst>
      </pc:sldChg>
      <pc:sldChg chg="addSp modSp add mod">
        <pc:chgData name="Catherine Leung" userId="dabd965c-b78d-4221-bc96-18215785a5a0" providerId="ADAL" clId="{87D799B2-0244-498E-AE2D-0B5D14909E6F}" dt="2022-09-08T03:43:21.699" v="3" actId="20577"/>
        <pc:sldMkLst>
          <pc:docMk/>
          <pc:sldMk cId="2646862585" sldId="290"/>
        </pc:sldMkLst>
        <pc:spChg chg="add mod">
          <ac:chgData name="Catherine Leung" userId="dabd965c-b78d-4221-bc96-18215785a5a0" providerId="ADAL" clId="{87D799B2-0244-498E-AE2D-0B5D14909E6F}" dt="2022-09-08T03:43:19.366" v="1"/>
          <ac:spMkLst>
            <pc:docMk/>
            <pc:sldMk cId="2646862585" sldId="290"/>
            <ac:spMk id="3" creationId="{E9ABB1A7-6DF9-4529-8F01-FDC3ACD5DEFB}"/>
          </ac:spMkLst>
        </pc:spChg>
        <pc:spChg chg="add mod">
          <ac:chgData name="Catherine Leung" userId="dabd965c-b78d-4221-bc96-18215785a5a0" providerId="ADAL" clId="{87D799B2-0244-498E-AE2D-0B5D14909E6F}" dt="2022-09-08T03:43:21.699" v="3" actId="20577"/>
          <ac:spMkLst>
            <pc:docMk/>
            <pc:sldMk cId="2646862585" sldId="290"/>
            <ac:spMk id="4" creationId="{BEEDC485-EB05-469A-9A73-4A44E84C1C87}"/>
          </ac:spMkLst>
        </pc:spChg>
      </pc:sldChg>
      <pc:sldChg chg="addSp delSp modSp add mod delAnim modAnim">
        <pc:chgData name="Catherine Leung" userId="dabd965c-b78d-4221-bc96-18215785a5a0" providerId="ADAL" clId="{87D799B2-0244-498E-AE2D-0B5D14909E6F}" dt="2022-09-08T04:43:28.932" v="583" actId="14100"/>
        <pc:sldMkLst>
          <pc:docMk/>
          <pc:sldMk cId="2727034848" sldId="3854"/>
        </pc:sldMkLst>
        <pc:spChg chg="mod">
          <ac:chgData name="Catherine Leung" userId="dabd965c-b78d-4221-bc96-18215785a5a0" providerId="ADAL" clId="{87D799B2-0244-498E-AE2D-0B5D14909E6F}" dt="2022-09-08T04:38:48.584" v="482" actId="1076"/>
          <ac:spMkLst>
            <pc:docMk/>
            <pc:sldMk cId="2727034848" sldId="3854"/>
            <ac:spMk id="24" creationId="{DE586C3E-A106-4B24-850C-2CD5AC7A492B}"/>
          </ac:spMkLst>
        </pc:spChg>
        <pc:spChg chg="mod">
          <ac:chgData name="Catherine Leung" userId="dabd965c-b78d-4221-bc96-18215785a5a0" providerId="ADAL" clId="{87D799B2-0244-498E-AE2D-0B5D14909E6F}" dt="2022-09-08T04:43:28.932" v="583" actId="14100"/>
          <ac:spMkLst>
            <pc:docMk/>
            <pc:sldMk cId="2727034848" sldId="3854"/>
            <ac:spMk id="26" creationId="{ED42E1FD-828D-470D-BF22-4F3A13DD93D0}"/>
          </ac:spMkLst>
        </pc:spChg>
        <pc:spChg chg="mod">
          <ac:chgData name="Catherine Leung" userId="dabd965c-b78d-4221-bc96-18215785a5a0" providerId="ADAL" clId="{87D799B2-0244-498E-AE2D-0B5D14909E6F}" dt="2022-09-08T04:39:32.184" v="536" actId="14100"/>
          <ac:spMkLst>
            <pc:docMk/>
            <pc:sldMk cId="2727034848" sldId="3854"/>
            <ac:spMk id="27" creationId="{8DB81BFE-988B-495B-AFC3-00559ED730B0}"/>
          </ac:spMkLst>
        </pc:spChg>
        <pc:spChg chg="mod">
          <ac:chgData name="Catherine Leung" userId="dabd965c-b78d-4221-bc96-18215785a5a0" providerId="ADAL" clId="{87D799B2-0244-498E-AE2D-0B5D14909E6F}" dt="2022-09-08T04:43:25.709" v="582" actId="14100"/>
          <ac:spMkLst>
            <pc:docMk/>
            <pc:sldMk cId="2727034848" sldId="3854"/>
            <ac:spMk id="28" creationId="{615E7BC4-8F40-4974-9791-CC29027C8593}"/>
          </ac:spMkLst>
        </pc:spChg>
        <pc:spChg chg="mod">
          <ac:chgData name="Catherine Leung" userId="dabd965c-b78d-4221-bc96-18215785a5a0" providerId="ADAL" clId="{87D799B2-0244-498E-AE2D-0B5D14909E6F}" dt="2022-09-08T04:39:10.972" v="495" actId="1076"/>
          <ac:spMkLst>
            <pc:docMk/>
            <pc:sldMk cId="2727034848" sldId="3854"/>
            <ac:spMk id="29" creationId="{6185D7D0-6985-47C5-A90E-84E384F44706}"/>
          </ac:spMkLst>
        </pc:spChg>
        <pc:picChg chg="add mod">
          <ac:chgData name="Catherine Leung" userId="dabd965c-b78d-4221-bc96-18215785a5a0" providerId="ADAL" clId="{87D799B2-0244-498E-AE2D-0B5D14909E6F}" dt="2022-09-08T04:39:59.611" v="551" actId="1076"/>
          <ac:picMkLst>
            <pc:docMk/>
            <pc:sldMk cId="2727034848" sldId="3854"/>
            <ac:picMk id="2" creationId="{4FADC2A4-C4C7-43BD-AD81-4E86710C4088}"/>
          </ac:picMkLst>
        </pc:picChg>
        <pc:picChg chg="add mod">
          <ac:chgData name="Catherine Leung" userId="dabd965c-b78d-4221-bc96-18215785a5a0" providerId="ADAL" clId="{87D799B2-0244-498E-AE2D-0B5D14909E6F}" dt="2022-09-08T04:40:19.823" v="555" actId="1076"/>
          <ac:picMkLst>
            <pc:docMk/>
            <pc:sldMk cId="2727034848" sldId="3854"/>
            <ac:picMk id="3" creationId="{11F26FFE-578E-4BB5-B56E-EE2191B3C884}"/>
          </ac:picMkLst>
        </pc:picChg>
        <pc:picChg chg="add mod">
          <ac:chgData name="Catherine Leung" userId="dabd965c-b78d-4221-bc96-18215785a5a0" providerId="ADAL" clId="{87D799B2-0244-498E-AE2D-0B5D14909E6F}" dt="2022-09-08T04:40:42.054" v="558" actId="1076"/>
          <ac:picMkLst>
            <pc:docMk/>
            <pc:sldMk cId="2727034848" sldId="3854"/>
            <ac:picMk id="4" creationId="{6018E99E-62C0-4359-B2A5-398A086A8638}"/>
          </ac:picMkLst>
        </pc:picChg>
        <pc:picChg chg="del">
          <ac:chgData name="Catherine Leung" userId="dabd965c-b78d-4221-bc96-18215785a5a0" providerId="ADAL" clId="{87D799B2-0244-498E-AE2D-0B5D14909E6F}" dt="2022-09-08T04:39:04.696" v="493" actId="478"/>
          <ac:picMkLst>
            <pc:docMk/>
            <pc:sldMk cId="2727034848" sldId="3854"/>
            <ac:picMk id="9" creationId="{F0251CE5-C782-4FFD-9C13-3F3ADBCF8176}"/>
          </ac:picMkLst>
        </pc:picChg>
        <pc:picChg chg="del">
          <ac:chgData name="Catherine Leung" userId="dabd965c-b78d-4221-bc96-18215785a5a0" providerId="ADAL" clId="{87D799B2-0244-498E-AE2D-0B5D14909E6F}" dt="2022-09-08T04:39:04.696" v="493" actId="478"/>
          <ac:picMkLst>
            <pc:docMk/>
            <pc:sldMk cId="2727034848" sldId="3854"/>
            <ac:picMk id="13" creationId="{E41FF394-EECD-4355-AB42-02002EF1A595}"/>
          </ac:picMkLst>
        </pc:picChg>
        <pc:picChg chg="mod">
          <ac:chgData name="Catherine Leung" userId="dabd965c-b78d-4221-bc96-18215785a5a0" providerId="ADAL" clId="{87D799B2-0244-498E-AE2D-0B5D14909E6F}" dt="2022-09-08T04:39:42.522" v="548" actId="1076"/>
          <ac:picMkLst>
            <pc:docMk/>
            <pc:sldMk cId="2727034848" sldId="3854"/>
            <ac:picMk id="37" creationId="{77477F12-34F1-4108-8EEA-1A80F6D240B5}"/>
          </ac:picMkLst>
        </pc:picChg>
        <pc:picChg chg="del">
          <ac:chgData name="Catherine Leung" userId="dabd965c-b78d-4221-bc96-18215785a5a0" providerId="ADAL" clId="{87D799B2-0244-498E-AE2D-0B5D14909E6F}" dt="2022-09-08T04:39:04.696" v="493" actId="478"/>
          <ac:picMkLst>
            <pc:docMk/>
            <pc:sldMk cId="2727034848" sldId="3854"/>
            <ac:picMk id="39" creationId="{486F181C-58E9-4ACA-84E1-65C73BDE1728}"/>
          </ac:picMkLst>
        </pc:picChg>
      </pc:sldChg>
      <pc:sldChg chg="addSp delSp modSp add mod delAnim modAnim">
        <pc:chgData name="Catherine Leung" userId="dabd965c-b78d-4221-bc96-18215785a5a0" providerId="ADAL" clId="{87D799B2-0244-498E-AE2D-0B5D14909E6F}" dt="2022-09-08T04:48:09.475" v="686"/>
        <pc:sldMkLst>
          <pc:docMk/>
          <pc:sldMk cId="2814771130" sldId="3855"/>
        </pc:sldMkLst>
        <pc:spChg chg="mod">
          <ac:chgData name="Catherine Leung" userId="dabd965c-b78d-4221-bc96-18215785a5a0" providerId="ADAL" clId="{87D799B2-0244-498E-AE2D-0B5D14909E6F}" dt="2022-09-08T04:43:36.735" v="590" actId="1036"/>
          <ac:spMkLst>
            <pc:docMk/>
            <pc:sldMk cId="2814771130" sldId="3855"/>
            <ac:spMk id="24" creationId="{DE586C3E-A106-4B24-850C-2CD5AC7A492B}"/>
          </ac:spMkLst>
        </pc:spChg>
        <pc:spChg chg="mod">
          <ac:chgData name="Catherine Leung" userId="dabd965c-b78d-4221-bc96-18215785a5a0" providerId="ADAL" clId="{87D799B2-0244-498E-AE2D-0B5D14909E6F}" dt="2022-09-08T04:45:20.710" v="661" actId="14100"/>
          <ac:spMkLst>
            <pc:docMk/>
            <pc:sldMk cId="2814771130" sldId="3855"/>
            <ac:spMk id="26" creationId="{ED42E1FD-828D-470D-BF22-4F3A13DD93D0}"/>
          </ac:spMkLst>
        </pc:spChg>
        <pc:spChg chg="mod">
          <ac:chgData name="Catherine Leung" userId="dabd965c-b78d-4221-bc96-18215785a5a0" providerId="ADAL" clId="{87D799B2-0244-498E-AE2D-0B5D14909E6F}" dt="2022-09-08T04:45:42.804" v="665" actId="1076"/>
          <ac:spMkLst>
            <pc:docMk/>
            <pc:sldMk cId="2814771130" sldId="3855"/>
            <ac:spMk id="27" creationId="{8DB81BFE-988B-495B-AFC3-00559ED730B0}"/>
          </ac:spMkLst>
        </pc:spChg>
        <pc:spChg chg="mod">
          <ac:chgData name="Catherine Leung" userId="dabd965c-b78d-4221-bc96-18215785a5a0" providerId="ADAL" clId="{87D799B2-0244-498E-AE2D-0B5D14909E6F}" dt="2022-09-08T04:46:10.709" v="674" actId="14100"/>
          <ac:spMkLst>
            <pc:docMk/>
            <pc:sldMk cId="2814771130" sldId="3855"/>
            <ac:spMk id="28" creationId="{615E7BC4-8F40-4974-9791-CC29027C8593}"/>
          </ac:spMkLst>
        </pc:spChg>
        <pc:spChg chg="mod">
          <ac:chgData name="Catherine Leung" userId="dabd965c-b78d-4221-bc96-18215785a5a0" providerId="ADAL" clId="{87D799B2-0244-498E-AE2D-0B5D14909E6F}" dt="2022-09-08T04:40:58.247" v="560" actId="1076"/>
          <ac:spMkLst>
            <pc:docMk/>
            <pc:sldMk cId="2814771130" sldId="3855"/>
            <ac:spMk id="29" creationId="{6185D7D0-6985-47C5-A90E-84E384F44706}"/>
          </ac:spMkLst>
        </pc:spChg>
        <pc:picChg chg="add mod">
          <ac:chgData name="Catherine Leung" userId="dabd965c-b78d-4221-bc96-18215785a5a0" providerId="ADAL" clId="{87D799B2-0244-498E-AE2D-0B5D14909E6F}" dt="2022-09-08T04:47:14.662" v="676" actId="1076"/>
          <ac:picMkLst>
            <pc:docMk/>
            <pc:sldMk cId="2814771130" sldId="3855"/>
            <ac:picMk id="2" creationId="{9C4C65DC-34FC-4ABC-A011-8B063D101443}"/>
          </ac:picMkLst>
        </pc:picChg>
        <pc:picChg chg="add mod">
          <ac:chgData name="Catherine Leung" userId="dabd965c-b78d-4221-bc96-18215785a5a0" providerId="ADAL" clId="{87D799B2-0244-498E-AE2D-0B5D14909E6F}" dt="2022-09-08T04:47:26.009" v="679" actId="1076"/>
          <ac:picMkLst>
            <pc:docMk/>
            <pc:sldMk cId="2814771130" sldId="3855"/>
            <ac:picMk id="3" creationId="{29E2055C-3F8B-4F3F-AD07-7EB94BC8366A}"/>
          </ac:picMkLst>
        </pc:picChg>
        <pc:picChg chg="add mod">
          <ac:chgData name="Catherine Leung" userId="dabd965c-b78d-4221-bc96-18215785a5a0" providerId="ADAL" clId="{87D799B2-0244-498E-AE2D-0B5D14909E6F}" dt="2022-09-08T04:47:48.840" v="682" actId="1076"/>
          <ac:picMkLst>
            <pc:docMk/>
            <pc:sldMk cId="2814771130" sldId="3855"/>
            <ac:picMk id="4" creationId="{BDB05207-EFA7-478A-811F-76160B2F0816}"/>
          </ac:picMkLst>
        </pc:picChg>
        <pc:picChg chg="add mod">
          <ac:chgData name="Catherine Leung" userId="dabd965c-b78d-4221-bc96-18215785a5a0" providerId="ADAL" clId="{87D799B2-0244-498E-AE2D-0B5D14909E6F}" dt="2022-09-08T04:48:00.314" v="685" actId="1076"/>
          <ac:picMkLst>
            <pc:docMk/>
            <pc:sldMk cId="2814771130" sldId="3855"/>
            <ac:picMk id="5" creationId="{DF9D735D-84F2-4AA7-8365-2115E4DA270C}"/>
          </ac:picMkLst>
        </pc:picChg>
        <pc:picChg chg="del">
          <ac:chgData name="Catherine Leung" userId="dabd965c-b78d-4221-bc96-18215785a5a0" providerId="ADAL" clId="{87D799B2-0244-498E-AE2D-0B5D14909E6F}" dt="2022-09-08T04:44:27.592" v="591" actId="478"/>
          <ac:picMkLst>
            <pc:docMk/>
            <pc:sldMk cId="2814771130" sldId="3855"/>
            <ac:picMk id="8" creationId="{FA68EF31-B416-48B0-96FF-3D5EA6BF605B}"/>
          </ac:picMkLst>
        </pc:picChg>
        <pc:picChg chg="del">
          <ac:chgData name="Catherine Leung" userId="dabd965c-b78d-4221-bc96-18215785a5a0" providerId="ADAL" clId="{87D799B2-0244-498E-AE2D-0B5D14909E6F}" dt="2022-09-08T04:44:27.592" v="591" actId="478"/>
          <ac:picMkLst>
            <pc:docMk/>
            <pc:sldMk cId="2814771130" sldId="3855"/>
            <ac:picMk id="9" creationId="{F0251CE5-C782-4FFD-9C13-3F3ADBCF8176}"/>
          </ac:picMkLst>
        </pc:picChg>
        <pc:picChg chg="del">
          <ac:chgData name="Catherine Leung" userId="dabd965c-b78d-4221-bc96-18215785a5a0" providerId="ADAL" clId="{87D799B2-0244-498E-AE2D-0B5D14909E6F}" dt="2022-09-08T04:44:27.592" v="591" actId="478"/>
          <ac:picMkLst>
            <pc:docMk/>
            <pc:sldMk cId="2814771130" sldId="3855"/>
            <ac:picMk id="13" creationId="{E41FF394-EECD-4355-AB42-02002EF1A595}"/>
          </ac:picMkLst>
        </pc:picChg>
        <pc:picChg chg="mod">
          <ac:chgData name="Catherine Leung" userId="dabd965c-b78d-4221-bc96-18215785a5a0" providerId="ADAL" clId="{87D799B2-0244-498E-AE2D-0B5D14909E6F}" dt="2022-09-08T04:45:33.894" v="663" actId="1076"/>
          <ac:picMkLst>
            <pc:docMk/>
            <pc:sldMk cId="2814771130" sldId="3855"/>
            <ac:picMk id="22" creationId="{53FAEF32-7161-4DD3-8C39-FB062D4E96B9}"/>
          </ac:picMkLst>
        </pc:picChg>
        <pc:picChg chg="mod">
          <ac:chgData name="Catherine Leung" userId="dabd965c-b78d-4221-bc96-18215785a5a0" providerId="ADAL" clId="{87D799B2-0244-498E-AE2D-0B5D14909E6F}" dt="2022-09-08T04:42:54.233" v="578" actId="1076"/>
          <ac:picMkLst>
            <pc:docMk/>
            <pc:sldMk cId="2814771130" sldId="3855"/>
            <ac:picMk id="35" creationId="{4748B7C5-176A-4217-856B-B6CC99ADF447}"/>
          </ac:picMkLst>
        </pc:picChg>
        <pc:picChg chg="mod">
          <ac:chgData name="Catherine Leung" userId="dabd965c-b78d-4221-bc96-18215785a5a0" providerId="ADAL" clId="{87D799B2-0244-498E-AE2D-0B5D14909E6F}" dt="2022-09-08T04:45:42.804" v="665" actId="1076"/>
          <ac:picMkLst>
            <pc:docMk/>
            <pc:sldMk cId="2814771130" sldId="3855"/>
            <ac:picMk id="36" creationId="{1B030F72-6AC4-4C33-8CBE-CDD087765233}"/>
          </ac:picMkLst>
        </pc:picChg>
        <pc:picChg chg="mod">
          <ac:chgData name="Catherine Leung" userId="dabd965c-b78d-4221-bc96-18215785a5a0" providerId="ADAL" clId="{87D799B2-0244-498E-AE2D-0B5D14909E6F}" dt="2022-09-08T04:45:53.981" v="670" actId="14100"/>
          <ac:picMkLst>
            <pc:docMk/>
            <pc:sldMk cId="2814771130" sldId="3855"/>
            <ac:picMk id="37" creationId="{77477F12-34F1-4108-8EEA-1A80F6D240B5}"/>
          </ac:picMkLst>
        </pc:picChg>
        <pc:picChg chg="del">
          <ac:chgData name="Catherine Leung" userId="dabd965c-b78d-4221-bc96-18215785a5a0" providerId="ADAL" clId="{87D799B2-0244-498E-AE2D-0B5D14909E6F}" dt="2022-09-08T04:44:27.592" v="591" actId="478"/>
          <ac:picMkLst>
            <pc:docMk/>
            <pc:sldMk cId="2814771130" sldId="3855"/>
            <ac:picMk id="39" creationId="{486F181C-58E9-4ACA-84E1-65C73BDE1728}"/>
          </ac:picMkLst>
        </pc:picChg>
      </pc:sldChg>
      <pc:sldChg chg="addSp delSp modSp add mod delAnim modAnim">
        <pc:chgData name="Catherine Leung" userId="dabd965c-b78d-4221-bc96-18215785a5a0" providerId="ADAL" clId="{87D799B2-0244-498E-AE2D-0B5D14909E6F}" dt="2022-09-08T04:50:46.441" v="787"/>
        <pc:sldMkLst>
          <pc:docMk/>
          <pc:sldMk cId="1686999743" sldId="3856"/>
        </pc:sldMkLst>
        <pc:spChg chg="mod">
          <ac:chgData name="Catherine Leung" userId="dabd965c-b78d-4221-bc96-18215785a5a0" providerId="ADAL" clId="{87D799B2-0244-498E-AE2D-0B5D14909E6F}" dt="2022-09-08T04:48:43.932" v="688" actId="1076"/>
          <ac:spMkLst>
            <pc:docMk/>
            <pc:sldMk cId="1686999743" sldId="3856"/>
            <ac:spMk id="24" creationId="{DE586C3E-A106-4B24-850C-2CD5AC7A492B}"/>
          </ac:spMkLst>
        </pc:spChg>
        <pc:spChg chg="mod">
          <ac:chgData name="Catherine Leung" userId="dabd965c-b78d-4221-bc96-18215785a5a0" providerId="ADAL" clId="{87D799B2-0244-498E-AE2D-0B5D14909E6F}" dt="2022-09-08T04:49:28.105" v="769" actId="14100"/>
          <ac:spMkLst>
            <pc:docMk/>
            <pc:sldMk cId="1686999743" sldId="3856"/>
            <ac:spMk id="26" creationId="{ED42E1FD-828D-470D-BF22-4F3A13DD93D0}"/>
          </ac:spMkLst>
        </pc:spChg>
        <pc:spChg chg="mod">
          <ac:chgData name="Catherine Leung" userId="dabd965c-b78d-4221-bc96-18215785a5a0" providerId="ADAL" clId="{87D799B2-0244-498E-AE2D-0B5D14909E6F}" dt="2022-09-08T04:49:22.761" v="768" actId="20577"/>
          <ac:spMkLst>
            <pc:docMk/>
            <pc:sldMk cId="1686999743" sldId="3856"/>
            <ac:spMk id="27" creationId="{8DB81BFE-988B-495B-AFC3-00559ED730B0}"/>
          </ac:spMkLst>
        </pc:spChg>
        <pc:spChg chg="mod">
          <ac:chgData name="Catherine Leung" userId="dabd965c-b78d-4221-bc96-18215785a5a0" providerId="ADAL" clId="{87D799B2-0244-498E-AE2D-0B5D14909E6F}" dt="2022-09-08T04:49:50.701" v="776" actId="14100"/>
          <ac:spMkLst>
            <pc:docMk/>
            <pc:sldMk cId="1686999743" sldId="3856"/>
            <ac:spMk id="28" creationId="{615E7BC4-8F40-4974-9791-CC29027C8593}"/>
          </ac:spMkLst>
        </pc:spChg>
        <pc:spChg chg="mod">
          <ac:chgData name="Catherine Leung" userId="dabd965c-b78d-4221-bc96-18215785a5a0" providerId="ADAL" clId="{87D799B2-0244-498E-AE2D-0B5D14909E6F}" dt="2022-09-08T04:48:37.350" v="687" actId="1076"/>
          <ac:spMkLst>
            <pc:docMk/>
            <pc:sldMk cId="1686999743" sldId="3856"/>
            <ac:spMk id="29" creationId="{6185D7D0-6985-47C5-A90E-84E384F44706}"/>
          </ac:spMkLst>
        </pc:spChg>
        <pc:picChg chg="add mod">
          <ac:chgData name="Catherine Leung" userId="dabd965c-b78d-4221-bc96-18215785a5a0" providerId="ADAL" clId="{87D799B2-0244-498E-AE2D-0B5D14909E6F}" dt="2022-09-08T04:50:05.357" v="780" actId="1076"/>
          <ac:picMkLst>
            <pc:docMk/>
            <pc:sldMk cId="1686999743" sldId="3856"/>
            <ac:picMk id="2" creationId="{F810F4EA-25FA-4C7E-9BBE-61E1AF4895C5}"/>
          </ac:picMkLst>
        </pc:picChg>
        <pc:picChg chg="add mod">
          <ac:chgData name="Catherine Leung" userId="dabd965c-b78d-4221-bc96-18215785a5a0" providerId="ADAL" clId="{87D799B2-0244-498E-AE2D-0B5D14909E6F}" dt="2022-09-08T04:50:18.533" v="783" actId="1076"/>
          <ac:picMkLst>
            <pc:docMk/>
            <pc:sldMk cId="1686999743" sldId="3856"/>
            <ac:picMk id="3" creationId="{10907C36-1086-4499-BAF8-9092A2678212}"/>
          </ac:picMkLst>
        </pc:picChg>
        <pc:picChg chg="add mod">
          <ac:chgData name="Catherine Leung" userId="dabd965c-b78d-4221-bc96-18215785a5a0" providerId="ADAL" clId="{87D799B2-0244-498E-AE2D-0B5D14909E6F}" dt="2022-09-08T04:50:32.883" v="786" actId="1076"/>
          <ac:picMkLst>
            <pc:docMk/>
            <pc:sldMk cId="1686999743" sldId="3856"/>
            <ac:picMk id="4" creationId="{EC8F33D6-D384-4739-A69C-CADD69F0DE57}"/>
          </ac:picMkLst>
        </pc:picChg>
        <pc:picChg chg="del">
          <ac:chgData name="Catherine Leung" userId="dabd965c-b78d-4221-bc96-18215785a5a0" providerId="ADAL" clId="{87D799B2-0244-498E-AE2D-0B5D14909E6F}" dt="2022-09-08T04:49:56.719" v="778" actId="478"/>
          <ac:picMkLst>
            <pc:docMk/>
            <pc:sldMk cId="1686999743" sldId="3856"/>
            <ac:picMk id="9" creationId="{F0251CE5-C782-4FFD-9C13-3F3ADBCF8176}"/>
          </ac:picMkLst>
        </pc:picChg>
        <pc:picChg chg="del">
          <ac:chgData name="Catherine Leung" userId="dabd965c-b78d-4221-bc96-18215785a5a0" providerId="ADAL" clId="{87D799B2-0244-498E-AE2D-0B5D14909E6F}" dt="2022-09-08T04:49:53.797" v="777" actId="478"/>
          <ac:picMkLst>
            <pc:docMk/>
            <pc:sldMk cId="1686999743" sldId="3856"/>
            <ac:picMk id="13" creationId="{E41FF394-EECD-4355-AB42-02002EF1A595}"/>
          </ac:picMkLst>
        </pc:picChg>
        <pc:picChg chg="del">
          <ac:chgData name="Catherine Leung" userId="dabd965c-b78d-4221-bc96-18215785a5a0" providerId="ADAL" clId="{87D799B2-0244-498E-AE2D-0B5D14909E6F}" dt="2022-09-08T04:49:56.719" v="778" actId="478"/>
          <ac:picMkLst>
            <pc:docMk/>
            <pc:sldMk cId="1686999743" sldId="3856"/>
            <ac:picMk id="39" creationId="{486F181C-58E9-4ACA-84E1-65C73BDE1728}"/>
          </ac:picMkLst>
        </pc:picChg>
      </pc:sldChg>
    </pc:docChg>
  </pc:docChgLst>
  <pc:docChgLst>
    <pc:chgData name="Catherine Leung" userId="dabd965c-b78d-4221-bc96-18215785a5a0" providerId="ADAL" clId="{3B3C4307-157B-4B63-8777-795AB335F3F9}"/>
    <pc:docChg chg="custSel modSld">
      <pc:chgData name="Catherine Leung" userId="dabd965c-b78d-4221-bc96-18215785a5a0" providerId="ADAL" clId="{3B3C4307-157B-4B63-8777-795AB335F3F9}" dt="2022-10-26T06:37:16.928" v="46"/>
      <pc:docMkLst>
        <pc:docMk/>
      </pc:docMkLst>
      <pc:sldChg chg="addSp modSp mod">
        <pc:chgData name="Catherine Leung" userId="dabd965c-b78d-4221-bc96-18215785a5a0" providerId="ADAL" clId="{3B3C4307-157B-4B63-8777-795AB335F3F9}" dt="2022-10-26T06:29:29.350" v="24" actId="167"/>
        <pc:sldMkLst>
          <pc:docMk/>
          <pc:sldMk cId="461961277" sldId="266"/>
        </pc:sldMkLst>
        <pc:grpChg chg="add mod ord">
          <ac:chgData name="Catherine Leung" userId="dabd965c-b78d-4221-bc96-18215785a5a0" providerId="ADAL" clId="{3B3C4307-157B-4B63-8777-795AB335F3F9}" dt="2022-10-26T06:29:29.350" v="24" actId="167"/>
          <ac:grpSpMkLst>
            <pc:docMk/>
            <pc:sldMk cId="461961277" sldId="266"/>
            <ac:grpSpMk id="7" creationId="{1D7F06FA-76F4-470C-80F4-7E48A7CA3ADD}"/>
          </ac:grpSpMkLst>
        </pc:grpChg>
        <pc:picChg chg="mod">
          <ac:chgData name="Catherine Leung" userId="dabd965c-b78d-4221-bc96-18215785a5a0" providerId="ADAL" clId="{3B3C4307-157B-4B63-8777-795AB335F3F9}" dt="2022-10-26T06:28:13.177" v="11" actId="164"/>
          <ac:picMkLst>
            <pc:docMk/>
            <pc:sldMk cId="461961277" sldId="266"/>
            <ac:picMk id="3" creationId="{37B25FFD-D0B8-4B04-BB0A-182EF8B94FDA}"/>
          </ac:picMkLst>
        </pc:picChg>
        <pc:picChg chg="add mod">
          <ac:chgData name="Catherine Leung" userId="dabd965c-b78d-4221-bc96-18215785a5a0" providerId="ADAL" clId="{3B3C4307-157B-4B63-8777-795AB335F3F9}" dt="2022-10-26T06:28:13.177" v="11" actId="164"/>
          <ac:picMkLst>
            <pc:docMk/>
            <pc:sldMk cId="461961277" sldId="266"/>
            <ac:picMk id="4" creationId="{C99CECF1-9C9D-4CE3-8150-21AB643FA80F}"/>
          </ac:picMkLst>
        </pc:picChg>
      </pc:sldChg>
      <pc:sldChg chg="addSp modSp mod">
        <pc:chgData name="Catherine Leung" userId="dabd965c-b78d-4221-bc96-18215785a5a0" providerId="ADAL" clId="{3B3C4307-157B-4B63-8777-795AB335F3F9}" dt="2022-10-26T06:29:25.635" v="23" actId="167"/>
        <pc:sldMkLst>
          <pc:docMk/>
          <pc:sldMk cId="3285140189" sldId="270"/>
        </pc:sldMkLst>
        <pc:grpChg chg="add mod ord">
          <ac:chgData name="Catherine Leung" userId="dabd965c-b78d-4221-bc96-18215785a5a0" providerId="ADAL" clId="{3B3C4307-157B-4B63-8777-795AB335F3F9}" dt="2022-10-26T06:29:25.635" v="23" actId="167"/>
          <ac:grpSpMkLst>
            <pc:docMk/>
            <pc:sldMk cId="3285140189" sldId="270"/>
            <ac:grpSpMk id="4" creationId="{4A7980A5-5408-447A-8F0B-B785E1E97340}"/>
          </ac:grpSpMkLst>
        </pc:grpChg>
        <pc:picChg chg="add mod">
          <ac:chgData name="Catherine Leung" userId="dabd965c-b78d-4221-bc96-18215785a5a0" providerId="ADAL" clId="{3B3C4307-157B-4B63-8777-795AB335F3F9}" dt="2022-10-26T06:29:23.656" v="22" actId="164"/>
          <ac:picMkLst>
            <pc:docMk/>
            <pc:sldMk cId="3285140189" sldId="270"/>
            <ac:picMk id="3" creationId="{39C6B498-35B3-46B4-B841-A9A3F9748D21}"/>
          </ac:picMkLst>
        </pc:picChg>
        <pc:picChg chg="mod">
          <ac:chgData name="Catherine Leung" userId="dabd965c-b78d-4221-bc96-18215785a5a0" providerId="ADAL" clId="{3B3C4307-157B-4B63-8777-795AB335F3F9}" dt="2022-10-26T06:29:23.656" v="22" actId="164"/>
          <ac:picMkLst>
            <pc:docMk/>
            <pc:sldMk cId="3285140189" sldId="270"/>
            <ac:picMk id="19" creationId="{021FD2EF-E6E4-468A-A8FE-A1524C2ED2E4}"/>
          </ac:picMkLst>
        </pc:picChg>
      </pc:sldChg>
      <pc:sldChg chg="addSp modSp mod">
        <pc:chgData name="Catherine Leung" userId="dabd965c-b78d-4221-bc96-18215785a5a0" providerId="ADAL" clId="{3B3C4307-157B-4B63-8777-795AB335F3F9}" dt="2022-10-26T06:28:34.872" v="17" actId="167"/>
        <pc:sldMkLst>
          <pc:docMk/>
          <pc:sldMk cId="2447248428" sldId="271"/>
        </pc:sldMkLst>
        <pc:grpChg chg="add mod ord">
          <ac:chgData name="Catherine Leung" userId="dabd965c-b78d-4221-bc96-18215785a5a0" providerId="ADAL" clId="{3B3C4307-157B-4B63-8777-795AB335F3F9}" dt="2022-10-26T06:28:34.872" v="17" actId="167"/>
          <ac:grpSpMkLst>
            <pc:docMk/>
            <pc:sldMk cId="2447248428" sldId="271"/>
            <ac:grpSpMk id="4" creationId="{416A20B9-EE4D-490F-AD64-1065EC1D185F}"/>
          </ac:grpSpMkLst>
        </pc:grpChg>
        <pc:picChg chg="add mod">
          <ac:chgData name="Catherine Leung" userId="dabd965c-b78d-4221-bc96-18215785a5a0" providerId="ADAL" clId="{3B3C4307-157B-4B63-8777-795AB335F3F9}" dt="2022-10-26T06:28:29.149" v="16" actId="164"/>
          <ac:picMkLst>
            <pc:docMk/>
            <pc:sldMk cId="2447248428" sldId="271"/>
            <ac:picMk id="3" creationId="{77BC9E07-2036-42B9-820B-819168897947}"/>
          </ac:picMkLst>
        </pc:picChg>
        <pc:picChg chg="mod">
          <ac:chgData name="Catherine Leung" userId="dabd965c-b78d-4221-bc96-18215785a5a0" providerId="ADAL" clId="{3B3C4307-157B-4B63-8777-795AB335F3F9}" dt="2022-10-26T06:28:29.149" v="16" actId="164"/>
          <ac:picMkLst>
            <pc:docMk/>
            <pc:sldMk cId="2447248428" sldId="271"/>
            <ac:picMk id="9" creationId="{B273E990-CDD6-498C-A43C-6BC4CA81BBDD}"/>
          </ac:picMkLst>
        </pc:picChg>
      </pc:sldChg>
      <pc:sldChg chg="addSp delSp modSp mod delAnim modAnim">
        <pc:chgData name="Catherine Leung" userId="dabd965c-b78d-4221-bc96-18215785a5a0" providerId="ADAL" clId="{3B3C4307-157B-4B63-8777-795AB335F3F9}" dt="2022-10-26T06:37:16.928" v="46"/>
        <pc:sldMkLst>
          <pc:docMk/>
          <pc:sldMk cId="4220631890" sldId="272"/>
        </pc:sldMkLst>
        <pc:spChg chg="mod">
          <ac:chgData name="Catherine Leung" userId="dabd965c-b78d-4221-bc96-18215785a5a0" providerId="ADAL" clId="{3B3C4307-157B-4B63-8777-795AB335F3F9}" dt="2022-10-26T06:30:07.491" v="32" actId="206"/>
          <ac:spMkLst>
            <pc:docMk/>
            <pc:sldMk cId="4220631890" sldId="272"/>
            <ac:spMk id="24" creationId="{DE586C3E-A106-4B24-850C-2CD5AC7A492B}"/>
          </ac:spMkLst>
        </pc:spChg>
        <pc:spChg chg="mod">
          <ac:chgData name="Catherine Leung" userId="dabd965c-b78d-4221-bc96-18215785a5a0" providerId="ADAL" clId="{3B3C4307-157B-4B63-8777-795AB335F3F9}" dt="2022-10-26T06:26:30.240" v="7" actId="14100"/>
          <ac:spMkLst>
            <pc:docMk/>
            <pc:sldMk cId="4220631890" sldId="272"/>
            <ac:spMk id="26" creationId="{ED42E1FD-828D-470D-BF22-4F3A13DD93D0}"/>
          </ac:spMkLst>
        </pc:spChg>
        <pc:grpChg chg="add mod ord">
          <ac:chgData name="Catherine Leung" userId="dabd965c-b78d-4221-bc96-18215785a5a0" providerId="ADAL" clId="{3B3C4307-157B-4B63-8777-795AB335F3F9}" dt="2022-10-26T06:29:46.920" v="30" actId="167"/>
          <ac:grpSpMkLst>
            <pc:docMk/>
            <pc:sldMk cId="4220631890" sldId="272"/>
            <ac:grpSpMk id="4" creationId="{49293114-55AD-4E86-A0DE-1E3967F7ABF4}"/>
          </ac:grpSpMkLst>
        </pc:grpChg>
        <pc:picChg chg="add mod">
          <ac:chgData name="Catherine Leung" userId="dabd965c-b78d-4221-bc96-18215785a5a0" providerId="ADAL" clId="{3B3C4307-157B-4B63-8777-795AB335F3F9}" dt="2022-10-26T06:29:44.289" v="29" actId="164"/>
          <ac:picMkLst>
            <pc:docMk/>
            <pc:sldMk cId="4220631890" sldId="272"/>
            <ac:picMk id="3" creationId="{D6A6F649-230E-4731-8DD2-29F4E48F9FF9}"/>
          </ac:picMkLst>
        </pc:picChg>
        <pc:picChg chg="add mod">
          <ac:chgData name="Catherine Leung" userId="dabd965c-b78d-4221-bc96-18215785a5a0" providerId="ADAL" clId="{3B3C4307-157B-4B63-8777-795AB335F3F9}" dt="2022-10-26T06:37:11.772" v="45" actId="1076"/>
          <ac:picMkLst>
            <pc:docMk/>
            <pc:sldMk cId="4220631890" sldId="272"/>
            <ac:picMk id="5" creationId="{8808D335-1CE6-4F44-A72C-5B0062C3728C}"/>
          </ac:picMkLst>
        </pc:picChg>
        <pc:picChg chg="del mod">
          <ac:chgData name="Catherine Leung" userId="dabd965c-b78d-4221-bc96-18215785a5a0" providerId="ADAL" clId="{3B3C4307-157B-4B63-8777-795AB335F3F9}" dt="2022-10-26T06:36:53.134" v="43" actId="478"/>
          <ac:picMkLst>
            <pc:docMk/>
            <pc:sldMk cId="4220631890" sldId="272"/>
            <ac:picMk id="9" creationId="{F0251CE5-C782-4FFD-9C13-3F3ADBCF8176}"/>
          </ac:picMkLst>
        </pc:picChg>
        <pc:picChg chg="mod">
          <ac:chgData name="Catherine Leung" userId="dabd965c-b78d-4221-bc96-18215785a5a0" providerId="ADAL" clId="{3B3C4307-157B-4B63-8777-795AB335F3F9}" dt="2022-10-26T06:29:44.289" v="29" actId="164"/>
          <ac:picMkLst>
            <pc:docMk/>
            <pc:sldMk cId="4220631890" sldId="272"/>
            <ac:picMk id="22" creationId="{53FAEF32-7161-4DD3-8C39-FB062D4E96B9}"/>
          </ac:picMkLst>
        </pc:picChg>
      </pc:sldChg>
      <pc:sldChg chg="addSp delSp modSp mod">
        <pc:chgData name="Catherine Leung" userId="dabd965c-b78d-4221-bc96-18215785a5a0" providerId="ADAL" clId="{3B3C4307-157B-4B63-8777-795AB335F3F9}" dt="2022-10-26T06:32:01.921" v="35" actId="167"/>
        <pc:sldMkLst>
          <pc:docMk/>
          <pc:sldMk cId="2727034848" sldId="3854"/>
        </pc:sldMkLst>
        <pc:grpChg chg="add mod ord">
          <ac:chgData name="Catherine Leung" userId="dabd965c-b78d-4221-bc96-18215785a5a0" providerId="ADAL" clId="{3B3C4307-157B-4B63-8777-795AB335F3F9}" dt="2022-10-26T06:32:01.921" v="35" actId="167"/>
          <ac:grpSpMkLst>
            <pc:docMk/>
            <pc:sldMk cId="2727034848" sldId="3854"/>
            <ac:grpSpMk id="21" creationId="{E5FD5311-F610-48AF-8BA5-1D52CED5864C}"/>
          </ac:grpSpMkLst>
        </pc:grpChg>
        <pc:picChg chg="del">
          <ac:chgData name="Catherine Leung" userId="dabd965c-b78d-4221-bc96-18215785a5a0" providerId="ADAL" clId="{3B3C4307-157B-4B63-8777-795AB335F3F9}" dt="2022-10-26T06:31:59.316" v="33" actId="478"/>
          <ac:picMkLst>
            <pc:docMk/>
            <pc:sldMk cId="2727034848" sldId="3854"/>
            <ac:picMk id="22" creationId="{53FAEF32-7161-4DD3-8C39-FB062D4E96B9}"/>
          </ac:picMkLst>
        </pc:picChg>
        <pc:picChg chg="mod">
          <ac:chgData name="Catherine Leung" userId="dabd965c-b78d-4221-bc96-18215785a5a0" providerId="ADAL" clId="{3B3C4307-157B-4B63-8777-795AB335F3F9}" dt="2022-10-26T06:31:59.721" v="34"/>
          <ac:picMkLst>
            <pc:docMk/>
            <pc:sldMk cId="2727034848" sldId="3854"/>
            <ac:picMk id="30" creationId="{32646C59-3F71-455D-B0CF-06E6421CE652}"/>
          </ac:picMkLst>
        </pc:picChg>
        <pc:picChg chg="mod">
          <ac:chgData name="Catherine Leung" userId="dabd965c-b78d-4221-bc96-18215785a5a0" providerId="ADAL" clId="{3B3C4307-157B-4B63-8777-795AB335F3F9}" dt="2022-10-26T06:31:59.721" v="34"/>
          <ac:picMkLst>
            <pc:docMk/>
            <pc:sldMk cId="2727034848" sldId="3854"/>
            <ac:picMk id="31" creationId="{B2CAAECB-6D80-4C52-AD9E-92F8127E8955}"/>
          </ac:picMkLst>
        </pc:picChg>
      </pc:sldChg>
      <pc:sldChg chg="addSp delSp modSp mod">
        <pc:chgData name="Catherine Leung" userId="dabd965c-b78d-4221-bc96-18215785a5a0" providerId="ADAL" clId="{3B3C4307-157B-4B63-8777-795AB335F3F9}" dt="2022-10-26T06:32:08.098" v="38" actId="167"/>
        <pc:sldMkLst>
          <pc:docMk/>
          <pc:sldMk cId="2814771130" sldId="3855"/>
        </pc:sldMkLst>
        <pc:grpChg chg="add mod ord">
          <ac:chgData name="Catherine Leung" userId="dabd965c-b78d-4221-bc96-18215785a5a0" providerId="ADAL" clId="{3B3C4307-157B-4B63-8777-795AB335F3F9}" dt="2022-10-26T06:32:08.098" v="38" actId="167"/>
          <ac:grpSpMkLst>
            <pc:docMk/>
            <pc:sldMk cId="2814771130" sldId="3855"/>
            <ac:grpSpMk id="21" creationId="{EB061C80-EAAF-4C29-B909-FC477E831BDB}"/>
          </ac:grpSpMkLst>
        </pc:grpChg>
        <pc:picChg chg="del">
          <ac:chgData name="Catherine Leung" userId="dabd965c-b78d-4221-bc96-18215785a5a0" providerId="ADAL" clId="{3B3C4307-157B-4B63-8777-795AB335F3F9}" dt="2022-10-26T06:32:05.639" v="36" actId="478"/>
          <ac:picMkLst>
            <pc:docMk/>
            <pc:sldMk cId="2814771130" sldId="3855"/>
            <ac:picMk id="22" creationId="{53FAEF32-7161-4DD3-8C39-FB062D4E96B9}"/>
          </ac:picMkLst>
        </pc:picChg>
        <pc:picChg chg="mod">
          <ac:chgData name="Catherine Leung" userId="dabd965c-b78d-4221-bc96-18215785a5a0" providerId="ADAL" clId="{3B3C4307-157B-4B63-8777-795AB335F3F9}" dt="2022-10-26T06:32:06.060" v="37"/>
          <ac:picMkLst>
            <pc:docMk/>
            <pc:sldMk cId="2814771130" sldId="3855"/>
            <ac:picMk id="30" creationId="{7C11931E-4107-4891-8D6B-45D34A83C24F}"/>
          </ac:picMkLst>
        </pc:picChg>
        <pc:picChg chg="mod">
          <ac:chgData name="Catherine Leung" userId="dabd965c-b78d-4221-bc96-18215785a5a0" providerId="ADAL" clId="{3B3C4307-157B-4B63-8777-795AB335F3F9}" dt="2022-10-26T06:32:06.060" v="37"/>
          <ac:picMkLst>
            <pc:docMk/>
            <pc:sldMk cId="2814771130" sldId="3855"/>
            <ac:picMk id="31" creationId="{81028F9D-3646-4FAC-8491-07BCDBDAC75D}"/>
          </ac:picMkLst>
        </pc:picChg>
      </pc:sldChg>
      <pc:sldChg chg="addSp delSp modSp mod">
        <pc:chgData name="Catherine Leung" userId="dabd965c-b78d-4221-bc96-18215785a5a0" providerId="ADAL" clId="{3B3C4307-157B-4B63-8777-795AB335F3F9}" dt="2022-10-26T06:32:13.773" v="41" actId="167"/>
        <pc:sldMkLst>
          <pc:docMk/>
          <pc:sldMk cId="1686999743" sldId="3856"/>
        </pc:sldMkLst>
        <pc:grpChg chg="add mod ord">
          <ac:chgData name="Catherine Leung" userId="dabd965c-b78d-4221-bc96-18215785a5a0" providerId="ADAL" clId="{3B3C4307-157B-4B63-8777-795AB335F3F9}" dt="2022-10-26T06:32:13.773" v="41" actId="167"/>
          <ac:grpSpMkLst>
            <pc:docMk/>
            <pc:sldMk cId="1686999743" sldId="3856"/>
            <ac:grpSpMk id="21" creationId="{AA080250-006B-4133-9C7F-BA0E368681C0}"/>
          </ac:grpSpMkLst>
        </pc:grpChg>
        <pc:picChg chg="del">
          <ac:chgData name="Catherine Leung" userId="dabd965c-b78d-4221-bc96-18215785a5a0" providerId="ADAL" clId="{3B3C4307-157B-4B63-8777-795AB335F3F9}" dt="2022-10-26T06:32:10.957" v="39" actId="478"/>
          <ac:picMkLst>
            <pc:docMk/>
            <pc:sldMk cId="1686999743" sldId="3856"/>
            <ac:picMk id="22" creationId="{53FAEF32-7161-4DD3-8C39-FB062D4E96B9}"/>
          </ac:picMkLst>
        </pc:picChg>
        <pc:picChg chg="mod">
          <ac:chgData name="Catherine Leung" userId="dabd965c-b78d-4221-bc96-18215785a5a0" providerId="ADAL" clId="{3B3C4307-157B-4B63-8777-795AB335F3F9}" dt="2022-10-26T06:32:11.380" v="40"/>
          <ac:picMkLst>
            <pc:docMk/>
            <pc:sldMk cId="1686999743" sldId="3856"/>
            <ac:picMk id="30" creationId="{F89442CA-DBCC-498C-9650-07726F205635}"/>
          </ac:picMkLst>
        </pc:picChg>
        <pc:picChg chg="mod">
          <ac:chgData name="Catherine Leung" userId="dabd965c-b78d-4221-bc96-18215785a5a0" providerId="ADAL" clId="{3B3C4307-157B-4B63-8777-795AB335F3F9}" dt="2022-10-26T06:32:11.380" v="40"/>
          <ac:picMkLst>
            <pc:docMk/>
            <pc:sldMk cId="1686999743" sldId="3856"/>
            <ac:picMk id="31" creationId="{16922552-68FA-4A81-81B2-7878C26153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3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2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53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13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67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37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B cover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FDC27E-231C-4602-831B-64063BB891EE}"/>
              </a:ext>
            </a:extLst>
          </p:cNvPr>
          <p:cNvGrpSpPr/>
          <p:nvPr userDrawn="1"/>
        </p:nvGrpSpPr>
        <p:grpSpPr>
          <a:xfrm>
            <a:off x="-404652" y="-452674"/>
            <a:ext cx="13001297" cy="7123221"/>
            <a:chOff x="-404652" y="-452674"/>
            <a:chExt cx="13001297" cy="7123221"/>
          </a:xfrm>
        </p:grpSpPr>
        <p:sp>
          <p:nvSpPr>
            <p:cNvPr id="8" name="Wave 7">
              <a:extLst>
                <a:ext uri="{FF2B5EF4-FFF2-40B4-BE49-F238E27FC236}">
                  <a16:creationId xmlns:a16="http://schemas.microsoft.com/office/drawing/2014/main" id="{955BE1F2-53D4-4195-8849-CB9CA1820042}"/>
                </a:ext>
              </a:extLst>
            </p:cNvPr>
            <p:cNvSpPr/>
            <p:nvPr/>
          </p:nvSpPr>
          <p:spPr>
            <a:xfrm>
              <a:off x="-404652" y="-452674"/>
              <a:ext cx="13001297" cy="1876126"/>
            </a:xfrm>
            <a:prstGeom prst="wave">
              <a:avLst/>
            </a:prstGeom>
            <a:solidFill>
              <a:srgbClr val="00A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2C98008A-12C6-4EEF-92FC-1925D6FB0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55" y="347323"/>
              <a:ext cx="3335232" cy="1281915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9313171-9FD7-4E81-9B0A-C1A84B4A63DB}"/>
                </a:ext>
              </a:extLst>
            </p:cNvPr>
            <p:cNvSpPr/>
            <p:nvPr/>
          </p:nvSpPr>
          <p:spPr>
            <a:xfrm>
              <a:off x="3101807" y="2489888"/>
              <a:ext cx="5988373" cy="23338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8B3E2C-F39D-4A6D-862B-037C7C32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6717" y="5737860"/>
              <a:ext cx="1091442" cy="93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124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94F1B65-0286-4CE2-B8C7-E9D44F5DC388}"/>
              </a:ext>
            </a:extLst>
          </p:cNvPr>
          <p:cNvGrpSpPr/>
          <p:nvPr userDrawn="1"/>
        </p:nvGrpSpPr>
        <p:grpSpPr>
          <a:xfrm>
            <a:off x="-404652" y="-452674"/>
            <a:ext cx="13001297" cy="7123221"/>
            <a:chOff x="-404652" y="-452674"/>
            <a:chExt cx="13001297" cy="712322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BA8679F-591C-4C1D-BBFE-B796CC997575}"/>
                </a:ext>
              </a:extLst>
            </p:cNvPr>
            <p:cNvGrpSpPr/>
            <p:nvPr/>
          </p:nvGrpSpPr>
          <p:grpSpPr>
            <a:xfrm>
              <a:off x="-404652" y="-452674"/>
              <a:ext cx="13001297" cy="5276433"/>
              <a:chOff x="-404652" y="-452674"/>
              <a:chExt cx="13001297" cy="5276433"/>
            </a:xfrm>
          </p:grpSpPr>
          <p:sp>
            <p:nvSpPr>
              <p:cNvPr id="19" name="Wave 18">
                <a:extLst>
                  <a:ext uri="{FF2B5EF4-FFF2-40B4-BE49-F238E27FC236}">
                    <a16:creationId xmlns:a16="http://schemas.microsoft.com/office/drawing/2014/main" id="{DD6B0CBB-597F-45A2-95DB-35F5A145DFF6}"/>
                  </a:ext>
                </a:extLst>
              </p:cNvPr>
              <p:cNvSpPr/>
              <p:nvPr/>
            </p:nvSpPr>
            <p:spPr>
              <a:xfrm>
                <a:off x="-404652" y="-452674"/>
                <a:ext cx="13001297" cy="1876126"/>
              </a:xfrm>
              <a:prstGeom prst="wave">
                <a:avLst/>
              </a:prstGeom>
              <a:solidFill>
                <a:srgbClr val="6B67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Logo&#10;&#10;Description automatically generated">
                <a:extLst>
                  <a:ext uri="{FF2B5EF4-FFF2-40B4-BE49-F238E27FC236}">
                    <a16:creationId xmlns:a16="http://schemas.microsoft.com/office/drawing/2014/main" id="{9A8DD323-125E-4FF9-AD39-C1F1ED1D1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755" y="347323"/>
                <a:ext cx="3335232" cy="128191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934DDA62-9765-42F7-84B0-C523B382B036}"/>
                  </a:ext>
                </a:extLst>
              </p:cNvPr>
              <p:cNvSpPr/>
              <p:nvPr/>
            </p:nvSpPr>
            <p:spPr>
              <a:xfrm>
                <a:off x="3101807" y="2489888"/>
                <a:ext cx="5988373" cy="233387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BA7EB4-FBCD-44CC-9B43-A97C9DF1B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6717" y="5737860"/>
              <a:ext cx="1091443" cy="93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644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419884-43CA-404B-9876-45BCDD90190C}"/>
              </a:ext>
            </a:extLst>
          </p:cNvPr>
          <p:cNvSpPr/>
          <p:nvPr userDrawn="1"/>
        </p:nvSpPr>
        <p:spPr>
          <a:xfrm>
            <a:off x="4792717" y="2866586"/>
            <a:ext cx="2606566" cy="612228"/>
          </a:xfrm>
          <a:prstGeom prst="rect">
            <a:avLst/>
          </a:prstGeom>
          <a:solidFill>
            <a:srgbClr val="DE8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87737C-C176-4D1B-94B4-16E0776D82E6}"/>
              </a:ext>
            </a:extLst>
          </p:cNvPr>
          <p:cNvSpPr/>
          <p:nvPr userDrawn="1"/>
        </p:nvSpPr>
        <p:spPr>
          <a:xfrm rot="21373272">
            <a:off x="4769364" y="2866586"/>
            <a:ext cx="2606566" cy="612228"/>
          </a:xfrm>
          <a:prstGeom prst="rect">
            <a:avLst/>
          </a:prstGeom>
          <a:solidFill>
            <a:srgbClr val="B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2884342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90097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46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9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2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7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2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F7A0D26-1A79-4296-8A77-38F5DC3352B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5" Type="http://schemas.microsoft.com/office/2007/relationships/media" Target="../media/media3.mp3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10.t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5" Type="http://schemas.openxmlformats.org/officeDocument/2006/relationships/image" Target="../media/image11.tif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wav"/><Relationship Id="rId13" Type="http://schemas.openxmlformats.org/officeDocument/2006/relationships/image" Target="../media/image9.png"/><Relationship Id="rId3" Type="http://schemas.microsoft.com/office/2007/relationships/media" Target="../media/media5.mp3"/><Relationship Id="rId7" Type="http://schemas.microsoft.com/office/2007/relationships/media" Target="../media/media7.wav"/><Relationship Id="rId12" Type="http://schemas.openxmlformats.org/officeDocument/2006/relationships/image" Target="../media/image10.tif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6.mp3"/><Relationship Id="rId11" Type="http://schemas.openxmlformats.org/officeDocument/2006/relationships/image" Target="../media/image7.png"/><Relationship Id="rId5" Type="http://schemas.microsoft.com/office/2007/relationships/media" Target="../media/media6.mp3"/><Relationship Id="rId1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4.xml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p3"/><Relationship Id="rId13" Type="http://schemas.openxmlformats.org/officeDocument/2006/relationships/image" Target="../media/image9.png"/><Relationship Id="rId3" Type="http://schemas.microsoft.com/office/2007/relationships/media" Target="../media/media8.mp3"/><Relationship Id="rId7" Type="http://schemas.microsoft.com/office/2007/relationships/media" Target="../media/media10.mp3"/><Relationship Id="rId12" Type="http://schemas.openxmlformats.org/officeDocument/2006/relationships/image" Target="../media/image10.tif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9.mp3"/><Relationship Id="rId11" Type="http://schemas.openxmlformats.org/officeDocument/2006/relationships/image" Target="../media/image7.png"/><Relationship Id="rId5" Type="http://schemas.microsoft.com/office/2007/relationships/media" Target="../media/media9.mp3"/><Relationship Id="rId1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audio" Target="../media/media8.mp3"/><Relationship Id="rId9" Type="http://schemas.openxmlformats.org/officeDocument/2006/relationships/slideLayout" Target="../slideLayouts/slideLayout4.xml"/><Relationship Id="rId1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p3"/><Relationship Id="rId13" Type="http://schemas.openxmlformats.org/officeDocument/2006/relationships/slide" Target="slide4.xml"/><Relationship Id="rId3" Type="http://schemas.microsoft.com/office/2007/relationships/media" Target="../media/media11.mp3"/><Relationship Id="rId7" Type="http://schemas.microsoft.com/office/2007/relationships/media" Target="../media/media13.mp3"/><Relationship Id="rId12" Type="http://schemas.openxmlformats.org/officeDocument/2006/relationships/image" Target="../media/image10.tif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12.mp3"/><Relationship Id="rId11" Type="http://schemas.openxmlformats.org/officeDocument/2006/relationships/image" Target="../media/image7.png"/><Relationship Id="rId5" Type="http://schemas.microsoft.com/office/2007/relationships/media" Target="../media/media12.mp3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audio" Target="../media/media11.mp3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"/><Relationship Id="rId3" Type="http://schemas.openxmlformats.org/officeDocument/2006/relationships/audio" Target="NULL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4.xml"/><Relationship Id="rId10" Type="http://schemas.openxmlformats.org/officeDocument/2006/relationships/slide" Target="slide4.xml"/><Relationship Id="rId4" Type="http://schemas.microsoft.com/office/2007/relationships/media" Target="../media/media14.mp3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ABB1A7-6DF9-4529-8F01-FDC3ACD5DEFB}"/>
              </a:ext>
            </a:extLst>
          </p:cNvPr>
          <p:cNvSpPr txBox="1"/>
          <p:nvPr/>
        </p:nvSpPr>
        <p:spPr>
          <a:xfrm>
            <a:off x="4881981" y="3429000"/>
            <a:ext cx="2428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Answer Key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EDC485-EB05-469A-9A73-4A44E84C1C87}"/>
              </a:ext>
            </a:extLst>
          </p:cNvPr>
          <p:cNvSpPr txBox="1"/>
          <p:nvPr/>
        </p:nvSpPr>
        <p:spPr>
          <a:xfrm>
            <a:off x="9334500" y="539074"/>
            <a:ext cx="2601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</a:rPr>
              <a:t>Chapter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E9D44-2443-46F2-989C-2630BF14B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651" y="2138603"/>
            <a:ext cx="3972525" cy="80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6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9">
            <a:extLst>
              <a:ext uri="{FF2B5EF4-FFF2-40B4-BE49-F238E27FC236}">
                <a16:creationId xmlns:a16="http://schemas.microsoft.com/office/drawing/2014/main" id="{3F8476B1-807A-4A8D-A7ED-2778C6767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148" y="736600"/>
            <a:ext cx="10656028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Acknowledgments</a:t>
            </a:r>
            <a:endParaRPr kumimoji="0" lang="en-US" altLang="zh-TW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We are grateful to the following for permission to reproduce copyright photographs: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H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FoxyImage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. Shutterstock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H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HK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Every effort has been made to trace copyright, but in the event of any accidental infringement, we shall be pleased to come to a suitable arrangement with the rightful owner.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TW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940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D7F06FA-76F4-470C-80F4-7E48A7CA3ADD}"/>
              </a:ext>
            </a:extLst>
          </p:cNvPr>
          <p:cNvGrpSpPr/>
          <p:nvPr/>
        </p:nvGrpSpPr>
        <p:grpSpPr>
          <a:xfrm>
            <a:off x="222376" y="2769537"/>
            <a:ext cx="6545388" cy="3000268"/>
            <a:chOff x="222376" y="2769537"/>
            <a:chExt cx="6545388" cy="30002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7B25FFD-D0B8-4B04-BB0A-182EF8B94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376" y="2769537"/>
              <a:ext cx="6545388" cy="300026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99CECF1-9C9D-4CE3-8150-21AB643FA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160" y="4813184"/>
              <a:ext cx="585788" cy="20955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5B1EE38-CA3E-4BD7-AECA-5FDC7BD5B4C3}"/>
              </a:ext>
            </a:extLst>
          </p:cNvPr>
          <p:cNvSpPr/>
          <p:nvPr/>
        </p:nvSpPr>
        <p:spPr>
          <a:xfrm>
            <a:off x="0" y="0"/>
            <a:ext cx="12192000" cy="1133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7C232-2383-45EE-AD0A-2350E98BC195}"/>
              </a:ext>
            </a:extLst>
          </p:cNvPr>
          <p:cNvSpPr txBox="1"/>
          <p:nvPr/>
        </p:nvSpPr>
        <p:spPr>
          <a:xfrm>
            <a:off x="899799" y="136823"/>
            <a:ext cx="991425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/>
                <a:ea typeface="Open Sans"/>
                <a:cs typeface="Open Sans"/>
              </a:rPr>
              <a:t>The Fong family are looking at the menu. What would they like to eat? Finish what they say.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6E40E2-C68C-427E-8212-BBEAF3C01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414" y="1394208"/>
            <a:ext cx="5727209" cy="259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9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E20E695B-A494-4061-A875-FB8E11F553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2414" y="1394208"/>
            <a:ext cx="5727209" cy="259056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16A20B9-EE4D-490F-AD64-1065EC1D185F}"/>
              </a:ext>
            </a:extLst>
          </p:cNvPr>
          <p:cNvGrpSpPr/>
          <p:nvPr/>
        </p:nvGrpSpPr>
        <p:grpSpPr>
          <a:xfrm>
            <a:off x="228392" y="3124468"/>
            <a:ext cx="6545388" cy="3000268"/>
            <a:chOff x="228392" y="3124468"/>
            <a:chExt cx="6545388" cy="30002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73E990-CDD6-498C-A43C-6BC4CA81B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8392" y="3124468"/>
              <a:ext cx="6545388" cy="300026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7BC9E07-2036-42B9-820B-819168897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96590" y="5161659"/>
              <a:ext cx="566586" cy="202681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5B1EE38-CA3E-4BD7-AECA-5FDC7BD5B4C3}"/>
              </a:ext>
            </a:extLst>
          </p:cNvPr>
          <p:cNvSpPr/>
          <p:nvPr/>
        </p:nvSpPr>
        <p:spPr>
          <a:xfrm>
            <a:off x="0" y="0"/>
            <a:ext cx="12192000" cy="1133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7C232-2383-45EE-AD0A-2350E98BC195}"/>
              </a:ext>
            </a:extLst>
          </p:cNvPr>
          <p:cNvSpPr txBox="1"/>
          <p:nvPr/>
        </p:nvSpPr>
        <p:spPr>
          <a:xfrm>
            <a:off x="899799" y="182945"/>
            <a:ext cx="9914251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 is the example.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6C005E6-D913-4FF8-B2EA-4766550F2057}"/>
              </a:ext>
            </a:extLst>
          </p:cNvPr>
          <p:cNvSpPr/>
          <p:nvPr/>
        </p:nvSpPr>
        <p:spPr>
          <a:xfrm>
            <a:off x="4206497" y="3155735"/>
            <a:ext cx="1889503" cy="1056781"/>
          </a:xfrm>
          <a:custGeom>
            <a:avLst/>
            <a:gdLst>
              <a:gd name="connsiteX0" fmla="*/ 0 w 1864895"/>
              <a:gd name="connsiteY0" fmla="*/ 884322 h 1046748"/>
              <a:gd name="connsiteX1" fmla="*/ 372979 w 1864895"/>
              <a:gd name="connsiteY1" fmla="*/ 667753 h 1046748"/>
              <a:gd name="connsiteX2" fmla="*/ 421105 w 1864895"/>
              <a:gd name="connsiteY2" fmla="*/ 258679 h 1046748"/>
              <a:gd name="connsiteX3" fmla="*/ 469232 w 1864895"/>
              <a:gd name="connsiteY3" fmla="*/ 42111 h 1046748"/>
              <a:gd name="connsiteX4" fmla="*/ 697832 w 1864895"/>
              <a:gd name="connsiteY4" fmla="*/ 90237 h 1046748"/>
              <a:gd name="connsiteX5" fmla="*/ 1004637 w 1864895"/>
              <a:gd name="connsiteY5" fmla="*/ 6016 h 1046748"/>
              <a:gd name="connsiteX6" fmla="*/ 1281363 w 1864895"/>
              <a:gd name="connsiteY6" fmla="*/ 0 h 1046748"/>
              <a:gd name="connsiteX7" fmla="*/ 1503947 w 1864895"/>
              <a:gd name="connsiteY7" fmla="*/ 42111 h 1046748"/>
              <a:gd name="connsiteX8" fmla="*/ 1738563 w 1864895"/>
              <a:gd name="connsiteY8" fmla="*/ 180474 h 1046748"/>
              <a:gd name="connsiteX9" fmla="*/ 1828800 w 1864895"/>
              <a:gd name="connsiteY9" fmla="*/ 342900 h 1046748"/>
              <a:gd name="connsiteX10" fmla="*/ 1864895 w 1864895"/>
              <a:gd name="connsiteY10" fmla="*/ 541422 h 1046748"/>
              <a:gd name="connsiteX11" fmla="*/ 1786689 w 1864895"/>
              <a:gd name="connsiteY11" fmla="*/ 751974 h 1046748"/>
              <a:gd name="connsiteX12" fmla="*/ 1642311 w 1864895"/>
              <a:gd name="connsiteY12" fmla="*/ 854243 h 1046748"/>
              <a:gd name="connsiteX13" fmla="*/ 1287379 w 1864895"/>
              <a:gd name="connsiteY13" fmla="*/ 998622 h 1046748"/>
              <a:gd name="connsiteX14" fmla="*/ 1010653 w 1864895"/>
              <a:gd name="connsiteY14" fmla="*/ 974558 h 1046748"/>
              <a:gd name="connsiteX15" fmla="*/ 824163 w 1864895"/>
              <a:gd name="connsiteY15" fmla="*/ 914400 h 1046748"/>
              <a:gd name="connsiteX16" fmla="*/ 619626 w 1864895"/>
              <a:gd name="connsiteY16" fmla="*/ 824164 h 1046748"/>
              <a:gd name="connsiteX17" fmla="*/ 541421 w 1864895"/>
              <a:gd name="connsiteY17" fmla="*/ 902369 h 1046748"/>
              <a:gd name="connsiteX18" fmla="*/ 360947 w 1864895"/>
              <a:gd name="connsiteY18" fmla="*/ 998622 h 1046748"/>
              <a:gd name="connsiteX19" fmla="*/ 186489 w 1864895"/>
              <a:gd name="connsiteY19" fmla="*/ 1046748 h 1046748"/>
              <a:gd name="connsiteX20" fmla="*/ 30079 w 1864895"/>
              <a:gd name="connsiteY20" fmla="*/ 998622 h 1046748"/>
              <a:gd name="connsiteX21" fmla="*/ 0 w 1864895"/>
              <a:gd name="connsiteY21" fmla="*/ 884322 h 1046748"/>
              <a:gd name="connsiteX0" fmla="*/ 0 w 1864895"/>
              <a:gd name="connsiteY0" fmla="*/ 884322 h 1046748"/>
              <a:gd name="connsiteX1" fmla="*/ 372979 w 1864895"/>
              <a:gd name="connsiteY1" fmla="*/ 667753 h 1046748"/>
              <a:gd name="connsiteX2" fmla="*/ 421105 w 1864895"/>
              <a:gd name="connsiteY2" fmla="*/ 258679 h 1046748"/>
              <a:gd name="connsiteX3" fmla="*/ 469232 w 1864895"/>
              <a:gd name="connsiteY3" fmla="*/ 42111 h 1046748"/>
              <a:gd name="connsiteX4" fmla="*/ 697832 w 1864895"/>
              <a:gd name="connsiteY4" fmla="*/ 90237 h 1046748"/>
              <a:gd name="connsiteX5" fmla="*/ 1004637 w 1864895"/>
              <a:gd name="connsiteY5" fmla="*/ 6016 h 1046748"/>
              <a:gd name="connsiteX6" fmla="*/ 1281363 w 1864895"/>
              <a:gd name="connsiteY6" fmla="*/ 0 h 1046748"/>
              <a:gd name="connsiteX7" fmla="*/ 1503947 w 1864895"/>
              <a:gd name="connsiteY7" fmla="*/ 42111 h 1046748"/>
              <a:gd name="connsiteX8" fmla="*/ 1738563 w 1864895"/>
              <a:gd name="connsiteY8" fmla="*/ 180474 h 1046748"/>
              <a:gd name="connsiteX9" fmla="*/ 1828800 w 1864895"/>
              <a:gd name="connsiteY9" fmla="*/ 342900 h 1046748"/>
              <a:gd name="connsiteX10" fmla="*/ 1864895 w 1864895"/>
              <a:gd name="connsiteY10" fmla="*/ 541422 h 1046748"/>
              <a:gd name="connsiteX11" fmla="*/ 1786689 w 1864895"/>
              <a:gd name="connsiteY11" fmla="*/ 751974 h 1046748"/>
              <a:gd name="connsiteX12" fmla="*/ 1642311 w 1864895"/>
              <a:gd name="connsiteY12" fmla="*/ 854243 h 1046748"/>
              <a:gd name="connsiteX13" fmla="*/ 1287379 w 1864895"/>
              <a:gd name="connsiteY13" fmla="*/ 998622 h 1046748"/>
              <a:gd name="connsiteX14" fmla="*/ 1010653 w 1864895"/>
              <a:gd name="connsiteY14" fmla="*/ 974558 h 1046748"/>
              <a:gd name="connsiteX15" fmla="*/ 824163 w 1864895"/>
              <a:gd name="connsiteY15" fmla="*/ 914400 h 1046748"/>
              <a:gd name="connsiteX16" fmla="*/ 619626 w 1864895"/>
              <a:gd name="connsiteY16" fmla="*/ 824164 h 1046748"/>
              <a:gd name="connsiteX17" fmla="*/ 541421 w 1864895"/>
              <a:gd name="connsiteY17" fmla="*/ 902369 h 1046748"/>
              <a:gd name="connsiteX18" fmla="*/ 360947 w 1864895"/>
              <a:gd name="connsiteY18" fmla="*/ 998622 h 1046748"/>
              <a:gd name="connsiteX19" fmla="*/ 186489 w 1864895"/>
              <a:gd name="connsiteY19" fmla="*/ 1046748 h 1046748"/>
              <a:gd name="connsiteX20" fmla="*/ 30079 w 1864895"/>
              <a:gd name="connsiteY20" fmla="*/ 998622 h 1046748"/>
              <a:gd name="connsiteX21" fmla="*/ 0 w 1864895"/>
              <a:gd name="connsiteY21" fmla="*/ 884322 h 1046748"/>
              <a:gd name="connsiteX0" fmla="*/ 24608 w 1889503"/>
              <a:gd name="connsiteY0" fmla="*/ 884322 h 1046748"/>
              <a:gd name="connsiteX1" fmla="*/ 397587 w 1889503"/>
              <a:gd name="connsiteY1" fmla="*/ 667753 h 1046748"/>
              <a:gd name="connsiteX2" fmla="*/ 445713 w 1889503"/>
              <a:gd name="connsiteY2" fmla="*/ 258679 h 1046748"/>
              <a:gd name="connsiteX3" fmla="*/ 493840 w 1889503"/>
              <a:gd name="connsiteY3" fmla="*/ 42111 h 1046748"/>
              <a:gd name="connsiteX4" fmla="*/ 722440 w 1889503"/>
              <a:gd name="connsiteY4" fmla="*/ 90237 h 1046748"/>
              <a:gd name="connsiteX5" fmla="*/ 1029245 w 1889503"/>
              <a:gd name="connsiteY5" fmla="*/ 6016 h 1046748"/>
              <a:gd name="connsiteX6" fmla="*/ 1305971 w 1889503"/>
              <a:gd name="connsiteY6" fmla="*/ 0 h 1046748"/>
              <a:gd name="connsiteX7" fmla="*/ 1528555 w 1889503"/>
              <a:gd name="connsiteY7" fmla="*/ 42111 h 1046748"/>
              <a:gd name="connsiteX8" fmla="*/ 1763171 w 1889503"/>
              <a:gd name="connsiteY8" fmla="*/ 180474 h 1046748"/>
              <a:gd name="connsiteX9" fmla="*/ 1853408 w 1889503"/>
              <a:gd name="connsiteY9" fmla="*/ 342900 h 1046748"/>
              <a:gd name="connsiteX10" fmla="*/ 1889503 w 1889503"/>
              <a:gd name="connsiteY10" fmla="*/ 541422 h 1046748"/>
              <a:gd name="connsiteX11" fmla="*/ 1811297 w 1889503"/>
              <a:gd name="connsiteY11" fmla="*/ 751974 h 1046748"/>
              <a:gd name="connsiteX12" fmla="*/ 1666919 w 1889503"/>
              <a:gd name="connsiteY12" fmla="*/ 854243 h 1046748"/>
              <a:gd name="connsiteX13" fmla="*/ 1311987 w 1889503"/>
              <a:gd name="connsiteY13" fmla="*/ 998622 h 1046748"/>
              <a:gd name="connsiteX14" fmla="*/ 1035261 w 1889503"/>
              <a:gd name="connsiteY14" fmla="*/ 974558 h 1046748"/>
              <a:gd name="connsiteX15" fmla="*/ 848771 w 1889503"/>
              <a:gd name="connsiteY15" fmla="*/ 914400 h 1046748"/>
              <a:gd name="connsiteX16" fmla="*/ 644234 w 1889503"/>
              <a:gd name="connsiteY16" fmla="*/ 824164 h 1046748"/>
              <a:gd name="connsiteX17" fmla="*/ 566029 w 1889503"/>
              <a:gd name="connsiteY17" fmla="*/ 902369 h 1046748"/>
              <a:gd name="connsiteX18" fmla="*/ 385555 w 1889503"/>
              <a:gd name="connsiteY18" fmla="*/ 998622 h 1046748"/>
              <a:gd name="connsiteX19" fmla="*/ 211097 w 1889503"/>
              <a:gd name="connsiteY19" fmla="*/ 1046748 h 1046748"/>
              <a:gd name="connsiteX20" fmla="*/ 54687 w 1889503"/>
              <a:gd name="connsiteY20" fmla="*/ 998622 h 1046748"/>
              <a:gd name="connsiteX21" fmla="*/ 24608 w 1889503"/>
              <a:gd name="connsiteY21" fmla="*/ 884322 h 1046748"/>
              <a:gd name="connsiteX0" fmla="*/ 24608 w 1889503"/>
              <a:gd name="connsiteY0" fmla="*/ 884322 h 1046748"/>
              <a:gd name="connsiteX1" fmla="*/ 397587 w 1889503"/>
              <a:gd name="connsiteY1" fmla="*/ 667753 h 1046748"/>
              <a:gd name="connsiteX2" fmla="*/ 445713 w 1889503"/>
              <a:gd name="connsiteY2" fmla="*/ 258679 h 1046748"/>
              <a:gd name="connsiteX3" fmla="*/ 493840 w 1889503"/>
              <a:gd name="connsiteY3" fmla="*/ 42111 h 1046748"/>
              <a:gd name="connsiteX4" fmla="*/ 722440 w 1889503"/>
              <a:gd name="connsiteY4" fmla="*/ 90237 h 1046748"/>
              <a:gd name="connsiteX5" fmla="*/ 1029245 w 1889503"/>
              <a:gd name="connsiteY5" fmla="*/ 6016 h 1046748"/>
              <a:gd name="connsiteX6" fmla="*/ 1305971 w 1889503"/>
              <a:gd name="connsiteY6" fmla="*/ 0 h 1046748"/>
              <a:gd name="connsiteX7" fmla="*/ 1528555 w 1889503"/>
              <a:gd name="connsiteY7" fmla="*/ 42111 h 1046748"/>
              <a:gd name="connsiteX8" fmla="*/ 1763171 w 1889503"/>
              <a:gd name="connsiteY8" fmla="*/ 180474 h 1046748"/>
              <a:gd name="connsiteX9" fmla="*/ 1853408 w 1889503"/>
              <a:gd name="connsiteY9" fmla="*/ 342900 h 1046748"/>
              <a:gd name="connsiteX10" fmla="*/ 1889503 w 1889503"/>
              <a:gd name="connsiteY10" fmla="*/ 541422 h 1046748"/>
              <a:gd name="connsiteX11" fmla="*/ 1811297 w 1889503"/>
              <a:gd name="connsiteY11" fmla="*/ 751974 h 1046748"/>
              <a:gd name="connsiteX12" fmla="*/ 1666919 w 1889503"/>
              <a:gd name="connsiteY12" fmla="*/ 854243 h 1046748"/>
              <a:gd name="connsiteX13" fmla="*/ 1311987 w 1889503"/>
              <a:gd name="connsiteY13" fmla="*/ 998622 h 1046748"/>
              <a:gd name="connsiteX14" fmla="*/ 1035261 w 1889503"/>
              <a:gd name="connsiteY14" fmla="*/ 974558 h 1046748"/>
              <a:gd name="connsiteX15" fmla="*/ 848771 w 1889503"/>
              <a:gd name="connsiteY15" fmla="*/ 914400 h 1046748"/>
              <a:gd name="connsiteX16" fmla="*/ 644234 w 1889503"/>
              <a:gd name="connsiteY16" fmla="*/ 824164 h 1046748"/>
              <a:gd name="connsiteX17" fmla="*/ 566029 w 1889503"/>
              <a:gd name="connsiteY17" fmla="*/ 902369 h 1046748"/>
              <a:gd name="connsiteX18" fmla="*/ 385555 w 1889503"/>
              <a:gd name="connsiteY18" fmla="*/ 998622 h 1046748"/>
              <a:gd name="connsiteX19" fmla="*/ 211097 w 1889503"/>
              <a:gd name="connsiteY19" fmla="*/ 1046748 h 1046748"/>
              <a:gd name="connsiteX20" fmla="*/ 54687 w 1889503"/>
              <a:gd name="connsiteY20" fmla="*/ 998622 h 1046748"/>
              <a:gd name="connsiteX21" fmla="*/ 24608 w 1889503"/>
              <a:gd name="connsiteY21" fmla="*/ 884322 h 1046748"/>
              <a:gd name="connsiteX0" fmla="*/ 24608 w 1889503"/>
              <a:gd name="connsiteY0" fmla="*/ 884322 h 1046748"/>
              <a:gd name="connsiteX1" fmla="*/ 397587 w 1889503"/>
              <a:gd name="connsiteY1" fmla="*/ 667753 h 1046748"/>
              <a:gd name="connsiteX2" fmla="*/ 445713 w 1889503"/>
              <a:gd name="connsiteY2" fmla="*/ 258679 h 1046748"/>
              <a:gd name="connsiteX3" fmla="*/ 493840 w 1889503"/>
              <a:gd name="connsiteY3" fmla="*/ 42111 h 1046748"/>
              <a:gd name="connsiteX4" fmla="*/ 722440 w 1889503"/>
              <a:gd name="connsiteY4" fmla="*/ 90237 h 1046748"/>
              <a:gd name="connsiteX5" fmla="*/ 1029245 w 1889503"/>
              <a:gd name="connsiteY5" fmla="*/ 6016 h 1046748"/>
              <a:gd name="connsiteX6" fmla="*/ 1305971 w 1889503"/>
              <a:gd name="connsiteY6" fmla="*/ 0 h 1046748"/>
              <a:gd name="connsiteX7" fmla="*/ 1528555 w 1889503"/>
              <a:gd name="connsiteY7" fmla="*/ 42111 h 1046748"/>
              <a:gd name="connsiteX8" fmla="*/ 1763171 w 1889503"/>
              <a:gd name="connsiteY8" fmla="*/ 180474 h 1046748"/>
              <a:gd name="connsiteX9" fmla="*/ 1853408 w 1889503"/>
              <a:gd name="connsiteY9" fmla="*/ 342900 h 1046748"/>
              <a:gd name="connsiteX10" fmla="*/ 1889503 w 1889503"/>
              <a:gd name="connsiteY10" fmla="*/ 541422 h 1046748"/>
              <a:gd name="connsiteX11" fmla="*/ 1811297 w 1889503"/>
              <a:gd name="connsiteY11" fmla="*/ 751974 h 1046748"/>
              <a:gd name="connsiteX12" fmla="*/ 1666919 w 1889503"/>
              <a:gd name="connsiteY12" fmla="*/ 854243 h 1046748"/>
              <a:gd name="connsiteX13" fmla="*/ 1311987 w 1889503"/>
              <a:gd name="connsiteY13" fmla="*/ 998622 h 1046748"/>
              <a:gd name="connsiteX14" fmla="*/ 1035261 w 1889503"/>
              <a:gd name="connsiteY14" fmla="*/ 974558 h 1046748"/>
              <a:gd name="connsiteX15" fmla="*/ 848771 w 1889503"/>
              <a:gd name="connsiteY15" fmla="*/ 914400 h 1046748"/>
              <a:gd name="connsiteX16" fmla="*/ 644234 w 1889503"/>
              <a:gd name="connsiteY16" fmla="*/ 824164 h 1046748"/>
              <a:gd name="connsiteX17" fmla="*/ 566029 w 1889503"/>
              <a:gd name="connsiteY17" fmla="*/ 902369 h 1046748"/>
              <a:gd name="connsiteX18" fmla="*/ 385555 w 1889503"/>
              <a:gd name="connsiteY18" fmla="*/ 998622 h 1046748"/>
              <a:gd name="connsiteX19" fmla="*/ 211097 w 1889503"/>
              <a:gd name="connsiteY19" fmla="*/ 1046748 h 1046748"/>
              <a:gd name="connsiteX20" fmla="*/ 54687 w 1889503"/>
              <a:gd name="connsiteY20" fmla="*/ 998622 h 1046748"/>
              <a:gd name="connsiteX21" fmla="*/ 24608 w 1889503"/>
              <a:gd name="connsiteY21" fmla="*/ 884322 h 1046748"/>
              <a:gd name="connsiteX0" fmla="*/ 24608 w 1889503"/>
              <a:gd name="connsiteY0" fmla="*/ 894355 h 1056781"/>
              <a:gd name="connsiteX1" fmla="*/ 397587 w 1889503"/>
              <a:gd name="connsiteY1" fmla="*/ 677786 h 1056781"/>
              <a:gd name="connsiteX2" fmla="*/ 445713 w 1889503"/>
              <a:gd name="connsiteY2" fmla="*/ 268712 h 1056781"/>
              <a:gd name="connsiteX3" fmla="*/ 493840 w 1889503"/>
              <a:gd name="connsiteY3" fmla="*/ 52144 h 1056781"/>
              <a:gd name="connsiteX4" fmla="*/ 722440 w 1889503"/>
              <a:gd name="connsiteY4" fmla="*/ 100270 h 1056781"/>
              <a:gd name="connsiteX5" fmla="*/ 1029245 w 1889503"/>
              <a:gd name="connsiteY5" fmla="*/ 16049 h 1056781"/>
              <a:gd name="connsiteX6" fmla="*/ 1305971 w 1889503"/>
              <a:gd name="connsiteY6" fmla="*/ 10033 h 1056781"/>
              <a:gd name="connsiteX7" fmla="*/ 1528555 w 1889503"/>
              <a:gd name="connsiteY7" fmla="*/ 52144 h 1056781"/>
              <a:gd name="connsiteX8" fmla="*/ 1763171 w 1889503"/>
              <a:gd name="connsiteY8" fmla="*/ 190507 h 1056781"/>
              <a:gd name="connsiteX9" fmla="*/ 1853408 w 1889503"/>
              <a:gd name="connsiteY9" fmla="*/ 352933 h 1056781"/>
              <a:gd name="connsiteX10" fmla="*/ 1889503 w 1889503"/>
              <a:gd name="connsiteY10" fmla="*/ 551455 h 1056781"/>
              <a:gd name="connsiteX11" fmla="*/ 1811297 w 1889503"/>
              <a:gd name="connsiteY11" fmla="*/ 762007 h 1056781"/>
              <a:gd name="connsiteX12" fmla="*/ 1666919 w 1889503"/>
              <a:gd name="connsiteY12" fmla="*/ 864276 h 1056781"/>
              <a:gd name="connsiteX13" fmla="*/ 1311987 w 1889503"/>
              <a:gd name="connsiteY13" fmla="*/ 1008655 h 1056781"/>
              <a:gd name="connsiteX14" fmla="*/ 1035261 w 1889503"/>
              <a:gd name="connsiteY14" fmla="*/ 984591 h 1056781"/>
              <a:gd name="connsiteX15" fmla="*/ 848771 w 1889503"/>
              <a:gd name="connsiteY15" fmla="*/ 924433 h 1056781"/>
              <a:gd name="connsiteX16" fmla="*/ 644234 w 1889503"/>
              <a:gd name="connsiteY16" fmla="*/ 834197 h 1056781"/>
              <a:gd name="connsiteX17" fmla="*/ 566029 w 1889503"/>
              <a:gd name="connsiteY17" fmla="*/ 912402 h 1056781"/>
              <a:gd name="connsiteX18" fmla="*/ 385555 w 1889503"/>
              <a:gd name="connsiteY18" fmla="*/ 1008655 h 1056781"/>
              <a:gd name="connsiteX19" fmla="*/ 211097 w 1889503"/>
              <a:gd name="connsiteY19" fmla="*/ 1056781 h 1056781"/>
              <a:gd name="connsiteX20" fmla="*/ 54687 w 1889503"/>
              <a:gd name="connsiteY20" fmla="*/ 1008655 h 1056781"/>
              <a:gd name="connsiteX21" fmla="*/ 24608 w 1889503"/>
              <a:gd name="connsiteY21" fmla="*/ 894355 h 10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89503" h="1056781">
                <a:moveTo>
                  <a:pt x="24608" y="894355"/>
                </a:moveTo>
                <a:cubicBezTo>
                  <a:pt x="81758" y="839210"/>
                  <a:pt x="327403" y="782060"/>
                  <a:pt x="397587" y="677786"/>
                </a:cubicBezTo>
                <a:lnTo>
                  <a:pt x="445713" y="268712"/>
                </a:lnTo>
                <a:cubicBezTo>
                  <a:pt x="461755" y="164438"/>
                  <a:pt x="447719" y="80218"/>
                  <a:pt x="493840" y="52144"/>
                </a:cubicBezTo>
                <a:cubicBezTo>
                  <a:pt x="539961" y="24070"/>
                  <a:pt x="633206" y="106286"/>
                  <a:pt x="722440" y="100270"/>
                </a:cubicBezTo>
                <a:lnTo>
                  <a:pt x="1029245" y="16049"/>
                </a:lnTo>
                <a:cubicBezTo>
                  <a:pt x="1131513" y="-12025"/>
                  <a:pt x="1222753" y="4017"/>
                  <a:pt x="1305971" y="10033"/>
                </a:cubicBezTo>
                <a:cubicBezTo>
                  <a:pt x="1389189" y="16049"/>
                  <a:pt x="1452355" y="22065"/>
                  <a:pt x="1528555" y="52144"/>
                </a:cubicBezTo>
                <a:cubicBezTo>
                  <a:pt x="1604755" y="82223"/>
                  <a:pt x="1709029" y="140376"/>
                  <a:pt x="1763171" y="190507"/>
                </a:cubicBezTo>
                <a:lnTo>
                  <a:pt x="1853408" y="352933"/>
                </a:lnTo>
                <a:lnTo>
                  <a:pt x="1889503" y="551455"/>
                </a:lnTo>
                <a:lnTo>
                  <a:pt x="1811297" y="762007"/>
                </a:lnTo>
                <a:lnTo>
                  <a:pt x="1666919" y="864276"/>
                </a:lnTo>
                <a:cubicBezTo>
                  <a:pt x="1583701" y="905384"/>
                  <a:pt x="1417263" y="988602"/>
                  <a:pt x="1311987" y="1008655"/>
                </a:cubicBezTo>
                <a:cubicBezTo>
                  <a:pt x="1206711" y="1028708"/>
                  <a:pt x="1112464" y="998628"/>
                  <a:pt x="1035261" y="984591"/>
                </a:cubicBezTo>
                <a:lnTo>
                  <a:pt x="848771" y="924433"/>
                </a:lnTo>
                <a:lnTo>
                  <a:pt x="644234" y="834197"/>
                </a:lnTo>
                <a:lnTo>
                  <a:pt x="566029" y="912402"/>
                </a:lnTo>
                <a:lnTo>
                  <a:pt x="385555" y="1008655"/>
                </a:lnTo>
                <a:lnTo>
                  <a:pt x="211097" y="1056781"/>
                </a:lnTo>
                <a:lnTo>
                  <a:pt x="54687" y="1008655"/>
                </a:lnTo>
                <a:cubicBezTo>
                  <a:pt x="23605" y="981584"/>
                  <a:pt x="-32542" y="949500"/>
                  <a:pt x="24608" y="894355"/>
                </a:cubicBezTo>
                <a:close/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402DD84-D8A3-4548-A0D9-0376347C1D98}"/>
              </a:ext>
            </a:extLst>
          </p:cNvPr>
          <p:cNvSpPr/>
          <p:nvPr/>
        </p:nvSpPr>
        <p:spPr>
          <a:xfrm>
            <a:off x="645071" y="1265359"/>
            <a:ext cx="2288113" cy="385680"/>
          </a:xfrm>
          <a:prstGeom prst="wedgeRoundRectCallout">
            <a:avLst>
              <a:gd name="adj1" fmla="val -36271"/>
              <a:gd name="adj2" fmla="val 133848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rgbClr val="0063B1"/>
                </a:solidFill>
              </a:rPr>
              <a:t>would</a:t>
            </a:r>
            <a:r>
              <a:rPr lang="en-US" dirty="0">
                <a:solidFill>
                  <a:schemeClr val="tx1"/>
                </a:solidFill>
              </a:rPr>
              <a:t> you </a:t>
            </a:r>
            <a:r>
              <a:rPr lang="en-US" dirty="0">
                <a:solidFill>
                  <a:srgbClr val="0063B1"/>
                </a:solidFill>
              </a:rPr>
              <a:t>like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08E84EC9-DE40-47C2-A55B-D555B4BEEA20}"/>
              </a:ext>
            </a:extLst>
          </p:cNvPr>
          <p:cNvSpPr/>
          <p:nvPr/>
        </p:nvSpPr>
        <p:spPr>
          <a:xfrm>
            <a:off x="2643162" y="1683215"/>
            <a:ext cx="3252087" cy="406613"/>
          </a:xfrm>
          <a:prstGeom prst="wedgeRoundRectCallout">
            <a:avLst>
              <a:gd name="adj1" fmla="val -3513"/>
              <a:gd name="adj2" fmla="val 106606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3B1"/>
                </a:solidFill>
              </a:rPr>
              <a:t>I’d like</a:t>
            </a:r>
            <a:r>
              <a:rPr lang="en-US" dirty="0">
                <a:solidFill>
                  <a:schemeClr val="tx1"/>
                </a:solidFill>
              </a:rPr>
              <a:t> some pudding. It’s sweet.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CFEEA9CD-46E8-4165-B3A3-BFB90E637E83}"/>
              </a:ext>
            </a:extLst>
          </p:cNvPr>
          <p:cNvSpPr/>
          <p:nvPr/>
        </p:nvSpPr>
        <p:spPr>
          <a:xfrm>
            <a:off x="642933" y="2328835"/>
            <a:ext cx="3304781" cy="692347"/>
          </a:xfrm>
          <a:prstGeom prst="wedgeRoundRectCallout">
            <a:avLst>
              <a:gd name="adj1" fmla="val -36271"/>
              <a:gd name="adj2" fmla="val 133848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81B91B"/>
                </a:solidFill>
              </a:rPr>
              <a:t>Which</a:t>
            </a:r>
            <a:r>
              <a:rPr lang="en-US" dirty="0">
                <a:solidFill>
                  <a:schemeClr val="tx1"/>
                </a:solidFill>
              </a:rPr>
              <a:t> would you like, chocolate pudding </a:t>
            </a:r>
            <a:r>
              <a:rPr lang="en-US" dirty="0">
                <a:solidFill>
                  <a:srgbClr val="81B91B"/>
                </a:solidFill>
              </a:rPr>
              <a:t>or</a:t>
            </a:r>
            <a:r>
              <a:rPr lang="en-US" dirty="0">
                <a:solidFill>
                  <a:schemeClr val="tx1"/>
                </a:solidFill>
              </a:rPr>
              <a:t> mango pudding?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40937FAB-E65A-4D45-9812-9264FDC66BA9}"/>
              </a:ext>
            </a:extLst>
          </p:cNvPr>
          <p:cNvSpPr/>
          <p:nvPr/>
        </p:nvSpPr>
        <p:spPr>
          <a:xfrm>
            <a:off x="2177717" y="3155735"/>
            <a:ext cx="2406091" cy="367033"/>
          </a:xfrm>
          <a:prstGeom prst="wedgeRoundRectCallout">
            <a:avLst>
              <a:gd name="adj1" fmla="val 33240"/>
              <a:gd name="adj2" fmla="val 114801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3B1"/>
                </a:solidFill>
              </a:rPr>
              <a:t>I’d like</a:t>
            </a:r>
            <a:r>
              <a:rPr lang="en-US" dirty="0">
                <a:solidFill>
                  <a:schemeClr val="tx1"/>
                </a:solidFill>
              </a:rPr>
              <a:t> mango pudding.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9B9C5A-D077-4A38-8D12-A9179621CEF8}"/>
              </a:ext>
            </a:extLst>
          </p:cNvPr>
          <p:cNvSpPr/>
          <p:nvPr/>
        </p:nvSpPr>
        <p:spPr>
          <a:xfrm>
            <a:off x="9163958" y="2766592"/>
            <a:ext cx="2765466" cy="5715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let2e_4a_c4_lf1_0001">
            <a:hlinkClick r:id="" action="ppaction://media"/>
            <a:extLst>
              <a:ext uri="{FF2B5EF4-FFF2-40B4-BE49-F238E27FC236}">
                <a16:creationId xmlns:a16="http://schemas.microsoft.com/office/drawing/2014/main" id="{E018DF19-84FD-465E-B05D-7EFB1220B1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09975" y="1091295"/>
            <a:ext cx="609600" cy="609600"/>
          </a:xfrm>
          <a:prstGeom prst="rect">
            <a:avLst/>
          </a:prstGeom>
        </p:spPr>
      </p:pic>
      <p:pic>
        <p:nvPicPr>
          <p:cNvPr id="26" name="plet2e_4a_c4_lf1_0002">
            <a:hlinkClick r:id="" action="ppaction://media"/>
            <a:extLst>
              <a:ext uri="{FF2B5EF4-FFF2-40B4-BE49-F238E27FC236}">
                <a16:creationId xmlns:a16="http://schemas.microsoft.com/office/drawing/2014/main" id="{CD2213A8-CE86-49E1-B116-45B3F8DE80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06056" y="1154569"/>
            <a:ext cx="609600" cy="609600"/>
          </a:xfrm>
          <a:prstGeom prst="rect">
            <a:avLst/>
          </a:prstGeom>
        </p:spPr>
      </p:pic>
      <p:pic>
        <p:nvPicPr>
          <p:cNvPr id="27" name="plet2e_4a_c4_lf1_0003">
            <a:hlinkClick r:id="" action="ppaction://media"/>
            <a:extLst>
              <a:ext uri="{FF2B5EF4-FFF2-40B4-BE49-F238E27FC236}">
                <a16:creationId xmlns:a16="http://schemas.microsoft.com/office/drawing/2014/main" id="{4D821D51-8FD2-4EA8-9F87-2DF49028C76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09975" y="2239334"/>
            <a:ext cx="609600" cy="609600"/>
          </a:xfrm>
          <a:prstGeom prst="rect">
            <a:avLst/>
          </a:prstGeom>
        </p:spPr>
      </p:pic>
      <p:pic>
        <p:nvPicPr>
          <p:cNvPr id="28" name="plet2e_4a_c4_lf1_0004">
            <a:hlinkClick r:id="" action="ppaction://media"/>
            <a:extLst>
              <a:ext uri="{FF2B5EF4-FFF2-40B4-BE49-F238E27FC236}">
                <a16:creationId xmlns:a16="http://schemas.microsoft.com/office/drawing/2014/main" id="{B94A78B4-8128-4304-AE6A-46EEF686162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34501" y="2646948"/>
            <a:ext cx="609600" cy="609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B594B3F-DFC5-42AF-AD00-9CEF75966E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2" y="1268674"/>
            <a:ext cx="414541" cy="4145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1689644-40FD-413D-9E38-BFEBD596D2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85" y="1737916"/>
            <a:ext cx="414541" cy="4145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DC37926-D75F-4A04-A3EE-D4C4FF969E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2" y="2344361"/>
            <a:ext cx="414541" cy="41454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B237DBF-8876-4BB8-BC7E-4D69CA143D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76" y="3183096"/>
            <a:ext cx="414541" cy="4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2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35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6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87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85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A7980A5-5408-447A-8F0B-B785E1E97340}"/>
              </a:ext>
            </a:extLst>
          </p:cNvPr>
          <p:cNvGrpSpPr/>
          <p:nvPr/>
        </p:nvGrpSpPr>
        <p:grpSpPr>
          <a:xfrm>
            <a:off x="228392" y="3124468"/>
            <a:ext cx="6545388" cy="3000268"/>
            <a:chOff x="228392" y="3124468"/>
            <a:chExt cx="6545388" cy="300026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21FD2EF-E6E4-468A-A8FE-A1524C2ED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392" y="3124468"/>
              <a:ext cx="6545388" cy="300026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9C6B498-35B3-46B4-B841-A9A3F9748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5440" y="5188302"/>
              <a:ext cx="587859" cy="210291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DD58F86-554C-4D00-9802-BB3D37EB805F}"/>
              </a:ext>
            </a:extLst>
          </p:cNvPr>
          <p:cNvSpPr/>
          <p:nvPr/>
        </p:nvSpPr>
        <p:spPr>
          <a:xfrm>
            <a:off x="0" y="0"/>
            <a:ext cx="12192000" cy="1133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40766C69-C376-4F48-8B08-04473B8C53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23" y="5583622"/>
            <a:ext cx="341405" cy="341405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D5DF3225-7A47-4726-8850-4D412EFCA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9" y="5583622"/>
            <a:ext cx="341405" cy="341405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C9A43E48-9BA5-4FA6-8246-F80D738F4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59" y="5583622"/>
            <a:ext cx="341405" cy="34140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BBBD8920-74A3-433B-8558-65665B5541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69" y="5583621"/>
            <a:ext cx="341405" cy="3414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E5A2080-31D8-415C-A7E7-3E793B42292E}"/>
              </a:ext>
            </a:extLst>
          </p:cNvPr>
          <p:cNvSpPr txBox="1"/>
          <p:nvPr/>
        </p:nvSpPr>
        <p:spPr>
          <a:xfrm>
            <a:off x="899799" y="182945"/>
            <a:ext cx="9914251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 you try.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38388B-629E-447F-85D8-94E41F8FA7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2414" y="1394208"/>
            <a:ext cx="5727209" cy="259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1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293114-55AD-4E86-A0DE-1E3967F7ABF4}"/>
              </a:ext>
            </a:extLst>
          </p:cNvPr>
          <p:cNvGrpSpPr/>
          <p:nvPr/>
        </p:nvGrpSpPr>
        <p:grpSpPr>
          <a:xfrm>
            <a:off x="228392" y="3124468"/>
            <a:ext cx="6545388" cy="3000268"/>
            <a:chOff x="228392" y="3124468"/>
            <a:chExt cx="6545388" cy="300026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3FAEF32-7161-4DD3-8C39-FB062D4E9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8392" y="3124468"/>
              <a:ext cx="6545388" cy="300026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6A6F649-230E-4731-8DD2-29F4E48F9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60610" y="5181651"/>
              <a:ext cx="625461" cy="223742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F11E3DC-824E-4B66-8101-CF02DF8C986A}"/>
              </a:ext>
            </a:extLst>
          </p:cNvPr>
          <p:cNvSpPr/>
          <p:nvPr/>
        </p:nvSpPr>
        <p:spPr>
          <a:xfrm>
            <a:off x="0" y="0"/>
            <a:ext cx="12192000" cy="1133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C48DF7-E3F7-4226-A50B-846E139CE943}"/>
              </a:ext>
            </a:extLst>
          </p:cNvPr>
          <p:cNvSpPr txBox="1"/>
          <p:nvPr/>
        </p:nvSpPr>
        <p:spPr>
          <a:xfrm>
            <a:off x="899799" y="136823"/>
            <a:ext cx="991425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/>
                <a:ea typeface="Open Sans"/>
                <a:cs typeface="Open Sans"/>
              </a:rPr>
              <a:t>The Fong family are looking at the menu. What would they like to eat? Finish what they say.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E586C3E-A106-4B24-850C-2CD5AC7A492B}"/>
              </a:ext>
            </a:extLst>
          </p:cNvPr>
          <p:cNvSpPr/>
          <p:nvPr/>
        </p:nvSpPr>
        <p:spPr>
          <a:xfrm>
            <a:off x="684884" y="5011931"/>
            <a:ext cx="1492833" cy="1000417"/>
          </a:xfrm>
          <a:custGeom>
            <a:avLst/>
            <a:gdLst>
              <a:gd name="connsiteX0" fmla="*/ 0 w 1864895"/>
              <a:gd name="connsiteY0" fmla="*/ 884322 h 1046748"/>
              <a:gd name="connsiteX1" fmla="*/ 372979 w 1864895"/>
              <a:gd name="connsiteY1" fmla="*/ 667753 h 1046748"/>
              <a:gd name="connsiteX2" fmla="*/ 421105 w 1864895"/>
              <a:gd name="connsiteY2" fmla="*/ 258679 h 1046748"/>
              <a:gd name="connsiteX3" fmla="*/ 469232 w 1864895"/>
              <a:gd name="connsiteY3" fmla="*/ 42111 h 1046748"/>
              <a:gd name="connsiteX4" fmla="*/ 697832 w 1864895"/>
              <a:gd name="connsiteY4" fmla="*/ 90237 h 1046748"/>
              <a:gd name="connsiteX5" fmla="*/ 1004637 w 1864895"/>
              <a:gd name="connsiteY5" fmla="*/ 6016 h 1046748"/>
              <a:gd name="connsiteX6" fmla="*/ 1281363 w 1864895"/>
              <a:gd name="connsiteY6" fmla="*/ 0 h 1046748"/>
              <a:gd name="connsiteX7" fmla="*/ 1503947 w 1864895"/>
              <a:gd name="connsiteY7" fmla="*/ 42111 h 1046748"/>
              <a:gd name="connsiteX8" fmla="*/ 1738563 w 1864895"/>
              <a:gd name="connsiteY8" fmla="*/ 180474 h 1046748"/>
              <a:gd name="connsiteX9" fmla="*/ 1828800 w 1864895"/>
              <a:gd name="connsiteY9" fmla="*/ 342900 h 1046748"/>
              <a:gd name="connsiteX10" fmla="*/ 1864895 w 1864895"/>
              <a:gd name="connsiteY10" fmla="*/ 541422 h 1046748"/>
              <a:gd name="connsiteX11" fmla="*/ 1786689 w 1864895"/>
              <a:gd name="connsiteY11" fmla="*/ 751974 h 1046748"/>
              <a:gd name="connsiteX12" fmla="*/ 1642311 w 1864895"/>
              <a:gd name="connsiteY12" fmla="*/ 854243 h 1046748"/>
              <a:gd name="connsiteX13" fmla="*/ 1287379 w 1864895"/>
              <a:gd name="connsiteY13" fmla="*/ 998622 h 1046748"/>
              <a:gd name="connsiteX14" fmla="*/ 1010653 w 1864895"/>
              <a:gd name="connsiteY14" fmla="*/ 974558 h 1046748"/>
              <a:gd name="connsiteX15" fmla="*/ 824163 w 1864895"/>
              <a:gd name="connsiteY15" fmla="*/ 914400 h 1046748"/>
              <a:gd name="connsiteX16" fmla="*/ 619626 w 1864895"/>
              <a:gd name="connsiteY16" fmla="*/ 824164 h 1046748"/>
              <a:gd name="connsiteX17" fmla="*/ 541421 w 1864895"/>
              <a:gd name="connsiteY17" fmla="*/ 902369 h 1046748"/>
              <a:gd name="connsiteX18" fmla="*/ 360947 w 1864895"/>
              <a:gd name="connsiteY18" fmla="*/ 998622 h 1046748"/>
              <a:gd name="connsiteX19" fmla="*/ 186489 w 1864895"/>
              <a:gd name="connsiteY19" fmla="*/ 1046748 h 1046748"/>
              <a:gd name="connsiteX20" fmla="*/ 30079 w 1864895"/>
              <a:gd name="connsiteY20" fmla="*/ 998622 h 1046748"/>
              <a:gd name="connsiteX21" fmla="*/ 0 w 1864895"/>
              <a:gd name="connsiteY21" fmla="*/ 884322 h 1046748"/>
              <a:gd name="connsiteX0" fmla="*/ 0 w 1864895"/>
              <a:gd name="connsiteY0" fmla="*/ 884322 h 1046748"/>
              <a:gd name="connsiteX1" fmla="*/ 372979 w 1864895"/>
              <a:gd name="connsiteY1" fmla="*/ 667753 h 1046748"/>
              <a:gd name="connsiteX2" fmla="*/ 421105 w 1864895"/>
              <a:gd name="connsiteY2" fmla="*/ 258679 h 1046748"/>
              <a:gd name="connsiteX3" fmla="*/ 469232 w 1864895"/>
              <a:gd name="connsiteY3" fmla="*/ 42111 h 1046748"/>
              <a:gd name="connsiteX4" fmla="*/ 697832 w 1864895"/>
              <a:gd name="connsiteY4" fmla="*/ 90237 h 1046748"/>
              <a:gd name="connsiteX5" fmla="*/ 1004637 w 1864895"/>
              <a:gd name="connsiteY5" fmla="*/ 6016 h 1046748"/>
              <a:gd name="connsiteX6" fmla="*/ 1281363 w 1864895"/>
              <a:gd name="connsiteY6" fmla="*/ 0 h 1046748"/>
              <a:gd name="connsiteX7" fmla="*/ 1503947 w 1864895"/>
              <a:gd name="connsiteY7" fmla="*/ 42111 h 1046748"/>
              <a:gd name="connsiteX8" fmla="*/ 1738563 w 1864895"/>
              <a:gd name="connsiteY8" fmla="*/ 180474 h 1046748"/>
              <a:gd name="connsiteX9" fmla="*/ 1828800 w 1864895"/>
              <a:gd name="connsiteY9" fmla="*/ 342900 h 1046748"/>
              <a:gd name="connsiteX10" fmla="*/ 1864895 w 1864895"/>
              <a:gd name="connsiteY10" fmla="*/ 541422 h 1046748"/>
              <a:gd name="connsiteX11" fmla="*/ 1786689 w 1864895"/>
              <a:gd name="connsiteY11" fmla="*/ 751974 h 1046748"/>
              <a:gd name="connsiteX12" fmla="*/ 1642311 w 1864895"/>
              <a:gd name="connsiteY12" fmla="*/ 854243 h 1046748"/>
              <a:gd name="connsiteX13" fmla="*/ 1287379 w 1864895"/>
              <a:gd name="connsiteY13" fmla="*/ 998622 h 1046748"/>
              <a:gd name="connsiteX14" fmla="*/ 1010653 w 1864895"/>
              <a:gd name="connsiteY14" fmla="*/ 974558 h 1046748"/>
              <a:gd name="connsiteX15" fmla="*/ 824163 w 1864895"/>
              <a:gd name="connsiteY15" fmla="*/ 914400 h 1046748"/>
              <a:gd name="connsiteX16" fmla="*/ 619626 w 1864895"/>
              <a:gd name="connsiteY16" fmla="*/ 824164 h 1046748"/>
              <a:gd name="connsiteX17" fmla="*/ 541421 w 1864895"/>
              <a:gd name="connsiteY17" fmla="*/ 902369 h 1046748"/>
              <a:gd name="connsiteX18" fmla="*/ 360947 w 1864895"/>
              <a:gd name="connsiteY18" fmla="*/ 998622 h 1046748"/>
              <a:gd name="connsiteX19" fmla="*/ 186489 w 1864895"/>
              <a:gd name="connsiteY19" fmla="*/ 1046748 h 1046748"/>
              <a:gd name="connsiteX20" fmla="*/ 30079 w 1864895"/>
              <a:gd name="connsiteY20" fmla="*/ 998622 h 1046748"/>
              <a:gd name="connsiteX21" fmla="*/ 0 w 1864895"/>
              <a:gd name="connsiteY21" fmla="*/ 884322 h 1046748"/>
              <a:gd name="connsiteX0" fmla="*/ 24608 w 1889503"/>
              <a:gd name="connsiteY0" fmla="*/ 884322 h 1046748"/>
              <a:gd name="connsiteX1" fmla="*/ 397587 w 1889503"/>
              <a:gd name="connsiteY1" fmla="*/ 667753 h 1046748"/>
              <a:gd name="connsiteX2" fmla="*/ 445713 w 1889503"/>
              <a:gd name="connsiteY2" fmla="*/ 258679 h 1046748"/>
              <a:gd name="connsiteX3" fmla="*/ 493840 w 1889503"/>
              <a:gd name="connsiteY3" fmla="*/ 42111 h 1046748"/>
              <a:gd name="connsiteX4" fmla="*/ 722440 w 1889503"/>
              <a:gd name="connsiteY4" fmla="*/ 90237 h 1046748"/>
              <a:gd name="connsiteX5" fmla="*/ 1029245 w 1889503"/>
              <a:gd name="connsiteY5" fmla="*/ 6016 h 1046748"/>
              <a:gd name="connsiteX6" fmla="*/ 1305971 w 1889503"/>
              <a:gd name="connsiteY6" fmla="*/ 0 h 1046748"/>
              <a:gd name="connsiteX7" fmla="*/ 1528555 w 1889503"/>
              <a:gd name="connsiteY7" fmla="*/ 42111 h 1046748"/>
              <a:gd name="connsiteX8" fmla="*/ 1763171 w 1889503"/>
              <a:gd name="connsiteY8" fmla="*/ 180474 h 1046748"/>
              <a:gd name="connsiteX9" fmla="*/ 1853408 w 1889503"/>
              <a:gd name="connsiteY9" fmla="*/ 342900 h 1046748"/>
              <a:gd name="connsiteX10" fmla="*/ 1889503 w 1889503"/>
              <a:gd name="connsiteY10" fmla="*/ 541422 h 1046748"/>
              <a:gd name="connsiteX11" fmla="*/ 1811297 w 1889503"/>
              <a:gd name="connsiteY11" fmla="*/ 751974 h 1046748"/>
              <a:gd name="connsiteX12" fmla="*/ 1666919 w 1889503"/>
              <a:gd name="connsiteY12" fmla="*/ 854243 h 1046748"/>
              <a:gd name="connsiteX13" fmla="*/ 1311987 w 1889503"/>
              <a:gd name="connsiteY13" fmla="*/ 998622 h 1046748"/>
              <a:gd name="connsiteX14" fmla="*/ 1035261 w 1889503"/>
              <a:gd name="connsiteY14" fmla="*/ 974558 h 1046748"/>
              <a:gd name="connsiteX15" fmla="*/ 848771 w 1889503"/>
              <a:gd name="connsiteY15" fmla="*/ 914400 h 1046748"/>
              <a:gd name="connsiteX16" fmla="*/ 644234 w 1889503"/>
              <a:gd name="connsiteY16" fmla="*/ 824164 h 1046748"/>
              <a:gd name="connsiteX17" fmla="*/ 566029 w 1889503"/>
              <a:gd name="connsiteY17" fmla="*/ 902369 h 1046748"/>
              <a:gd name="connsiteX18" fmla="*/ 385555 w 1889503"/>
              <a:gd name="connsiteY18" fmla="*/ 998622 h 1046748"/>
              <a:gd name="connsiteX19" fmla="*/ 211097 w 1889503"/>
              <a:gd name="connsiteY19" fmla="*/ 1046748 h 1046748"/>
              <a:gd name="connsiteX20" fmla="*/ 54687 w 1889503"/>
              <a:gd name="connsiteY20" fmla="*/ 998622 h 1046748"/>
              <a:gd name="connsiteX21" fmla="*/ 24608 w 1889503"/>
              <a:gd name="connsiteY21" fmla="*/ 884322 h 1046748"/>
              <a:gd name="connsiteX0" fmla="*/ 24608 w 1889503"/>
              <a:gd name="connsiteY0" fmla="*/ 884322 h 1046748"/>
              <a:gd name="connsiteX1" fmla="*/ 397587 w 1889503"/>
              <a:gd name="connsiteY1" fmla="*/ 667753 h 1046748"/>
              <a:gd name="connsiteX2" fmla="*/ 445713 w 1889503"/>
              <a:gd name="connsiteY2" fmla="*/ 258679 h 1046748"/>
              <a:gd name="connsiteX3" fmla="*/ 493840 w 1889503"/>
              <a:gd name="connsiteY3" fmla="*/ 42111 h 1046748"/>
              <a:gd name="connsiteX4" fmla="*/ 722440 w 1889503"/>
              <a:gd name="connsiteY4" fmla="*/ 90237 h 1046748"/>
              <a:gd name="connsiteX5" fmla="*/ 1029245 w 1889503"/>
              <a:gd name="connsiteY5" fmla="*/ 6016 h 1046748"/>
              <a:gd name="connsiteX6" fmla="*/ 1305971 w 1889503"/>
              <a:gd name="connsiteY6" fmla="*/ 0 h 1046748"/>
              <a:gd name="connsiteX7" fmla="*/ 1528555 w 1889503"/>
              <a:gd name="connsiteY7" fmla="*/ 42111 h 1046748"/>
              <a:gd name="connsiteX8" fmla="*/ 1763171 w 1889503"/>
              <a:gd name="connsiteY8" fmla="*/ 180474 h 1046748"/>
              <a:gd name="connsiteX9" fmla="*/ 1853408 w 1889503"/>
              <a:gd name="connsiteY9" fmla="*/ 342900 h 1046748"/>
              <a:gd name="connsiteX10" fmla="*/ 1889503 w 1889503"/>
              <a:gd name="connsiteY10" fmla="*/ 541422 h 1046748"/>
              <a:gd name="connsiteX11" fmla="*/ 1811297 w 1889503"/>
              <a:gd name="connsiteY11" fmla="*/ 751974 h 1046748"/>
              <a:gd name="connsiteX12" fmla="*/ 1666919 w 1889503"/>
              <a:gd name="connsiteY12" fmla="*/ 854243 h 1046748"/>
              <a:gd name="connsiteX13" fmla="*/ 1311987 w 1889503"/>
              <a:gd name="connsiteY13" fmla="*/ 998622 h 1046748"/>
              <a:gd name="connsiteX14" fmla="*/ 1035261 w 1889503"/>
              <a:gd name="connsiteY14" fmla="*/ 974558 h 1046748"/>
              <a:gd name="connsiteX15" fmla="*/ 848771 w 1889503"/>
              <a:gd name="connsiteY15" fmla="*/ 914400 h 1046748"/>
              <a:gd name="connsiteX16" fmla="*/ 644234 w 1889503"/>
              <a:gd name="connsiteY16" fmla="*/ 824164 h 1046748"/>
              <a:gd name="connsiteX17" fmla="*/ 566029 w 1889503"/>
              <a:gd name="connsiteY17" fmla="*/ 902369 h 1046748"/>
              <a:gd name="connsiteX18" fmla="*/ 385555 w 1889503"/>
              <a:gd name="connsiteY18" fmla="*/ 998622 h 1046748"/>
              <a:gd name="connsiteX19" fmla="*/ 211097 w 1889503"/>
              <a:gd name="connsiteY19" fmla="*/ 1046748 h 1046748"/>
              <a:gd name="connsiteX20" fmla="*/ 54687 w 1889503"/>
              <a:gd name="connsiteY20" fmla="*/ 998622 h 1046748"/>
              <a:gd name="connsiteX21" fmla="*/ 24608 w 1889503"/>
              <a:gd name="connsiteY21" fmla="*/ 884322 h 1046748"/>
              <a:gd name="connsiteX0" fmla="*/ 24608 w 1889503"/>
              <a:gd name="connsiteY0" fmla="*/ 884322 h 1046748"/>
              <a:gd name="connsiteX1" fmla="*/ 397587 w 1889503"/>
              <a:gd name="connsiteY1" fmla="*/ 667753 h 1046748"/>
              <a:gd name="connsiteX2" fmla="*/ 445713 w 1889503"/>
              <a:gd name="connsiteY2" fmla="*/ 258679 h 1046748"/>
              <a:gd name="connsiteX3" fmla="*/ 493840 w 1889503"/>
              <a:gd name="connsiteY3" fmla="*/ 42111 h 1046748"/>
              <a:gd name="connsiteX4" fmla="*/ 722440 w 1889503"/>
              <a:gd name="connsiteY4" fmla="*/ 90237 h 1046748"/>
              <a:gd name="connsiteX5" fmla="*/ 1029245 w 1889503"/>
              <a:gd name="connsiteY5" fmla="*/ 6016 h 1046748"/>
              <a:gd name="connsiteX6" fmla="*/ 1305971 w 1889503"/>
              <a:gd name="connsiteY6" fmla="*/ 0 h 1046748"/>
              <a:gd name="connsiteX7" fmla="*/ 1528555 w 1889503"/>
              <a:gd name="connsiteY7" fmla="*/ 42111 h 1046748"/>
              <a:gd name="connsiteX8" fmla="*/ 1763171 w 1889503"/>
              <a:gd name="connsiteY8" fmla="*/ 180474 h 1046748"/>
              <a:gd name="connsiteX9" fmla="*/ 1853408 w 1889503"/>
              <a:gd name="connsiteY9" fmla="*/ 342900 h 1046748"/>
              <a:gd name="connsiteX10" fmla="*/ 1889503 w 1889503"/>
              <a:gd name="connsiteY10" fmla="*/ 541422 h 1046748"/>
              <a:gd name="connsiteX11" fmla="*/ 1811297 w 1889503"/>
              <a:gd name="connsiteY11" fmla="*/ 751974 h 1046748"/>
              <a:gd name="connsiteX12" fmla="*/ 1666919 w 1889503"/>
              <a:gd name="connsiteY12" fmla="*/ 854243 h 1046748"/>
              <a:gd name="connsiteX13" fmla="*/ 1311987 w 1889503"/>
              <a:gd name="connsiteY13" fmla="*/ 998622 h 1046748"/>
              <a:gd name="connsiteX14" fmla="*/ 1035261 w 1889503"/>
              <a:gd name="connsiteY14" fmla="*/ 974558 h 1046748"/>
              <a:gd name="connsiteX15" fmla="*/ 848771 w 1889503"/>
              <a:gd name="connsiteY15" fmla="*/ 914400 h 1046748"/>
              <a:gd name="connsiteX16" fmla="*/ 644234 w 1889503"/>
              <a:gd name="connsiteY16" fmla="*/ 824164 h 1046748"/>
              <a:gd name="connsiteX17" fmla="*/ 566029 w 1889503"/>
              <a:gd name="connsiteY17" fmla="*/ 902369 h 1046748"/>
              <a:gd name="connsiteX18" fmla="*/ 385555 w 1889503"/>
              <a:gd name="connsiteY18" fmla="*/ 998622 h 1046748"/>
              <a:gd name="connsiteX19" fmla="*/ 211097 w 1889503"/>
              <a:gd name="connsiteY19" fmla="*/ 1046748 h 1046748"/>
              <a:gd name="connsiteX20" fmla="*/ 54687 w 1889503"/>
              <a:gd name="connsiteY20" fmla="*/ 998622 h 1046748"/>
              <a:gd name="connsiteX21" fmla="*/ 24608 w 1889503"/>
              <a:gd name="connsiteY21" fmla="*/ 884322 h 1046748"/>
              <a:gd name="connsiteX0" fmla="*/ 24608 w 1889503"/>
              <a:gd name="connsiteY0" fmla="*/ 894355 h 1056781"/>
              <a:gd name="connsiteX1" fmla="*/ 397587 w 1889503"/>
              <a:gd name="connsiteY1" fmla="*/ 677786 h 1056781"/>
              <a:gd name="connsiteX2" fmla="*/ 445713 w 1889503"/>
              <a:gd name="connsiteY2" fmla="*/ 268712 h 1056781"/>
              <a:gd name="connsiteX3" fmla="*/ 493840 w 1889503"/>
              <a:gd name="connsiteY3" fmla="*/ 52144 h 1056781"/>
              <a:gd name="connsiteX4" fmla="*/ 722440 w 1889503"/>
              <a:gd name="connsiteY4" fmla="*/ 100270 h 1056781"/>
              <a:gd name="connsiteX5" fmla="*/ 1029245 w 1889503"/>
              <a:gd name="connsiteY5" fmla="*/ 16049 h 1056781"/>
              <a:gd name="connsiteX6" fmla="*/ 1305971 w 1889503"/>
              <a:gd name="connsiteY6" fmla="*/ 10033 h 1056781"/>
              <a:gd name="connsiteX7" fmla="*/ 1528555 w 1889503"/>
              <a:gd name="connsiteY7" fmla="*/ 52144 h 1056781"/>
              <a:gd name="connsiteX8" fmla="*/ 1763171 w 1889503"/>
              <a:gd name="connsiteY8" fmla="*/ 190507 h 1056781"/>
              <a:gd name="connsiteX9" fmla="*/ 1853408 w 1889503"/>
              <a:gd name="connsiteY9" fmla="*/ 352933 h 1056781"/>
              <a:gd name="connsiteX10" fmla="*/ 1889503 w 1889503"/>
              <a:gd name="connsiteY10" fmla="*/ 551455 h 1056781"/>
              <a:gd name="connsiteX11" fmla="*/ 1811297 w 1889503"/>
              <a:gd name="connsiteY11" fmla="*/ 762007 h 1056781"/>
              <a:gd name="connsiteX12" fmla="*/ 1666919 w 1889503"/>
              <a:gd name="connsiteY12" fmla="*/ 864276 h 1056781"/>
              <a:gd name="connsiteX13" fmla="*/ 1311987 w 1889503"/>
              <a:gd name="connsiteY13" fmla="*/ 1008655 h 1056781"/>
              <a:gd name="connsiteX14" fmla="*/ 1035261 w 1889503"/>
              <a:gd name="connsiteY14" fmla="*/ 984591 h 1056781"/>
              <a:gd name="connsiteX15" fmla="*/ 848771 w 1889503"/>
              <a:gd name="connsiteY15" fmla="*/ 924433 h 1056781"/>
              <a:gd name="connsiteX16" fmla="*/ 644234 w 1889503"/>
              <a:gd name="connsiteY16" fmla="*/ 834197 h 1056781"/>
              <a:gd name="connsiteX17" fmla="*/ 566029 w 1889503"/>
              <a:gd name="connsiteY17" fmla="*/ 912402 h 1056781"/>
              <a:gd name="connsiteX18" fmla="*/ 385555 w 1889503"/>
              <a:gd name="connsiteY18" fmla="*/ 1008655 h 1056781"/>
              <a:gd name="connsiteX19" fmla="*/ 211097 w 1889503"/>
              <a:gd name="connsiteY19" fmla="*/ 1056781 h 1056781"/>
              <a:gd name="connsiteX20" fmla="*/ 54687 w 1889503"/>
              <a:gd name="connsiteY20" fmla="*/ 1008655 h 1056781"/>
              <a:gd name="connsiteX21" fmla="*/ 24608 w 1889503"/>
              <a:gd name="connsiteY21" fmla="*/ 894355 h 1056781"/>
              <a:gd name="connsiteX0" fmla="*/ 24608 w 1889503"/>
              <a:gd name="connsiteY0" fmla="*/ 894355 h 1056781"/>
              <a:gd name="connsiteX1" fmla="*/ 397587 w 1889503"/>
              <a:gd name="connsiteY1" fmla="*/ 677786 h 1056781"/>
              <a:gd name="connsiteX2" fmla="*/ 445713 w 1889503"/>
              <a:gd name="connsiteY2" fmla="*/ 268712 h 1056781"/>
              <a:gd name="connsiteX3" fmla="*/ 722440 w 1889503"/>
              <a:gd name="connsiteY3" fmla="*/ 100270 h 1056781"/>
              <a:gd name="connsiteX4" fmla="*/ 1029245 w 1889503"/>
              <a:gd name="connsiteY4" fmla="*/ 16049 h 1056781"/>
              <a:gd name="connsiteX5" fmla="*/ 1305971 w 1889503"/>
              <a:gd name="connsiteY5" fmla="*/ 10033 h 1056781"/>
              <a:gd name="connsiteX6" fmla="*/ 1528555 w 1889503"/>
              <a:gd name="connsiteY6" fmla="*/ 52144 h 1056781"/>
              <a:gd name="connsiteX7" fmla="*/ 1763171 w 1889503"/>
              <a:gd name="connsiteY7" fmla="*/ 190507 h 1056781"/>
              <a:gd name="connsiteX8" fmla="*/ 1853408 w 1889503"/>
              <a:gd name="connsiteY8" fmla="*/ 352933 h 1056781"/>
              <a:gd name="connsiteX9" fmla="*/ 1889503 w 1889503"/>
              <a:gd name="connsiteY9" fmla="*/ 551455 h 1056781"/>
              <a:gd name="connsiteX10" fmla="*/ 1811297 w 1889503"/>
              <a:gd name="connsiteY10" fmla="*/ 762007 h 1056781"/>
              <a:gd name="connsiteX11" fmla="*/ 1666919 w 1889503"/>
              <a:gd name="connsiteY11" fmla="*/ 864276 h 1056781"/>
              <a:gd name="connsiteX12" fmla="*/ 1311987 w 1889503"/>
              <a:gd name="connsiteY12" fmla="*/ 1008655 h 1056781"/>
              <a:gd name="connsiteX13" fmla="*/ 1035261 w 1889503"/>
              <a:gd name="connsiteY13" fmla="*/ 984591 h 1056781"/>
              <a:gd name="connsiteX14" fmla="*/ 848771 w 1889503"/>
              <a:gd name="connsiteY14" fmla="*/ 924433 h 1056781"/>
              <a:gd name="connsiteX15" fmla="*/ 644234 w 1889503"/>
              <a:gd name="connsiteY15" fmla="*/ 834197 h 1056781"/>
              <a:gd name="connsiteX16" fmla="*/ 566029 w 1889503"/>
              <a:gd name="connsiteY16" fmla="*/ 912402 h 1056781"/>
              <a:gd name="connsiteX17" fmla="*/ 385555 w 1889503"/>
              <a:gd name="connsiteY17" fmla="*/ 1008655 h 1056781"/>
              <a:gd name="connsiteX18" fmla="*/ 211097 w 1889503"/>
              <a:gd name="connsiteY18" fmla="*/ 1056781 h 1056781"/>
              <a:gd name="connsiteX19" fmla="*/ 54687 w 1889503"/>
              <a:gd name="connsiteY19" fmla="*/ 1008655 h 1056781"/>
              <a:gd name="connsiteX20" fmla="*/ 24608 w 1889503"/>
              <a:gd name="connsiteY20" fmla="*/ 894355 h 1056781"/>
              <a:gd name="connsiteX0" fmla="*/ 0 w 1834816"/>
              <a:gd name="connsiteY0" fmla="*/ 1008655 h 1056781"/>
              <a:gd name="connsiteX1" fmla="*/ 342900 w 1834816"/>
              <a:gd name="connsiteY1" fmla="*/ 677786 h 1056781"/>
              <a:gd name="connsiteX2" fmla="*/ 391026 w 1834816"/>
              <a:gd name="connsiteY2" fmla="*/ 268712 h 1056781"/>
              <a:gd name="connsiteX3" fmla="*/ 667753 w 1834816"/>
              <a:gd name="connsiteY3" fmla="*/ 100270 h 1056781"/>
              <a:gd name="connsiteX4" fmla="*/ 974558 w 1834816"/>
              <a:gd name="connsiteY4" fmla="*/ 16049 h 1056781"/>
              <a:gd name="connsiteX5" fmla="*/ 1251284 w 1834816"/>
              <a:gd name="connsiteY5" fmla="*/ 10033 h 1056781"/>
              <a:gd name="connsiteX6" fmla="*/ 1473868 w 1834816"/>
              <a:gd name="connsiteY6" fmla="*/ 52144 h 1056781"/>
              <a:gd name="connsiteX7" fmla="*/ 1708484 w 1834816"/>
              <a:gd name="connsiteY7" fmla="*/ 190507 h 1056781"/>
              <a:gd name="connsiteX8" fmla="*/ 1798721 w 1834816"/>
              <a:gd name="connsiteY8" fmla="*/ 352933 h 1056781"/>
              <a:gd name="connsiteX9" fmla="*/ 1834816 w 1834816"/>
              <a:gd name="connsiteY9" fmla="*/ 551455 h 1056781"/>
              <a:gd name="connsiteX10" fmla="*/ 1756610 w 1834816"/>
              <a:gd name="connsiteY10" fmla="*/ 762007 h 1056781"/>
              <a:gd name="connsiteX11" fmla="*/ 1612232 w 1834816"/>
              <a:gd name="connsiteY11" fmla="*/ 864276 h 1056781"/>
              <a:gd name="connsiteX12" fmla="*/ 1257300 w 1834816"/>
              <a:gd name="connsiteY12" fmla="*/ 1008655 h 1056781"/>
              <a:gd name="connsiteX13" fmla="*/ 980574 w 1834816"/>
              <a:gd name="connsiteY13" fmla="*/ 984591 h 1056781"/>
              <a:gd name="connsiteX14" fmla="*/ 794084 w 1834816"/>
              <a:gd name="connsiteY14" fmla="*/ 924433 h 1056781"/>
              <a:gd name="connsiteX15" fmla="*/ 589547 w 1834816"/>
              <a:gd name="connsiteY15" fmla="*/ 834197 h 1056781"/>
              <a:gd name="connsiteX16" fmla="*/ 511342 w 1834816"/>
              <a:gd name="connsiteY16" fmla="*/ 912402 h 1056781"/>
              <a:gd name="connsiteX17" fmla="*/ 330868 w 1834816"/>
              <a:gd name="connsiteY17" fmla="*/ 1008655 h 1056781"/>
              <a:gd name="connsiteX18" fmla="*/ 156410 w 1834816"/>
              <a:gd name="connsiteY18" fmla="*/ 1056781 h 1056781"/>
              <a:gd name="connsiteX19" fmla="*/ 0 w 1834816"/>
              <a:gd name="connsiteY19" fmla="*/ 1008655 h 1056781"/>
              <a:gd name="connsiteX0" fmla="*/ 0 w 1678406"/>
              <a:gd name="connsiteY0" fmla="*/ 1056781 h 1056781"/>
              <a:gd name="connsiteX1" fmla="*/ 186490 w 1678406"/>
              <a:gd name="connsiteY1" fmla="*/ 677786 h 1056781"/>
              <a:gd name="connsiteX2" fmla="*/ 234616 w 1678406"/>
              <a:gd name="connsiteY2" fmla="*/ 268712 h 1056781"/>
              <a:gd name="connsiteX3" fmla="*/ 511343 w 1678406"/>
              <a:gd name="connsiteY3" fmla="*/ 100270 h 1056781"/>
              <a:gd name="connsiteX4" fmla="*/ 818148 w 1678406"/>
              <a:gd name="connsiteY4" fmla="*/ 16049 h 1056781"/>
              <a:gd name="connsiteX5" fmla="*/ 1094874 w 1678406"/>
              <a:gd name="connsiteY5" fmla="*/ 10033 h 1056781"/>
              <a:gd name="connsiteX6" fmla="*/ 1317458 w 1678406"/>
              <a:gd name="connsiteY6" fmla="*/ 52144 h 1056781"/>
              <a:gd name="connsiteX7" fmla="*/ 1552074 w 1678406"/>
              <a:gd name="connsiteY7" fmla="*/ 190507 h 1056781"/>
              <a:gd name="connsiteX8" fmla="*/ 1642311 w 1678406"/>
              <a:gd name="connsiteY8" fmla="*/ 352933 h 1056781"/>
              <a:gd name="connsiteX9" fmla="*/ 1678406 w 1678406"/>
              <a:gd name="connsiteY9" fmla="*/ 551455 h 1056781"/>
              <a:gd name="connsiteX10" fmla="*/ 1600200 w 1678406"/>
              <a:gd name="connsiteY10" fmla="*/ 762007 h 1056781"/>
              <a:gd name="connsiteX11" fmla="*/ 1455822 w 1678406"/>
              <a:gd name="connsiteY11" fmla="*/ 864276 h 1056781"/>
              <a:gd name="connsiteX12" fmla="*/ 1100890 w 1678406"/>
              <a:gd name="connsiteY12" fmla="*/ 1008655 h 1056781"/>
              <a:gd name="connsiteX13" fmla="*/ 824164 w 1678406"/>
              <a:gd name="connsiteY13" fmla="*/ 984591 h 1056781"/>
              <a:gd name="connsiteX14" fmla="*/ 637674 w 1678406"/>
              <a:gd name="connsiteY14" fmla="*/ 924433 h 1056781"/>
              <a:gd name="connsiteX15" fmla="*/ 433137 w 1678406"/>
              <a:gd name="connsiteY15" fmla="*/ 834197 h 1056781"/>
              <a:gd name="connsiteX16" fmla="*/ 354932 w 1678406"/>
              <a:gd name="connsiteY16" fmla="*/ 912402 h 1056781"/>
              <a:gd name="connsiteX17" fmla="*/ 174458 w 1678406"/>
              <a:gd name="connsiteY17" fmla="*/ 1008655 h 1056781"/>
              <a:gd name="connsiteX18" fmla="*/ 0 w 1678406"/>
              <a:gd name="connsiteY18" fmla="*/ 1056781 h 1056781"/>
              <a:gd name="connsiteX0" fmla="*/ 0 w 1503948"/>
              <a:gd name="connsiteY0" fmla="*/ 1008655 h 1015345"/>
              <a:gd name="connsiteX1" fmla="*/ 12032 w 1503948"/>
              <a:gd name="connsiteY1" fmla="*/ 677786 h 1015345"/>
              <a:gd name="connsiteX2" fmla="*/ 60158 w 1503948"/>
              <a:gd name="connsiteY2" fmla="*/ 268712 h 1015345"/>
              <a:gd name="connsiteX3" fmla="*/ 336885 w 1503948"/>
              <a:gd name="connsiteY3" fmla="*/ 100270 h 1015345"/>
              <a:gd name="connsiteX4" fmla="*/ 643690 w 1503948"/>
              <a:gd name="connsiteY4" fmla="*/ 16049 h 1015345"/>
              <a:gd name="connsiteX5" fmla="*/ 920416 w 1503948"/>
              <a:gd name="connsiteY5" fmla="*/ 10033 h 1015345"/>
              <a:gd name="connsiteX6" fmla="*/ 1143000 w 1503948"/>
              <a:gd name="connsiteY6" fmla="*/ 52144 h 1015345"/>
              <a:gd name="connsiteX7" fmla="*/ 1377616 w 1503948"/>
              <a:gd name="connsiteY7" fmla="*/ 190507 h 1015345"/>
              <a:gd name="connsiteX8" fmla="*/ 1467853 w 1503948"/>
              <a:gd name="connsiteY8" fmla="*/ 352933 h 1015345"/>
              <a:gd name="connsiteX9" fmla="*/ 1503948 w 1503948"/>
              <a:gd name="connsiteY9" fmla="*/ 551455 h 1015345"/>
              <a:gd name="connsiteX10" fmla="*/ 1425742 w 1503948"/>
              <a:gd name="connsiteY10" fmla="*/ 762007 h 1015345"/>
              <a:gd name="connsiteX11" fmla="*/ 1281364 w 1503948"/>
              <a:gd name="connsiteY11" fmla="*/ 864276 h 1015345"/>
              <a:gd name="connsiteX12" fmla="*/ 926432 w 1503948"/>
              <a:gd name="connsiteY12" fmla="*/ 1008655 h 1015345"/>
              <a:gd name="connsiteX13" fmla="*/ 649706 w 1503948"/>
              <a:gd name="connsiteY13" fmla="*/ 984591 h 1015345"/>
              <a:gd name="connsiteX14" fmla="*/ 463216 w 1503948"/>
              <a:gd name="connsiteY14" fmla="*/ 924433 h 1015345"/>
              <a:gd name="connsiteX15" fmla="*/ 258679 w 1503948"/>
              <a:gd name="connsiteY15" fmla="*/ 834197 h 1015345"/>
              <a:gd name="connsiteX16" fmla="*/ 180474 w 1503948"/>
              <a:gd name="connsiteY16" fmla="*/ 912402 h 1015345"/>
              <a:gd name="connsiteX17" fmla="*/ 0 w 1503948"/>
              <a:gd name="connsiteY17" fmla="*/ 1008655 h 1015345"/>
              <a:gd name="connsiteX0" fmla="*/ 168442 w 1491916"/>
              <a:gd name="connsiteY0" fmla="*/ 912402 h 1015345"/>
              <a:gd name="connsiteX1" fmla="*/ 0 w 1491916"/>
              <a:gd name="connsiteY1" fmla="*/ 677786 h 1015345"/>
              <a:gd name="connsiteX2" fmla="*/ 48126 w 1491916"/>
              <a:gd name="connsiteY2" fmla="*/ 268712 h 1015345"/>
              <a:gd name="connsiteX3" fmla="*/ 324853 w 1491916"/>
              <a:gd name="connsiteY3" fmla="*/ 100270 h 1015345"/>
              <a:gd name="connsiteX4" fmla="*/ 631658 w 1491916"/>
              <a:gd name="connsiteY4" fmla="*/ 16049 h 1015345"/>
              <a:gd name="connsiteX5" fmla="*/ 908384 w 1491916"/>
              <a:gd name="connsiteY5" fmla="*/ 10033 h 1015345"/>
              <a:gd name="connsiteX6" fmla="*/ 1130968 w 1491916"/>
              <a:gd name="connsiteY6" fmla="*/ 52144 h 1015345"/>
              <a:gd name="connsiteX7" fmla="*/ 1365584 w 1491916"/>
              <a:gd name="connsiteY7" fmla="*/ 190507 h 1015345"/>
              <a:gd name="connsiteX8" fmla="*/ 1455821 w 1491916"/>
              <a:gd name="connsiteY8" fmla="*/ 352933 h 1015345"/>
              <a:gd name="connsiteX9" fmla="*/ 1491916 w 1491916"/>
              <a:gd name="connsiteY9" fmla="*/ 551455 h 1015345"/>
              <a:gd name="connsiteX10" fmla="*/ 1413710 w 1491916"/>
              <a:gd name="connsiteY10" fmla="*/ 762007 h 1015345"/>
              <a:gd name="connsiteX11" fmla="*/ 1269332 w 1491916"/>
              <a:gd name="connsiteY11" fmla="*/ 864276 h 1015345"/>
              <a:gd name="connsiteX12" fmla="*/ 914400 w 1491916"/>
              <a:gd name="connsiteY12" fmla="*/ 1008655 h 1015345"/>
              <a:gd name="connsiteX13" fmla="*/ 637674 w 1491916"/>
              <a:gd name="connsiteY13" fmla="*/ 984591 h 1015345"/>
              <a:gd name="connsiteX14" fmla="*/ 451184 w 1491916"/>
              <a:gd name="connsiteY14" fmla="*/ 924433 h 1015345"/>
              <a:gd name="connsiteX15" fmla="*/ 246647 w 1491916"/>
              <a:gd name="connsiteY15" fmla="*/ 834197 h 1015345"/>
              <a:gd name="connsiteX16" fmla="*/ 168442 w 1491916"/>
              <a:gd name="connsiteY16" fmla="*/ 912402 h 1015345"/>
              <a:gd name="connsiteX0" fmla="*/ 246647 w 1491916"/>
              <a:gd name="connsiteY0" fmla="*/ 834197 h 1015345"/>
              <a:gd name="connsiteX1" fmla="*/ 0 w 1491916"/>
              <a:gd name="connsiteY1" fmla="*/ 677786 h 1015345"/>
              <a:gd name="connsiteX2" fmla="*/ 48126 w 1491916"/>
              <a:gd name="connsiteY2" fmla="*/ 268712 h 1015345"/>
              <a:gd name="connsiteX3" fmla="*/ 324853 w 1491916"/>
              <a:gd name="connsiteY3" fmla="*/ 100270 h 1015345"/>
              <a:gd name="connsiteX4" fmla="*/ 631658 w 1491916"/>
              <a:gd name="connsiteY4" fmla="*/ 16049 h 1015345"/>
              <a:gd name="connsiteX5" fmla="*/ 908384 w 1491916"/>
              <a:gd name="connsiteY5" fmla="*/ 10033 h 1015345"/>
              <a:gd name="connsiteX6" fmla="*/ 1130968 w 1491916"/>
              <a:gd name="connsiteY6" fmla="*/ 52144 h 1015345"/>
              <a:gd name="connsiteX7" fmla="*/ 1365584 w 1491916"/>
              <a:gd name="connsiteY7" fmla="*/ 190507 h 1015345"/>
              <a:gd name="connsiteX8" fmla="*/ 1455821 w 1491916"/>
              <a:gd name="connsiteY8" fmla="*/ 352933 h 1015345"/>
              <a:gd name="connsiteX9" fmla="*/ 1491916 w 1491916"/>
              <a:gd name="connsiteY9" fmla="*/ 551455 h 1015345"/>
              <a:gd name="connsiteX10" fmla="*/ 1413710 w 1491916"/>
              <a:gd name="connsiteY10" fmla="*/ 762007 h 1015345"/>
              <a:gd name="connsiteX11" fmla="*/ 1269332 w 1491916"/>
              <a:gd name="connsiteY11" fmla="*/ 864276 h 1015345"/>
              <a:gd name="connsiteX12" fmla="*/ 914400 w 1491916"/>
              <a:gd name="connsiteY12" fmla="*/ 1008655 h 1015345"/>
              <a:gd name="connsiteX13" fmla="*/ 637674 w 1491916"/>
              <a:gd name="connsiteY13" fmla="*/ 984591 h 1015345"/>
              <a:gd name="connsiteX14" fmla="*/ 451184 w 1491916"/>
              <a:gd name="connsiteY14" fmla="*/ 924433 h 1015345"/>
              <a:gd name="connsiteX15" fmla="*/ 246647 w 1491916"/>
              <a:gd name="connsiteY15" fmla="*/ 834197 h 1015345"/>
              <a:gd name="connsiteX0" fmla="*/ 282826 w 1528095"/>
              <a:gd name="connsiteY0" fmla="*/ 834197 h 1015345"/>
              <a:gd name="connsiteX1" fmla="*/ 36179 w 1528095"/>
              <a:gd name="connsiteY1" fmla="*/ 677786 h 1015345"/>
              <a:gd name="connsiteX2" fmla="*/ 84305 w 1528095"/>
              <a:gd name="connsiteY2" fmla="*/ 268712 h 1015345"/>
              <a:gd name="connsiteX3" fmla="*/ 361032 w 1528095"/>
              <a:gd name="connsiteY3" fmla="*/ 100270 h 1015345"/>
              <a:gd name="connsiteX4" fmla="*/ 667837 w 1528095"/>
              <a:gd name="connsiteY4" fmla="*/ 16049 h 1015345"/>
              <a:gd name="connsiteX5" fmla="*/ 944563 w 1528095"/>
              <a:gd name="connsiteY5" fmla="*/ 10033 h 1015345"/>
              <a:gd name="connsiteX6" fmla="*/ 1167147 w 1528095"/>
              <a:gd name="connsiteY6" fmla="*/ 52144 h 1015345"/>
              <a:gd name="connsiteX7" fmla="*/ 1401763 w 1528095"/>
              <a:gd name="connsiteY7" fmla="*/ 190507 h 1015345"/>
              <a:gd name="connsiteX8" fmla="*/ 1492000 w 1528095"/>
              <a:gd name="connsiteY8" fmla="*/ 352933 h 1015345"/>
              <a:gd name="connsiteX9" fmla="*/ 1528095 w 1528095"/>
              <a:gd name="connsiteY9" fmla="*/ 551455 h 1015345"/>
              <a:gd name="connsiteX10" fmla="*/ 1449889 w 1528095"/>
              <a:gd name="connsiteY10" fmla="*/ 762007 h 1015345"/>
              <a:gd name="connsiteX11" fmla="*/ 1305511 w 1528095"/>
              <a:gd name="connsiteY11" fmla="*/ 864276 h 1015345"/>
              <a:gd name="connsiteX12" fmla="*/ 950579 w 1528095"/>
              <a:gd name="connsiteY12" fmla="*/ 1008655 h 1015345"/>
              <a:gd name="connsiteX13" fmla="*/ 673853 w 1528095"/>
              <a:gd name="connsiteY13" fmla="*/ 984591 h 1015345"/>
              <a:gd name="connsiteX14" fmla="*/ 487363 w 1528095"/>
              <a:gd name="connsiteY14" fmla="*/ 924433 h 1015345"/>
              <a:gd name="connsiteX15" fmla="*/ 282826 w 1528095"/>
              <a:gd name="connsiteY15" fmla="*/ 834197 h 1015345"/>
              <a:gd name="connsiteX0" fmla="*/ 247564 w 1492833"/>
              <a:gd name="connsiteY0" fmla="*/ 834197 h 1015345"/>
              <a:gd name="connsiteX1" fmla="*/ 49044 w 1492833"/>
              <a:gd name="connsiteY1" fmla="*/ 706662 h 1015345"/>
              <a:gd name="connsiteX2" fmla="*/ 49043 w 1492833"/>
              <a:gd name="connsiteY2" fmla="*/ 268712 h 1015345"/>
              <a:gd name="connsiteX3" fmla="*/ 325770 w 1492833"/>
              <a:gd name="connsiteY3" fmla="*/ 100270 h 1015345"/>
              <a:gd name="connsiteX4" fmla="*/ 632575 w 1492833"/>
              <a:gd name="connsiteY4" fmla="*/ 16049 h 1015345"/>
              <a:gd name="connsiteX5" fmla="*/ 909301 w 1492833"/>
              <a:gd name="connsiteY5" fmla="*/ 10033 h 1015345"/>
              <a:gd name="connsiteX6" fmla="*/ 1131885 w 1492833"/>
              <a:gd name="connsiteY6" fmla="*/ 52144 h 1015345"/>
              <a:gd name="connsiteX7" fmla="*/ 1366501 w 1492833"/>
              <a:gd name="connsiteY7" fmla="*/ 190507 h 1015345"/>
              <a:gd name="connsiteX8" fmla="*/ 1456738 w 1492833"/>
              <a:gd name="connsiteY8" fmla="*/ 352933 h 1015345"/>
              <a:gd name="connsiteX9" fmla="*/ 1492833 w 1492833"/>
              <a:gd name="connsiteY9" fmla="*/ 551455 h 1015345"/>
              <a:gd name="connsiteX10" fmla="*/ 1414627 w 1492833"/>
              <a:gd name="connsiteY10" fmla="*/ 762007 h 1015345"/>
              <a:gd name="connsiteX11" fmla="*/ 1270249 w 1492833"/>
              <a:gd name="connsiteY11" fmla="*/ 864276 h 1015345"/>
              <a:gd name="connsiteX12" fmla="*/ 915317 w 1492833"/>
              <a:gd name="connsiteY12" fmla="*/ 1008655 h 1015345"/>
              <a:gd name="connsiteX13" fmla="*/ 638591 w 1492833"/>
              <a:gd name="connsiteY13" fmla="*/ 984591 h 1015345"/>
              <a:gd name="connsiteX14" fmla="*/ 452101 w 1492833"/>
              <a:gd name="connsiteY14" fmla="*/ 924433 h 1015345"/>
              <a:gd name="connsiteX15" fmla="*/ 247564 w 1492833"/>
              <a:gd name="connsiteY15" fmla="*/ 834197 h 1015345"/>
              <a:gd name="connsiteX0" fmla="*/ 247564 w 1492833"/>
              <a:gd name="connsiteY0" fmla="*/ 834197 h 1000417"/>
              <a:gd name="connsiteX1" fmla="*/ 49044 w 1492833"/>
              <a:gd name="connsiteY1" fmla="*/ 706662 h 1000417"/>
              <a:gd name="connsiteX2" fmla="*/ 49043 w 1492833"/>
              <a:gd name="connsiteY2" fmla="*/ 268712 h 1000417"/>
              <a:gd name="connsiteX3" fmla="*/ 325770 w 1492833"/>
              <a:gd name="connsiteY3" fmla="*/ 100270 h 1000417"/>
              <a:gd name="connsiteX4" fmla="*/ 632575 w 1492833"/>
              <a:gd name="connsiteY4" fmla="*/ 16049 h 1000417"/>
              <a:gd name="connsiteX5" fmla="*/ 909301 w 1492833"/>
              <a:gd name="connsiteY5" fmla="*/ 10033 h 1000417"/>
              <a:gd name="connsiteX6" fmla="*/ 1131885 w 1492833"/>
              <a:gd name="connsiteY6" fmla="*/ 52144 h 1000417"/>
              <a:gd name="connsiteX7" fmla="*/ 1366501 w 1492833"/>
              <a:gd name="connsiteY7" fmla="*/ 190507 h 1000417"/>
              <a:gd name="connsiteX8" fmla="*/ 1456738 w 1492833"/>
              <a:gd name="connsiteY8" fmla="*/ 352933 h 1000417"/>
              <a:gd name="connsiteX9" fmla="*/ 1492833 w 1492833"/>
              <a:gd name="connsiteY9" fmla="*/ 551455 h 1000417"/>
              <a:gd name="connsiteX10" fmla="*/ 1414627 w 1492833"/>
              <a:gd name="connsiteY10" fmla="*/ 762007 h 1000417"/>
              <a:gd name="connsiteX11" fmla="*/ 1270249 w 1492833"/>
              <a:gd name="connsiteY11" fmla="*/ 864276 h 1000417"/>
              <a:gd name="connsiteX12" fmla="*/ 1011569 w 1492833"/>
              <a:gd name="connsiteY12" fmla="*/ 989405 h 1000417"/>
              <a:gd name="connsiteX13" fmla="*/ 638591 w 1492833"/>
              <a:gd name="connsiteY13" fmla="*/ 984591 h 1000417"/>
              <a:gd name="connsiteX14" fmla="*/ 452101 w 1492833"/>
              <a:gd name="connsiteY14" fmla="*/ 924433 h 1000417"/>
              <a:gd name="connsiteX15" fmla="*/ 247564 w 1492833"/>
              <a:gd name="connsiteY15" fmla="*/ 834197 h 100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92833" h="1000417">
                <a:moveTo>
                  <a:pt x="247564" y="834197"/>
                </a:moveTo>
                <a:lnTo>
                  <a:pt x="49044" y="706662"/>
                </a:lnTo>
                <a:cubicBezTo>
                  <a:pt x="-33172" y="654525"/>
                  <a:pt x="2922" y="369777"/>
                  <a:pt x="49043" y="268712"/>
                </a:cubicBezTo>
                <a:cubicBezTo>
                  <a:pt x="95164" y="167647"/>
                  <a:pt x="228515" y="142381"/>
                  <a:pt x="325770" y="100270"/>
                </a:cubicBezTo>
                <a:cubicBezTo>
                  <a:pt x="423025" y="58160"/>
                  <a:pt x="530307" y="44123"/>
                  <a:pt x="632575" y="16049"/>
                </a:cubicBezTo>
                <a:cubicBezTo>
                  <a:pt x="734843" y="-12025"/>
                  <a:pt x="826083" y="4017"/>
                  <a:pt x="909301" y="10033"/>
                </a:cubicBezTo>
                <a:cubicBezTo>
                  <a:pt x="992519" y="16049"/>
                  <a:pt x="1055685" y="22065"/>
                  <a:pt x="1131885" y="52144"/>
                </a:cubicBezTo>
                <a:cubicBezTo>
                  <a:pt x="1208085" y="82223"/>
                  <a:pt x="1312359" y="140376"/>
                  <a:pt x="1366501" y="190507"/>
                </a:cubicBezTo>
                <a:lnTo>
                  <a:pt x="1456738" y="352933"/>
                </a:lnTo>
                <a:lnTo>
                  <a:pt x="1492833" y="551455"/>
                </a:lnTo>
                <a:lnTo>
                  <a:pt x="1414627" y="762007"/>
                </a:lnTo>
                <a:lnTo>
                  <a:pt x="1270249" y="864276"/>
                </a:lnTo>
                <a:cubicBezTo>
                  <a:pt x="1187031" y="905384"/>
                  <a:pt x="1116845" y="969352"/>
                  <a:pt x="1011569" y="989405"/>
                </a:cubicBezTo>
                <a:cubicBezTo>
                  <a:pt x="906293" y="1009458"/>
                  <a:pt x="715794" y="998628"/>
                  <a:pt x="638591" y="984591"/>
                </a:cubicBezTo>
                <a:lnTo>
                  <a:pt x="452101" y="924433"/>
                </a:lnTo>
                <a:lnTo>
                  <a:pt x="247564" y="834197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3564F728-7F05-4E89-80E6-845A58975A32}"/>
              </a:ext>
            </a:extLst>
          </p:cNvPr>
          <p:cNvSpPr/>
          <p:nvPr/>
        </p:nvSpPr>
        <p:spPr>
          <a:xfrm>
            <a:off x="645071" y="1265359"/>
            <a:ext cx="2288113" cy="385680"/>
          </a:xfrm>
          <a:prstGeom prst="wedgeRoundRectCallout">
            <a:avLst>
              <a:gd name="adj1" fmla="val -36271"/>
              <a:gd name="adj2" fmla="val 133848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rgbClr val="0063B1"/>
                </a:solidFill>
              </a:rPr>
              <a:t>would</a:t>
            </a:r>
            <a:r>
              <a:rPr lang="en-US" dirty="0">
                <a:solidFill>
                  <a:schemeClr val="tx1"/>
                </a:solidFill>
              </a:rPr>
              <a:t> you </a:t>
            </a:r>
            <a:r>
              <a:rPr lang="en-US" dirty="0">
                <a:solidFill>
                  <a:srgbClr val="0063B1"/>
                </a:solidFill>
              </a:rPr>
              <a:t>like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ED42E1FD-828D-470D-BF22-4F3A13DD93D0}"/>
              </a:ext>
            </a:extLst>
          </p:cNvPr>
          <p:cNvSpPr/>
          <p:nvPr/>
        </p:nvSpPr>
        <p:spPr>
          <a:xfrm>
            <a:off x="2993922" y="1683215"/>
            <a:ext cx="3123819" cy="406613"/>
          </a:xfrm>
          <a:prstGeom prst="wedgeRoundRectCallout">
            <a:avLst>
              <a:gd name="adj1" fmla="val -51805"/>
              <a:gd name="adj2" fmla="val 79402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3B1"/>
                </a:solidFill>
              </a:rPr>
              <a:t>I’d like</a:t>
            </a:r>
            <a:r>
              <a:rPr lang="en-US" dirty="0">
                <a:solidFill>
                  <a:schemeClr val="tx1"/>
                </a:solidFill>
              </a:rPr>
              <a:t> some salad. It’s healthy.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8DB81BFE-988B-495B-AFC3-00559ED730B0}"/>
              </a:ext>
            </a:extLst>
          </p:cNvPr>
          <p:cNvSpPr/>
          <p:nvPr/>
        </p:nvSpPr>
        <p:spPr>
          <a:xfrm>
            <a:off x="642934" y="2328835"/>
            <a:ext cx="2756570" cy="692347"/>
          </a:xfrm>
          <a:prstGeom prst="wedgeRoundRectCallout">
            <a:avLst>
              <a:gd name="adj1" fmla="val -36271"/>
              <a:gd name="adj2" fmla="val 133848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81B91B"/>
                </a:solidFill>
              </a:rPr>
              <a:t>Which</a:t>
            </a:r>
            <a:r>
              <a:rPr lang="en-US" dirty="0">
                <a:solidFill>
                  <a:schemeClr val="tx1"/>
                </a:solidFill>
              </a:rPr>
              <a:t> would you like, tuna salad </a:t>
            </a:r>
            <a:r>
              <a:rPr lang="en-US" dirty="0">
                <a:solidFill>
                  <a:srgbClr val="81B91B"/>
                </a:solidFill>
              </a:rPr>
              <a:t>or</a:t>
            </a:r>
            <a:r>
              <a:rPr lang="en-US" dirty="0">
                <a:solidFill>
                  <a:schemeClr val="tx1"/>
                </a:solidFill>
              </a:rPr>
              <a:t> prawn salad?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615E7BC4-8F40-4974-9791-CC29027C8593}"/>
              </a:ext>
            </a:extLst>
          </p:cNvPr>
          <p:cNvSpPr/>
          <p:nvPr/>
        </p:nvSpPr>
        <p:spPr>
          <a:xfrm>
            <a:off x="2455606" y="3155735"/>
            <a:ext cx="2128202" cy="367033"/>
          </a:xfrm>
          <a:prstGeom prst="wedgeRoundRectCallout">
            <a:avLst>
              <a:gd name="adj1" fmla="val -53731"/>
              <a:gd name="adj2" fmla="val 130874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3B1"/>
                </a:solidFill>
              </a:rPr>
              <a:t>I’d like</a:t>
            </a:r>
            <a:r>
              <a:rPr lang="en-US" dirty="0">
                <a:solidFill>
                  <a:schemeClr val="tx1"/>
                </a:solidFill>
              </a:rPr>
              <a:t> prawn salad.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7C6FBD1-A946-4EA6-9C04-ED6EBBAA51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2" y="1268674"/>
            <a:ext cx="414541" cy="4145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748B7C5-176A-4217-856B-B6CC99ADF4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85" y="1714552"/>
            <a:ext cx="414541" cy="41454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B030F72-6AC4-4C33-8CBE-CDD0877652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2" y="2344361"/>
            <a:ext cx="414541" cy="4145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7477F12-34F1-4108-8EEA-1A80F6D240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314" y="3157600"/>
            <a:ext cx="414541" cy="414541"/>
          </a:xfrm>
          <a:prstGeom prst="rect">
            <a:avLst/>
          </a:prstGeom>
        </p:spPr>
      </p:pic>
      <p:pic>
        <p:nvPicPr>
          <p:cNvPr id="8" name="plet2e_4a_c4_lf1_0005">
            <a:hlinkClick r:id="" action="ppaction://media"/>
            <a:extLst>
              <a:ext uri="{FF2B5EF4-FFF2-40B4-BE49-F238E27FC236}">
                <a16:creationId xmlns:a16="http://schemas.microsoft.com/office/drawing/2014/main" id="{FA68EF31-B416-48B0-96FF-3D5EA6BF60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09601" y="1256384"/>
            <a:ext cx="609601" cy="609600"/>
          </a:xfrm>
          <a:prstGeom prst="rect">
            <a:avLst/>
          </a:prstGeom>
        </p:spPr>
      </p:pic>
      <p:pic>
        <p:nvPicPr>
          <p:cNvPr id="13" name="plet2e_4a_c4_lf1_0007">
            <a:hlinkClick r:id="" action="ppaction://media"/>
            <a:extLst>
              <a:ext uri="{FF2B5EF4-FFF2-40B4-BE49-F238E27FC236}">
                <a16:creationId xmlns:a16="http://schemas.microsoft.com/office/drawing/2014/main" id="{E41FF394-EECD-4355-AB42-02002EF1A5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48931" y="2269873"/>
            <a:ext cx="609600" cy="609600"/>
          </a:xfrm>
          <a:prstGeom prst="rect">
            <a:avLst/>
          </a:prstGeom>
        </p:spPr>
      </p:pic>
      <p:pic>
        <p:nvPicPr>
          <p:cNvPr id="39" name="plet2e_4a_c4_lf1_0008">
            <a:hlinkClick r:id="" action="ppaction://media"/>
            <a:extLst>
              <a:ext uri="{FF2B5EF4-FFF2-40B4-BE49-F238E27FC236}">
                <a16:creationId xmlns:a16="http://schemas.microsoft.com/office/drawing/2014/main" id="{486F181C-58E9-4ACA-84E1-65C73BDE17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6156" y="2584285"/>
            <a:ext cx="609600" cy="609600"/>
          </a:xfrm>
          <a:prstGeom prst="rect">
            <a:avLst/>
          </a:prstGeom>
        </p:spPr>
      </p:pic>
      <p:pic>
        <p:nvPicPr>
          <p:cNvPr id="40" name="Picture 39">
            <a:hlinkClick r:id="rId14" action="ppaction://hlinksldjump"/>
            <a:extLst>
              <a:ext uri="{FF2B5EF4-FFF2-40B4-BE49-F238E27FC236}">
                <a16:creationId xmlns:a16="http://schemas.microsoft.com/office/drawing/2014/main" id="{203AD4AB-2E84-48D3-80D3-400F36FE79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0950" y="6197265"/>
            <a:ext cx="571500" cy="551448"/>
          </a:xfrm>
          <a:prstGeom prst="rect">
            <a:avLst/>
          </a:prstGeom>
        </p:spPr>
      </p:pic>
      <p:pic>
        <p:nvPicPr>
          <p:cNvPr id="5" name="Untitled">
            <a:hlinkClick r:id="" action="ppaction://media"/>
            <a:extLst>
              <a:ext uri="{FF2B5EF4-FFF2-40B4-BE49-F238E27FC236}">
                <a16:creationId xmlns:a16="http://schemas.microsoft.com/office/drawing/2014/main" id="{8808D335-1CE6-4F44-A72C-5B0062C3728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6156" y="1714552"/>
            <a:ext cx="406400" cy="4064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685E944-37A1-4854-B820-BF2662249C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42414" y="1394208"/>
            <a:ext cx="5727209" cy="259056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185D7D0-6985-47C5-A90E-84E384F44706}"/>
              </a:ext>
            </a:extLst>
          </p:cNvPr>
          <p:cNvSpPr/>
          <p:nvPr/>
        </p:nvSpPr>
        <p:spPr>
          <a:xfrm>
            <a:off x="6340552" y="2058611"/>
            <a:ext cx="2765466" cy="5715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7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3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6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0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5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5FD5311-F610-48AF-8BA5-1D52CED5864C}"/>
              </a:ext>
            </a:extLst>
          </p:cNvPr>
          <p:cNvGrpSpPr/>
          <p:nvPr/>
        </p:nvGrpSpPr>
        <p:grpSpPr>
          <a:xfrm>
            <a:off x="228392" y="3124468"/>
            <a:ext cx="6545388" cy="3000268"/>
            <a:chOff x="228392" y="3124468"/>
            <a:chExt cx="6545388" cy="300026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2646C59-3F71-455D-B0CF-06E6421CE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8392" y="3124468"/>
              <a:ext cx="6545388" cy="300026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2CAAECB-6D80-4C52-AD9E-92F8127E8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60610" y="5181651"/>
              <a:ext cx="625461" cy="223742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F11E3DC-824E-4B66-8101-CF02DF8C986A}"/>
              </a:ext>
            </a:extLst>
          </p:cNvPr>
          <p:cNvSpPr/>
          <p:nvPr/>
        </p:nvSpPr>
        <p:spPr>
          <a:xfrm>
            <a:off x="0" y="0"/>
            <a:ext cx="12192000" cy="1133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C48DF7-E3F7-4226-A50B-846E139CE943}"/>
              </a:ext>
            </a:extLst>
          </p:cNvPr>
          <p:cNvSpPr txBox="1"/>
          <p:nvPr/>
        </p:nvSpPr>
        <p:spPr>
          <a:xfrm>
            <a:off x="899799" y="136823"/>
            <a:ext cx="991425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/>
                <a:ea typeface="Open Sans"/>
                <a:cs typeface="Open Sans"/>
              </a:rPr>
              <a:t>The Fong family are looking at the menu. What would they like to eat? Finish what they say.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E586C3E-A106-4B24-850C-2CD5AC7A492B}"/>
              </a:ext>
            </a:extLst>
          </p:cNvPr>
          <p:cNvSpPr/>
          <p:nvPr/>
        </p:nvSpPr>
        <p:spPr>
          <a:xfrm>
            <a:off x="2117087" y="5011931"/>
            <a:ext cx="1528095" cy="1015345"/>
          </a:xfrm>
          <a:custGeom>
            <a:avLst/>
            <a:gdLst>
              <a:gd name="connsiteX0" fmla="*/ 0 w 1864895"/>
              <a:gd name="connsiteY0" fmla="*/ 884322 h 1046748"/>
              <a:gd name="connsiteX1" fmla="*/ 372979 w 1864895"/>
              <a:gd name="connsiteY1" fmla="*/ 667753 h 1046748"/>
              <a:gd name="connsiteX2" fmla="*/ 421105 w 1864895"/>
              <a:gd name="connsiteY2" fmla="*/ 258679 h 1046748"/>
              <a:gd name="connsiteX3" fmla="*/ 469232 w 1864895"/>
              <a:gd name="connsiteY3" fmla="*/ 42111 h 1046748"/>
              <a:gd name="connsiteX4" fmla="*/ 697832 w 1864895"/>
              <a:gd name="connsiteY4" fmla="*/ 90237 h 1046748"/>
              <a:gd name="connsiteX5" fmla="*/ 1004637 w 1864895"/>
              <a:gd name="connsiteY5" fmla="*/ 6016 h 1046748"/>
              <a:gd name="connsiteX6" fmla="*/ 1281363 w 1864895"/>
              <a:gd name="connsiteY6" fmla="*/ 0 h 1046748"/>
              <a:gd name="connsiteX7" fmla="*/ 1503947 w 1864895"/>
              <a:gd name="connsiteY7" fmla="*/ 42111 h 1046748"/>
              <a:gd name="connsiteX8" fmla="*/ 1738563 w 1864895"/>
              <a:gd name="connsiteY8" fmla="*/ 180474 h 1046748"/>
              <a:gd name="connsiteX9" fmla="*/ 1828800 w 1864895"/>
              <a:gd name="connsiteY9" fmla="*/ 342900 h 1046748"/>
              <a:gd name="connsiteX10" fmla="*/ 1864895 w 1864895"/>
              <a:gd name="connsiteY10" fmla="*/ 541422 h 1046748"/>
              <a:gd name="connsiteX11" fmla="*/ 1786689 w 1864895"/>
              <a:gd name="connsiteY11" fmla="*/ 751974 h 1046748"/>
              <a:gd name="connsiteX12" fmla="*/ 1642311 w 1864895"/>
              <a:gd name="connsiteY12" fmla="*/ 854243 h 1046748"/>
              <a:gd name="connsiteX13" fmla="*/ 1287379 w 1864895"/>
              <a:gd name="connsiteY13" fmla="*/ 998622 h 1046748"/>
              <a:gd name="connsiteX14" fmla="*/ 1010653 w 1864895"/>
              <a:gd name="connsiteY14" fmla="*/ 974558 h 1046748"/>
              <a:gd name="connsiteX15" fmla="*/ 824163 w 1864895"/>
              <a:gd name="connsiteY15" fmla="*/ 914400 h 1046748"/>
              <a:gd name="connsiteX16" fmla="*/ 619626 w 1864895"/>
              <a:gd name="connsiteY16" fmla="*/ 824164 h 1046748"/>
              <a:gd name="connsiteX17" fmla="*/ 541421 w 1864895"/>
              <a:gd name="connsiteY17" fmla="*/ 902369 h 1046748"/>
              <a:gd name="connsiteX18" fmla="*/ 360947 w 1864895"/>
              <a:gd name="connsiteY18" fmla="*/ 998622 h 1046748"/>
              <a:gd name="connsiteX19" fmla="*/ 186489 w 1864895"/>
              <a:gd name="connsiteY19" fmla="*/ 1046748 h 1046748"/>
              <a:gd name="connsiteX20" fmla="*/ 30079 w 1864895"/>
              <a:gd name="connsiteY20" fmla="*/ 998622 h 1046748"/>
              <a:gd name="connsiteX21" fmla="*/ 0 w 1864895"/>
              <a:gd name="connsiteY21" fmla="*/ 884322 h 1046748"/>
              <a:gd name="connsiteX0" fmla="*/ 0 w 1864895"/>
              <a:gd name="connsiteY0" fmla="*/ 884322 h 1046748"/>
              <a:gd name="connsiteX1" fmla="*/ 372979 w 1864895"/>
              <a:gd name="connsiteY1" fmla="*/ 667753 h 1046748"/>
              <a:gd name="connsiteX2" fmla="*/ 421105 w 1864895"/>
              <a:gd name="connsiteY2" fmla="*/ 258679 h 1046748"/>
              <a:gd name="connsiteX3" fmla="*/ 469232 w 1864895"/>
              <a:gd name="connsiteY3" fmla="*/ 42111 h 1046748"/>
              <a:gd name="connsiteX4" fmla="*/ 697832 w 1864895"/>
              <a:gd name="connsiteY4" fmla="*/ 90237 h 1046748"/>
              <a:gd name="connsiteX5" fmla="*/ 1004637 w 1864895"/>
              <a:gd name="connsiteY5" fmla="*/ 6016 h 1046748"/>
              <a:gd name="connsiteX6" fmla="*/ 1281363 w 1864895"/>
              <a:gd name="connsiteY6" fmla="*/ 0 h 1046748"/>
              <a:gd name="connsiteX7" fmla="*/ 1503947 w 1864895"/>
              <a:gd name="connsiteY7" fmla="*/ 42111 h 1046748"/>
              <a:gd name="connsiteX8" fmla="*/ 1738563 w 1864895"/>
              <a:gd name="connsiteY8" fmla="*/ 180474 h 1046748"/>
              <a:gd name="connsiteX9" fmla="*/ 1828800 w 1864895"/>
              <a:gd name="connsiteY9" fmla="*/ 342900 h 1046748"/>
              <a:gd name="connsiteX10" fmla="*/ 1864895 w 1864895"/>
              <a:gd name="connsiteY10" fmla="*/ 541422 h 1046748"/>
              <a:gd name="connsiteX11" fmla="*/ 1786689 w 1864895"/>
              <a:gd name="connsiteY11" fmla="*/ 751974 h 1046748"/>
              <a:gd name="connsiteX12" fmla="*/ 1642311 w 1864895"/>
              <a:gd name="connsiteY12" fmla="*/ 854243 h 1046748"/>
              <a:gd name="connsiteX13" fmla="*/ 1287379 w 1864895"/>
              <a:gd name="connsiteY13" fmla="*/ 998622 h 1046748"/>
              <a:gd name="connsiteX14" fmla="*/ 1010653 w 1864895"/>
              <a:gd name="connsiteY14" fmla="*/ 974558 h 1046748"/>
              <a:gd name="connsiteX15" fmla="*/ 824163 w 1864895"/>
              <a:gd name="connsiteY15" fmla="*/ 914400 h 1046748"/>
              <a:gd name="connsiteX16" fmla="*/ 619626 w 1864895"/>
              <a:gd name="connsiteY16" fmla="*/ 824164 h 1046748"/>
              <a:gd name="connsiteX17" fmla="*/ 541421 w 1864895"/>
              <a:gd name="connsiteY17" fmla="*/ 902369 h 1046748"/>
              <a:gd name="connsiteX18" fmla="*/ 360947 w 1864895"/>
              <a:gd name="connsiteY18" fmla="*/ 998622 h 1046748"/>
              <a:gd name="connsiteX19" fmla="*/ 186489 w 1864895"/>
              <a:gd name="connsiteY19" fmla="*/ 1046748 h 1046748"/>
              <a:gd name="connsiteX20" fmla="*/ 30079 w 1864895"/>
              <a:gd name="connsiteY20" fmla="*/ 998622 h 1046748"/>
              <a:gd name="connsiteX21" fmla="*/ 0 w 1864895"/>
              <a:gd name="connsiteY21" fmla="*/ 884322 h 1046748"/>
              <a:gd name="connsiteX0" fmla="*/ 24608 w 1889503"/>
              <a:gd name="connsiteY0" fmla="*/ 884322 h 1046748"/>
              <a:gd name="connsiteX1" fmla="*/ 397587 w 1889503"/>
              <a:gd name="connsiteY1" fmla="*/ 667753 h 1046748"/>
              <a:gd name="connsiteX2" fmla="*/ 445713 w 1889503"/>
              <a:gd name="connsiteY2" fmla="*/ 258679 h 1046748"/>
              <a:gd name="connsiteX3" fmla="*/ 493840 w 1889503"/>
              <a:gd name="connsiteY3" fmla="*/ 42111 h 1046748"/>
              <a:gd name="connsiteX4" fmla="*/ 722440 w 1889503"/>
              <a:gd name="connsiteY4" fmla="*/ 90237 h 1046748"/>
              <a:gd name="connsiteX5" fmla="*/ 1029245 w 1889503"/>
              <a:gd name="connsiteY5" fmla="*/ 6016 h 1046748"/>
              <a:gd name="connsiteX6" fmla="*/ 1305971 w 1889503"/>
              <a:gd name="connsiteY6" fmla="*/ 0 h 1046748"/>
              <a:gd name="connsiteX7" fmla="*/ 1528555 w 1889503"/>
              <a:gd name="connsiteY7" fmla="*/ 42111 h 1046748"/>
              <a:gd name="connsiteX8" fmla="*/ 1763171 w 1889503"/>
              <a:gd name="connsiteY8" fmla="*/ 180474 h 1046748"/>
              <a:gd name="connsiteX9" fmla="*/ 1853408 w 1889503"/>
              <a:gd name="connsiteY9" fmla="*/ 342900 h 1046748"/>
              <a:gd name="connsiteX10" fmla="*/ 1889503 w 1889503"/>
              <a:gd name="connsiteY10" fmla="*/ 541422 h 1046748"/>
              <a:gd name="connsiteX11" fmla="*/ 1811297 w 1889503"/>
              <a:gd name="connsiteY11" fmla="*/ 751974 h 1046748"/>
              <a:gd name="connsiteX12" fmla="*/ 1666919 w 1889503"/>
              <a:gd name="connsiteY12" fmla="*/ 854243 h 1046748"/>
              <a:gd name="connsiteX13" fmla="*/ 1311987 w 1889503"/>
              <a:gd name="connsiteY13" fmla="*/ 998622 h 1046748"/>
              <a:gd name="connsiteX14" fmla="*/ 1035261 w 1889503"/>
              <a:gd name="connsiteY14" fmla="*/ 974558 h 1046748"/>
              <a:gd name="connsiteX15" fmla="*/ 848771 w 1889503"/>
              <a:gd name="connsiteY15" fmla="*/ 914400 h 1046748"/>
              <a:gd name="connsiteX16" fmla="*/ 644234 w 1889503"/>
              <a:gd name="connsiteY16" fmla="*/ 824164 h 1046748"/>
              <a:gd name="connsiteX17" fmla="*/ 566029 w 1889503"/>
              <a:gd name="connsiteY17" fmla="*/ 902369 h 1046748"/>
              <a:gd name="connsiteX18" fmla="*/ 385555 w 1889503"/>
              <a:gd name="connsiteY18" fmla="*/ 998622 h 1046748"/>
              <a:gd name="connsiteX19" fmla="*/ 211097 w 1889503"/>
              <a:gd name="connsiteY19" fmla="*/ 1046748 h 1046748"/>
              <a:gd name="connsiteX20" fmla="*/ 54687 w 1889503"/>
              <a:gd name="connsiteY20" fmla="*/ 998622 h 1046748"/>
              <a:gd name="connsiteX21" fmla="*/ 24608 w 1889503"/>
              <a:gd name="connsiteY21" fmla="*/ 884322 h 1046748"/>
              <a:gd name="connsiteX0" fmla="*/ 24608 w 1889503"/>
              <a:gd name="connsiteY0" fmla="*/ 884322 h 1046748"/>
              <a:gd name="connsiteX1" fmla="*/ 397587 w 1889503"/>
              <a:gd name="connsiteY1" fmla="*/ 667753 h 1046748"/>
              <a:gd name="connsiteX2" fmla="*/ 445713 w 1889503"/>
              <a:gd name="connsiteY2" fmla="*/ 258679 h 1046748"/>
              <a:gd name="connsiteX3" fmla="*/ 493840 w 1889503"/>
              <a:gd name="connsiteY3" fmla="*/ 42111 h 1046748"/>
              <a:gd name="connsiteX4" fmla="*/ 722440 w 1889503"/>
              <a:gd name="connsiteY4" fmla="*/ 90237 h 1046748"/>
              <a:gd name="connsiteX5" fmla="*/ 1029245 w 1889503"/>
              <a:gd name="connsiteY5" fmla="*/ 6016 h 1046748"/>
              <a:gd name="connsiteX6" fmla="*/ 1305971 w 1889503"/>
              <a:gd name="connsiteY6" fmla="*/ 0 h 1046748"/>
              <a:gd name="connsiteX7" fmla="*/ 1528555 w 1889503"/>
              <a:gd name="connsiteY7" fmla="*/ 42111 h 1046748"/>
              <a:gd name="connsiteX8" fmla="*/ 1763171 w 1889503"/>
              <a:gd name="connsiteY8" fmla="*/ 180474 h 1046748"/>
              <a:gd name="connsiteX9" fmla="*/ 1853408 w 1889503"/>
              <a:gd name="connsiteY9" fmla="*/ 342900 h 1046748"/>
              <a:gd name="connsiteX10" fmla="*/ 1889503 w 1889503"/>
              <a:gd name="connsiteY10" fmla="*/ 541422 h 1046748"/>
              <a:gd name="connsiteX11" fmla="*/ 1811297 w 1889503"/>
              <a:gd name="connsiteY11" fmla="*/ 751974 h 1046748"/>
              <a:gd name="connsiteX12" fmla="*/ 1666919 w 1889503"/>
              <a:gd name="connsiteY12" fmla="*/ 854243 h 1046748"/>
              <a:gd name="connsiteX13" fmla="*/ 1311987 w 1889503"/>
              <a:gd name="connsiteY13" fmla="*/ 998622 h 1046748"/>
              <a:gd name="connsiteX14" fmla="*/ 1035261 w 1889503"/>
              <a:gd name="connsiteY14" fmla="*/ 974558 h 1046748"/>
              <a:gd name="connsiteX15" fmla="*/ 848771 w 1889503"/>
              <a:gd name="connsiteY15" fmla="*/ 914400 h 1046748"/>
              <a:gd name="connsiteX16" fmla="*/ 644234 w 1889503"/>
              <a:gd name="connsiteY16" fmla="*/ 824164 h 1046748"/>
              <a:gd name="connsiteX17" fmla="*/ 566029 w 1889503"/>
              <a:gd name="connsiteY17" fmla="*/ 902369 h 1046748"/>
              <a:gd name="connsiteX18" fmla="*/ 385555 w 1889503"/>
              <a:gd name="connsiteY18" fmla="*/ 998622 h 1046748"/>
              <a:gd name="connsiteX19" fmla="*/ 211097 w 1889503"/>
              <a:gd name="connsiteY19" fmla="*/ 1046748 h 1046748"/>
              <a:gd name="connsiteX20" fmla="*/ 54687 w 1889503"/>
              <a:gd name="connsiteY20" fmla="*/ 998622 h 1046748"/>
              <a:gd name="connsiteX21" fmla="*/ 24608 w 1889503"/>
              <a:gd name="connsiteY21" fmla="*/ 884322 h 1046748"/>
              <a:gd name="connsiteX0" fmla="*/ 24608 w 1889503"/>
              <a:gd name="connsiteY0" fmla="*/ 884322 h 1046748"/>
              <a:gd name="connsiteX1" fmla="*/ 397587 w 1889503"/>
              <a:gd name="connsiteY1" fmla="*/ 667753 h 1046748"/>
              <a:gd name="connsiteX2" fmla="*/ 445713 w 1889503"/>
              <a:gd name="connsiteY2" fmla="*/ 258679 h 1046748"/>
              <a:gd name="connsiteX3" fmla="*/ 493840 w 1889503"/>
              <a:gd name="connsiteY3" fmla="*/ 42111 h 1046748"/>
              <a:gd name="connsiteX4" fmla="*/ 722440 w 1889503"/>
              <a:gd name="connsiteY4" fmla="*/ 90237 h 1046748"/>
              <a:gd name="connsiteX5" fmla="*/ 1029245 w 1889503"/>
              <a:gd name="connsiteY5" fmla="*/ 6016 h 1046748"/>
              <a:gd name="connsiteX6" fmla="*/ 1305971 w 1889503"/>
              <a:gd name="connsiteY6" fmla="*/ 0 h 1046748"/>
              <a:gd name="connsiteX7" fmla="*/ 1528555 w 1889503"/>
              <a:gd name="connsiteY7" fmla="*/ 42111 h 1046748"/>
              <a:gd name="connsiteX8" fmla="*/ 1763171 w 1889503"/>
              <a:gd name="connsiteY8" fmla="*/ 180474 h 1046748"/>
              <a:gd name="connsiteX9" fmla="*/ 1853408 w 1889503"/>
              <a:gd name="connsiteY9" fmla="*/ 342900 h 1046748"/>
              <a:gd name="connsiteX10" fmla="*/ 1889503 w 1889503"/>
              <a:gd name="connsiteY10" fmla="*/ 541422 h 1046748"/>
              <a:gd name="connsiteX11" fmla="*/ 1811297 w 1889503"/>
              <a:gd name="connsiteY11" fmla="*/ 751974 h 1046748"/>
              <a:gd name="connsiteX12" fmla="*/ 1666919 w 1889503"/>
              <a:gd name="connsiteY12" fmla="*/ 854243 h 1046748"/>
              <a:gd name="connsiteX13" fmla="*/ 1311987 w 1889503"/>
              <a:gd name="connsiteY13" fmla="*/ 998622 h 1046748"/>
              <a:gd name="connsiteX14" fmla="*/ 1035261 w 1889503"/>
              <a:gd name="connsiteY14" fmla="*/ 974558 h 1046748"/>
              <a:gd name="connsiteX15" fmla="*/ 848771 w 1889503"/>
              <a:gd name="connsiteY15" fmla="*/ 914400 h 1046748"/>
              <a:gd name="connsiteX16" fmla="*/ 644234 w 1889503"/>
              <a:gd name="connsiteY16" fmla="*/ 824164 h 1046748"/>
              <a:gd name="connsiteX17" fmla="*/ 566029 w 1889503"/>
              <a:gd name="connsiteY17" fmla="*/ 902369 h 1046748"/>
              <a:gd name="connsiteX18" fmla="*/ 385555 w 1889503"/>
              <a:gd name="connsiteY18" fmla="*/ 998622 h 1046748"/>
              <a:gd name="connsiteX19" fmla="*/ 211097 w 1889503"/>
              <a:gd name="connsiteY19" fmla="*/ 1046748 h 1046748"/>
              <a:gd name="connsiteX20" fmla="*/ 54687 w 1889503"/>
              <a:gd name="connsiteY20" fmla="*/ 998622 h 1046748"/>
              <a:gd name="connsiteX21" fmla="*/ 24608 w 1889503"/>
              <a:gd name="connsiteY21" fmla="*/ 884322 h 1046748"/>
              <a:gd name="connsiteX0" fmla="*/ 24608 w 1889503"/>
              <a:gd name="connsiteY0" fmla="*/ 894355 h 1056781"/>
              <a:gd name="connsiteX1" fmla="*/ 397587 w 1889503"/>
              <a:gd name="connsiteY1" fmla="*/ 677786 h 1056781"/>
              <a:gd name="connsiteX2" fmla="*/ 445713 w 1889503"/>
              <a:gd name="connsiteY2" fmla="*/ 268712 h 1056781"/>
              <a:gd name="connsiteX3" fmla="*/ 493840 w 1889503"/>
              <a:gd name="connsiteY3" fmla="*/ 52144 h 1056781"/>
              <a:gd name="connsiteX4" fmla="*/ 722440 w 1889503"/>
              <a:gd name="connsiteY4" fmla="*/ 100270 h 1056781"/>
              <a:gd name="connsiteX5" fmla="*/ 1029245 w 1889503"/>
              <a:gd name="connsiteY5" fmla="*/ 16049 h 1056781"/>
              <a:gd name="connsiteX6" fmla="*/ 1305971 w 1889503"/>
              <a:gd name="connsiteY6" fmla="*/ 10033 h 1056781"/>
              <a:gd name="connsiteX7" fmla="*/ 1528555 w 1889503"/>
              <a:gd name="connsiteY7" fmla="*/ 52144 h 1056781"/>
              <a:gd name="connsiteX8" fmla="*/ 1763171 w 1889503"/>
              <a:gd name="connsiteY8" fmla="*/ 190507 h 1056781"/>
              <a:gd name="connsiteX9" fmla="*/ 1853408 w 1889503"/>
              <a:gd name="connsiteY9" fmla="*/ 352933 h 1056781"/>
              <a:gd name="connsiteX10" fmla="*/ 1889503 w 1889503"/>
              <a:gd name="connsiteY10" fmla="*/ 551455 h 1056781"/>
              <a:gd name="connsiteX11" fmla="*/ 1811297 w 1889503"/>
              <a:gd name="connsiteY11" fmla="*/ 762007 h 1056781"/>
              <a:gd name="connsiteX12" fmla="*/ 1666919 w 1889503"/>
              <a:gd name="connsiteY12" fmla="*/ 864276 h 1056781"/>
              <a:gd name="connsiteX13" fmla="*/ 1311987 w 1889503"/>
              <a:gd name="connsiteY13" fmla="*/ 1008655 h 1056781"/>
              <a:gd name="connsiteX14" fmla="*/ 1035261 w 1889503"/>
              <a:gd name="connsiteY14" fmla="*/ 984591 h 1056781"/>
              <a:gd name="connsiteX15" fmla="*/ 848771 w 1889503"/>
              <a:gd name="connsiteY15" fmla="*/ 924433 h 1056781"/>
              <a:gd name="connsiteX16" fmla="*/ 644234 w 1889503"/>
              <a:gd name="connsiteY16" fmla="*/ 834197 h 1056781"/>
              <a:gd name="connsiteX17" fmla="*/ 566029 w 1889503"/>
              <a:gd name="connsiteY17" fmla="*/ 912402 h 1056781"/>
              <a:gd name="connsiteX18" fmla="*/ 385555 w 1889503"/>
              <a:gd name="connsiteY18" fmla="*/ 1008655 h 1056781"/>
              <a:gd name="connsiteX19" fmla="*/ 211097 w 1889503"/>
              <a:gd name="connsiteY19" fmla="*/ 1056781 h 1056781"/>
              <a:gd name="connsiteX20" fmla="*/ 54687 w 1889503"/>
              <a:gd name="connsiteY20" fmla="*/ 1008655 h 1056781"/>
              <a:gd name="connsiteX21" fmla="*/ 24608 w 1889503"/>
              <a:gd name="connsiteY21" fmla="*/ 894355 h 1056781"/>
              <a:gd name="connsiteX0" fmla="*/ 24608 w 1889503"/>
              <a:gd name="connsiteY0" fmla="*/ 894355 h 1056781"/>
              <a:gd name="connsiteX1" fmla="*/ 397587 w 1889503"/>
              <a:gd name="connsiteY1" fmla="*/ 677786 h 1056781"/>
              <a:gd name="connsiteX2" fmla="*/ 445713 w 1889503"/>
              <a:gd name="connsiteY2" fmla="*/ 268712 h 1056781"/>
              <a:gd name="connsiteX3" fmla="*/ 722440 w 1889503"/>
              <a:gd name="connsiteY3" fmla="*/ 100270 h 1056781"/>
              <a:gd name="connsiteX4" fmla="*/ 1029245 w 1889503"/>
              <a:gd name="connsiteY4" fmla="*/ 16049 h 1056781"/>
              <a:gd name="connsiteX5" fmla="*/ 1305971 w 1889503"/>
              <a:gd name="connsiteY5" fmla="*/ 10033 h 1056781"/>
              <a:gd name="connsiteX6" fmla="*/ 1528555 w 1889503"/>
              <a:gd name="connsiteY6" fmla="*/ 52144 h 1056781"/>
              <a:gd name="connsiteX7" fmla="*/ 1763171 w 1889503"/>
              <a:gd name="connsiteY7" fmla="*/ 190507 h 1056781"/>
              <a:gd name="connsiteX8" fmla="*/ 1853408 w 1889503"/>
              <a:gd name="connsiteY8" fmla="*/ 352933 h 1056781"/>
              <a:gd name="connsiteX9" fmla="*/ 1889503 w 1889503"/>
              <a:gd name="connsiteY9" fmla="*/ 551455 h 1056781"/>
              <a:gd name="connsiteX10" fmla="*/ 1811297 w 1889503"/>
              <a:gd name="connsiteY10" fmla="*/ 762007 h 1056781"/>
              <a:gd name="connsiteX11" fmla="*/ 1666919 w 1889503"/>
              <a:gd name="connsiteY11" fmla="*/ 864276 h 1056781"/>
              <a:gd name="connsiteX12" fmla="*/ 1311987 w 1889503"/>
              <a:gd name="connsiteY12" fmla="*/ 1008655 h 1056781"/>
              <a:gd name="connsiteX13" fmla="*/ 1035261 w 1889503"/>
              <a:gd name="connsiteY13" fmla="*/ 984591 h 1056781"/>
              <a:gd name="connsiteX14" fmla="*/ 848771 w 1889503"/>
              <a:gd name="connsiteY14" fmla="*/ 924433 h 1056781"/>
              <a:gd name="connsiteX15" fmla="*/ 644234 w 1889503"/>
              <a:gd name="connsiteY15" fmla="*/ 834197 h 1056781"/>
              <a:gd name="connsiteX16" fmla="*/ 566029 w 1889503"/>
              <a:gd name="connsiteY16" fmla="*/ 912402 h 1056781"/>
              <a:gd name="connsiteX17" fmla="*/ 385555 w 1889503"/>
              <a:gd name="connsiteY17" fmla="*/ 1008655 h 1056781"/>
              <a:gd name="connsiteX18" fmla="*/ 211097 w 1889503"/>
              <a:gd name="connsiteY18" fmla="*/ 1056781 h 1056781"/>
              <a:gd name="connsiteX19" fmla="*/ 54687 w 1889503"/>
              <a:gd name="connsiteY19" fmla="*/ 1008655 h 1056781"/>
              <a:gd name="connsiteX20" fmla="*/ 24608 w 1889503"/>
              <a:gd name="connsiteY20" fmla="*/ 894355 h 1056781"/>
              <a:gd name="connsiteX0" fmla="*/ 0 w 1834816"/>
              <a:gd name="connsiteY0" fmla="*/ 1008655 h 1056781"/>
              <a:gd name="connsiteX1" fmla="*/ 342900 w 1834816"/>
              <a:gd name="connsiteY1" fmla="*/ 677786 h 1056781"/>
              <a:gd name="connsiteX2" fmla="*/ 391026 w 1834816"/>
              <a:gd name="connsiteY2" fmla="*/ 268712 h 1056781"/>
              <a:gd name="connsiteX3" fmla="*/ 667753 w 1834816"/>
              <a:gd name="connsiteY3" fmla="*/ 100270 h 1056781"/>
              <a:gd name="connsiteX4" fmla="*/ 974558 w 1834816"/>
              <a:gd name="connsiteY4" fmla="*/ 16049 h 1056781"/>
              <a:gd name="connsiteX5" fmla="*/ 1251284 w 1834816"/>
              <a:gd name="connsiteY5" fmla="*/ 10033 h 1056781"/>
              <a:gd name="connsiteX6" fmla="*/ 1473868 w 1834816"/>
              <a:gd name="connsiteY6" fmla="*/ 52144 h 1056781"/>
              <a:gd name="connsiteX7" fmla="*/ 1708484 w 1834816"/>
              <a:gd name="connsiteY7" fmla="*/ 190507 h 1056781"/>
              <a:gd name="connsiteX8" fmla="*/ 1798721 w 1834816"/>
              <a:gd name="connsiteY8" fmla="*/ 352933 h 1056781"/>
              <a:gd name="connsiteX9" fmla="*/ 1834816 w 1834816"/>
              <a:gd name="connsiteY9" fmla="*/ 551455 h 1056781"/>
              <a:gd name="connsiteX10" fmla="*/ 1756610 w 1834816"/>
              <a:gd name="connsiteY10" fmla="*/ 762007 h 1056781"/>
              <a:gd name="connsiteX11" fmla="*/ 1612232 w 1834816"/>
              <a:gd name="connsiteY11" fmla="*/ 864276 h 1056781"/>
              <a:gd name="connsiteX12" fmla="*/ 1257300 w 1834816"/>
              <a:gd name="connsiteY12" fmla="*/ 1008655 h 1056781"/>
              <a:gd name="connsiteX13" fmla="*/ 980574 w 1834816"/>
              <a:gd name="connsiteY13" fmla="*/ 984591 h 1056781"/>
              <a:gd name="connsiteX14" fmla="*/ 794084 w 1834816"/>
              <a:gd name="connsiteY14" fmla="*/ 924433 h 1056781"/>
              <a:gd name="connsiteX15" fmla="*/ 589547 w 1834816"/>
              <a:gd name="connsiteY15" fmla="*/ 834197 h 1056781"/>
              <a:gd name="connsiteX16" fmla="*/ 511342 w 1834816"/>
              <a:gd name="connsiteY16" fmla="*/ 912402 h 1056781"/>
              <a:gd name="connsiteX17" fmla="*/ 330868 w 1834816"/>
              <a:gd name="connsiteY17" fmla="*/ 1008655 h 1056781"/>
              <a:gd name="connsiteX18" fmla="*/ 156410 w 1834816"/>
              <a:gd name="connsiteY18" fmla="*/ 1056781 h 1056781"/>
              <a:gd name="connsiteX19" fmla="*/ 0 w 1834816"/>
              <a:gd name="connsiteY19" fmla="*/ 1008655 h 1056781"/>
              <a:gd name="connsiteX0" fmla="*/ 0 w 1678406"/>
              <a:gd name="connsiteY0" fmla="*/ 1056781 h 1056781"/>
              <a:gd name="connsiteX1" fmla="*/ 186490 w 1678406"/>
              <a:gd name="connsiteY1" fmla="*/ 677786 h 1056781"/>
              <a:gd name="connsiteX2" fmla="*/ 234616 w 1678406"/>
              <a:gd name="connsiteY2" fmla="*/ 268712 h 1056781"/>
              <a:gd name="connsiteX3" fmla="*/ 511343 w 1678406"/>
              <a:gd name="connsiteY3" fmla="*/ 100270 h 1056781"/>
              <a:gd name="connsiteX4" fmla="*/ 818148 w 1678406"/>
              <a:gd name="connsiteY4" fmla="*/ 16049 h 1056781"/>
              <a:gd name="connsiteX5" fmla="*/ 1094874 w 1678406"/>
              <a:gd name="connsiteY5" fmla="*/ 10033 h 1056781"/>
              <a:gd name="connsiteX6" fmla="*/ 1317458 w 1678406"/>
              <a:gd name="connsiteY6" fmla="*/ 52144 h 1056781"/>
              <a:gd name="connsiteX7" fmla="*/ 1552074 w 1678406"/>
              <a:gd name="connsiteY7" fmla="*/ 190507 h 1056781"/>
              <a:gd name="connsiteX8" fmla="*/ 1642311 w 1678406"/>
              <a:gd name="connsiteY8" fmla="*/ 352933 h 1056781"/>
              <a:gd name="connsiteX9" fmla="*/ 1678406 w 1678406"/>
              <a:gd name="connsiteY9" fmla="*/ 551455 h 1056781"/>
              <a:gd name="connsiteX10" fmla="*/ 1600200 w 1678406"/>
              <a:gd name="connsiteY10" fmla="*/ 762007 h 1056781"/>
              <a:gd name="connsiteX11" fmla="*/ 1455822 w 1678406"/>
              <a:gd name="connsiteY11" fmla="*/ 864276 h 1056781"/>
              <a:gd name="connsiteX12" fmla="*/ 1100890 w 1678406"/>
              <a:gd name="connsiteY12" fmla="*/ 1008655 h 1056781"/>
              <a:gd name="connsiteX13" fmla="*/ 824164 w 1678406"/>
              <a:gd name="connsiteY13" fmla="*/ 984591 h 1056781"/>
              <a:gd name="connsiteX14" fmla="*/ 637674 w 1678406"/>
              <a:gd name="connsiteY14" fmla="*/ 924433 h 1056781"/>
              <a:gd name="connsiteX15" fmla="*/ 433137 w 1678406"/>
              <a:gd name="connsiteY15" fmla="*/ 834197 h 1056781"/>
              <a:gd name="connsiteX16" fmla="*/ 354932 w 1678406"/>
              <a:gd name="connsiteY16" fmla="*/ 912402 h 1056781"/>
              <a:gd name="connsiteX17" fmla="*/ 174458 w 1678406"/>
              <a:gd name="connsiteY17" fmla="*/ 1008655 h 1056781"/>
              <a:gd name="connsiteX18" fmla="*/ 0 w 1678406"/>
              <a:gd name="connsiteY18" fmla="*/ 1056781 h 1056781"/>
              <a:gd name="connsiteX0" fmla="*/ 0 w 1503948"/>
              <a:gd name="connsiteY0" fmla="*/ 1008655 h 1015345"/>
              <a:gd name="connsiteX1" fmla="*/ 12032 w 1503948"/>
              <a:gd name="connsiteY1" fmla="*/ 677786 h 1015345"/>
              <a:gd name="connsiteX2" fmla="*/ 60158 w 1503948"/>
              <a:gd name="connsiteY2" fmla="*/ 268712 h 1015345"/>
              <a:gd name="connsiteX3" fmla="*/ 336885 w 1503948"/>
              <a:gd name="connsiteY3" fmla="*/ 100270 h 1015345"/>
              <a:gd name="connsiteX4" fmla="*/ 643690 w 1503948"/>
              <a:gd name="connsiteY4" fmla="*/ 16049 h 1015345"/>
              <a:gd name="connsiteX5" fmla="*/ 920416 w 1503948"/>
              <a:gd name="connsiteY5" fmla="*/ 10033 h 1015345"/>
              <a:gd name="connsiteX6" fmla="*/ 1143000 w 1503948"/>
              <a:gd name="connsiteY6" fmla="*/ 52144 h 1015345"/>
              <a:gd name="connsiteX7" fmla="*/ 1377616 w 1503948"/>
              <a:gd name="connsiteY7" fmla="*/ 190507 h 1015345"/>
              <a:gd name="connsiteX8" fmla="*/ 1467853 w 1503948"/>
              <a:gd name="connsiteY8" fmla="*/ 352933 h 1015345"/>
              <a:gd name="connsiteX9" fmla="*/ 1503948 w 1503948"/>
              <a:gd name="connsiteY9" fmla="*/ 551455 h 1015345"/>
              <a:gd name="connsiteX10" fmla="*/ 1425742 w 1503948"/>
              <a:gd name="connsiteY10" fmla="*/ 762007 h 1015345"/>
              <a:gd name="connsiteX11" fmla="*/ 1281364 w 1503948"/>
              <a:gd name="connsiteY11" fmla="*/ 864276 h 1015345"/>
              <a:gd name="connsiteX12" fmla="*/ 926432 w 1503948"/>
              <a:gd name="connsiteY12" fmla="*/ 1008655 h 1015345"/>
              <a:gd name="connsiteX13" fmla="*/ 649706 w 1503948"/>
              <a:gd name="connsiteY13" fmla="*/ 984591 h 1015345"/>
              <a:gd name="connsiteX14" fmla="*/ 463216 w 1503948"/>
              <a:gd name="connsiteY14" fmla="*/ 924433 h 1015345"/>
              <a:gd name="connsiteX15" fmla="*/ 258679 w 1503948"/>
              <a:gd name="connsiteY15" fmla="*/ 834197 h 1015345"/>
              <a:gd name="connsiteX16" fmla="*/ 180474 w 1503948"/>
              <a:gd name="connsiteY16" fmla="*/ 912402 h 1015345"/>
              <a:gd name="connsiteX17" fmla="*/ 0 w 1503948"/>
              <a:gd name="connsiteY17" fmla="*/ 1008655 h 1015345"/>
              <a:gd name="connsiteX0" fmla="*/ 168442 w 1491916"/>
              <a:gd name="connsiteY0" fmla="*/ 912402 h 1015345"/>
              <a:gd name="connsiteX1" fmla="*/ 0 w 1491916"/>
              <a:gd name="connsiteY1" fmla="*/ 677786 h 1015345"/>
              <a:gd name="connsiteX2" fmla="*/ 48126 w 1491916"/>
              <a:gd name="connsiteY2" fmla="*/ 268712 h 1015345"/>
              <a:gd name="connsiteX3" fmla="*/ 324853 w 1491916"/>
              <a:gd name="connsiteY3" fmla="*/ 100270 h 1015345"/>
              <a:gd name="connsiteX4" fmla="*/ 631658 w 1491916"/>
              <a:gd name="connsiteY4" fmla="*/ 16049 h 1015345"/>
              <a:gd name="connsiteX5" fmla="*/ 908384 w 1491916"/>
              <a:gd name="connsiteY5" fmla="*/ 10033 h 1015345"/>
              <a:gd name="connsiteX6" fmla="*/ 1130968 w 1491916"/>
              <a:gd name="connsiteY6" fmla="*/ 52144 h 1015345"/>
              <a:gd name="connsiteX7" fmla="*/ 1365584 w 1491916"/>
              <a:gd name="connsiteY7" fmla="*/ 190507 h 1015345"/>
              <a:gd name="connsiteX8" fmla="*/ 1455821 w 1491916"/>
              <a:gd name="connsiteY8" fmla="*/ 352933 h 1015345"/>
              <a:gd name="connsiteX9" fmla="*/ 1491916 w 1491916"/>
              <a:gd name="connsiteY9" fmla="*/ 551455 h 1015345"/>
              <a:gd name="connsiteX10" fmla="*/ 1413710 w 1491916"/>
              <a:gd name="connsiteY10" fmla="*/ 762007 h 1015345"/>
              <a:gd name="connsiteX11" fmla="*/ 1269332 w 1491916"/>
              <a:gd name="connsiteY11" fmla="*/ 864276 h 1015345"/>
              <a:gd name="connsiteX12" fmla="*/ 914400 w 1491916"/>
              <a:gd name="connsiteY12" fmla="*/ 1008655 h 1015345"/>
              <a:gd name="connsiteX13" fmla="*/ 637674 w 1491916"/>
              <a:gd name="connsiteY13" fmla="*/ 984591 h 1015345"/>
              <a:gd name="connsiteX14" fmla="*/ 451184 w 1491916"/>
              <a:gd name="connsiteY14" fmla="*/ 924433 h 1015345"/>
              <a:gd name="connsiteX15" fmla="*/ 246647 w 1491916"/>
              <a:gd name="connsiteY15" fmla="*/ 834197 h 1015345"/>
              <a:gd name="connsiteX16" fmla="*/ 168442 w 1491916"/>
              <a:gd name="connsiteY16" fmla="*/ 912402 h 1015345"/>
              <a:gd name="connsiteX0" fmla="*/ 246647 w 1491916"/>
              <a:gd name="connsiteY0" fmla="*/ 834197 h 1015345"/>
              <a:gd name="connsiteX1" fmla="*/ 0 w 1491916"/>
              <a:gd name="connsiteY1" fmla="*/ 677786 h 1015345"/>
              <a:gd name="connsiteX2" fmla="*/ 48126 w 1491916"/>
              <a:gd name="connsiteY2" fmla="*/ 268712 h 1015345"/>
              <a:gd name="connsiteX3" fmla="*/ 324853 w 1491916"/>
              <a:gd name="connsiteY3" fmla="*/ 100270 h 1015345"/>
              <a:gd name="connsiteX4" fmla="*/ 631658 w 1491916"/>
              <a:gd name="connsiteY4" fmla="*/ 16049 h 1015345"/>
              <a:gd name="connsiteX5" fmla="*/ 908384 w 1491916"/>
              <a:gd name="connsiteY5" fmla="*/ 10033 h 1015345"/>
              <a:gd name="connsiteX6" fmla="*/ 1130968 w 1491916"/>
              <a:gd name="connsiteY6" fmla="*/ 52144 h 1015345"/>
              <a:gd name="connsiteX7" fmla="*/ 1365584 w 1491916"/>
              <a:gd name="connsiteY7" fmla="*/ 190507 h 1015345"/>
              <a:gd name="connsiteX8" fmla="*/ 1455821 w 1491916"/>
              <a:gd name="connsiteY8" fmla="*/ 352933 h 1015345"/>
              <a:gd name="connsiteX9" fmla="*/ 1491916 w 1491916"/>
              <a:gd name="connsiteY9" fmla="*/ 551455 h 1015345"/>
              <a:gd name="connsiteX10" fmla="*/ 1413710 w 1491916"/>
              <a:gd name="connsiteY10" fmla="*/ 762007 h 1015345"/>
              <a:gd name="connsiteX11" fmla="*/ 1269332 w 1491916"/>
              <a:gd name="connsiteY11" fmla="*/ 864276 h 1015345"/>
              <a:gd name="connsiteX12" fmla="*/ 914400 w 1491916"/>
              <a:gd name="connsiteY12" fmla="*/ 1008655 h 1015345"/>
              <a:gd name="connsiteX13" fmla="*/ 637674 w 1491916"/>
              <a:gd name="connsiteY13" fmla="*/ 984591 h 1015345"/>
              <a:gd name="connsiteX14" fmla="*/ 451184 w 1491916"/>
              <a:gd name="connsiteY14" fmla="*/ 924433 h 1015345"/>
              <a:gd name="connsiteX15" fmla="*/ 246647 w 1491916"/>
              <a:gd name="connsiteY15" fmla="*/ 834197 h 1015345"/>
              <a:gd name="connsiteX0" fmla="*/ 282826 w 1528095"/>
              <a:gd name="connsiteY0" fmla="*/ 834197 h 1015345"/>
              <a:gd name="connsiteX1" fmla="*/ 36179 w 1528095"/>
              <a:gd name="connsiteY1" fmla="*/ 677786 h 1015345"/>
              <a:gd name="connsiteX2" fmla="*/ 84305 w 1528095"/>
              <a:gd name="connsiteY2" fmla="*/ 268712 h 1015345"/>
              <a:gd name="connsiteX3" fmla="*/ 361032 w 1528095"/>
              <a:gd name="connsiteY3" fmla="*/ 100270 h 1015345"/>
              <a:gd name="connsiteX4" fmla="*/ 667837 w 1528095"/>
              <a:gd name="connsiteY4" fmla="*/ 16049 h 1015345"/>
              <a:gd name="connsiteX5" fmla="*/ 944563 w 1528095"/>
              <a:gd name="connsiteY5" fmla="*/ 10033 h 1015345"/>
              <a:gd name="connsiteX6" fmla="*/ 1167147 w 1528095"/>
              <a:gd name="connsiteY6" fmla="*/ 52144 h 1015345"/>
              <a:gd name="connsiteX7" fmla="*/ 1401763 w 1528095"/>
              <a:gd name="connsiteY7" fmla="*/ 190507 h 1015345"/>
              <a:gd name="connsiteX8" fmla="*/ 1492000 w 1528095"/>
              <a:gd name="connsiteY8" fmla="*/ 352933 h 1015345"/>
              <a:gd name="connsiteX9" fmla="*/ 1528095 w 1528095"/>
              <a:gd name="connsiteY9" fmla="*/ 551455 h 1015345"/>
              <a:gd name="connsiteX10" fmla="*/ 1449889 w 1528095"/>
              <a:gd name="connsiteY10" fmla="*/ 762007 h 1015345"/>
              <a:gd name="connsiteX11" fmla="*/ 1305511 w 1528095"/>
              <a:gd name="connsiteY11" fmla="*/ 864276 h 1015345"/>
              <a:gd name="connsiteX12" fmla="*/ 950579 w 1528095"/>
              <a:gd name="connsiteY12" fmla="*/ 1008655 h 1015345"/>
              <a:gd name="connsiteX13" fmla="*/ 673853 w 1528095"/>
              <a:gd name="connsiteY13" fmla="*/ 984591 h 1015345"/>
              <a:gd name="connsiteX14" fmla="*/ 487363 w 1528095"/>
              <a:gd name="connsiteY14" fmla="*/ 924433 h 1015345"/>
              <a:gd name="connsiteX15" fmla="*/ 282826 w 1528095"/>
              <a:gd name="connsiteY15" fmla="*/ 834197 h 101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8095" h="1015345">
                <a:moveTo>
                  <a:pt x="282826" y="834197"/>
                </a:moveTo>
                <a:lnTo>
                  <a:pt x="36179" y="677786"/>
                </a:lnTo>
                <a:cubicBezTo>
                  <a:pt x="-46037" y="625649"/>
                  <a:pt x="30163" y="364965"/>
                  <a:pt x="84305" y="268712"/>
                </a:cubicBezTo>
                <a:cubicBezTo>
                  <a:pt x="138447" y="172459"/>
                  <a:pt x="263777" y="142381"/>
                  <a:pt x="361032" y="100270"/>
                </a:cubicBezTo>
                <a:cubicBezTo>
                  <a:pt x="458287" y="58160"/>
                  <a:pt x="565569" y="44123"/>
                  <a:pt x="667837" y="16049"/>
                </a:cubicBezTo>
                <a:cubicBezTo>
                  <a:pt x="770105" y="-12025"/>
                  <a:pt x="861345" y="4017"/>
                  <a:pt x="944563" y="10033"/>
                </a:cubicBezTo>
                <a:cubicBezTo>
                  <a:pt x="1027781" y="16049"/>
                  <a:pt x="1090947" y="22065"/>
                  <a:pt x="1167147" y="52144"/>
                </a:cubicBezTo>
                <a:cubicBezTo>
                  <a:pt x="1243347" y="82223"/>
                  <a:pt x="1347621" y="140376"/>
                  <a:pt x="1401763" y="190507"/>
                </a:cubicBezTo>
                <a:lnTo>
                  <a:pt x="1492000" y="352933"/>
                </a:lnTo>
                <a:lnTo>
                  <a:pt x="1528095" y="551455"/>
                </a:lnTo>
                <a:lnTo>
                  <a:pt x="1449889" y="762007"/>
                </a:lnTo>
                <a:lnTo>
                  <a:pt x="1305511" y="864276"/>
                </a:lnTo>
                <a:cubicBezTo>
                  <a:pt x="1222293" y="905384"/>
                  <a:pt x="1055855" y="988602"/>
                  <a:pt x="950579" y="1008655"/>
                </a:cubicBezTo>
                <a:cubicBezTo>
                  <a:pt x="845303" y="1028708"/>
                  <a:pt x="751056" y="998628"/>
                  <a:pt x="673853" y="984591"/>
                </a:cubicBezTo>
                <a:lnTo>
                  <a:pt x="487363" y="924433"/>
                </a:lnTo>
                <a:lnTo>
                  <a:pt x="282826" y="834197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3564F728-7F05-4E89-80E6-845A58975A32}"/>
              </a:ext>
            </a:extLst>
          </p:cNvPr>
          <p:cNvSpPr/>
          <p:nvPr/>
        </p:nvSpPr>
        <p:spPr>
          <a:xfrm>
            <a:off x="645071" y="1265359"/>
            <a:ext cx="2288113" cy="385680"/>
          </a:xfrm>
          <a:prstGeom prst="wedgeRoundRectCallout">
            <a:avLst>
              <a:gd name="adj1" fmla="val -36271"/>
              <a:gd name="adj2" fmla="val 133848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rgbClr val="0063B1"/>
                </a:solidFill>
              </a:rPr>
              <a:t>would</a:t>
            </a:r>
            <a:r>
              <a:rPr lang="en-US" dirty="0">
                <a:solidFill>
                  <a:schemeClr val="tx1"/>
                </a:solidFill>
              </a:rPr>
              <a:t> you </a:t>
            </a:r>
            <a:r>
              <a:rPr lang="en-US" dirty="0">
                <a:solidFill>
                  <a:srgbClr val="0063B1"/>
                </a:solidFill>
              </a:rPr>
              <a:t>like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ED42E1FD-828D-470D-BF22-4F3A13DD93D0}"/>
              </a:ext>
            </a:extLst>
          </p:cNvPr>
          <p:cNvSpPr/>
          <p:nvPr/>
        </p:nvSpPr>
        <p:spPr>
          <a:xfrm>
            <a:off x="2993923" y="1683215"/>
            <a:ext cx="2901326" cy="406613"/>
          </a:xfrm>
          <a:prstGeom prst="wedgeRoundRectCallout">
            <a:avLst>
              <a:gd name="adj1" fmla="val -38334"/>
              <a:gd name="adj2" fmla="val 92097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3B1"/>
                </a:solidFill>
              </a:rPr>
              <a:t>I’d like</a:t>
            </a:r>
            <a:r>
              <a:rPr lang="en-US" dirty="0">
                <a:solidFill>
                  <a:schemeClr val="tx1"/>
                </a:solidFill>
              </a:rPr>
              <a:t> some curry. It’s spicy.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8DB81BFE-988B-495B-AFC3-00559ED730B0}"/>
              </a:ext>
            </a:extLst>
          </p:cNvPr>
          <p:cNvSpPr/>
          <p:nvPr/>
        </p:nvSpPr>
        <p:spPr>
          <a:xfrm>
            <a:off x="642934" y="2328835"/>
            <a:ext cx="3002248" cy="692347"/>
          </a:xfrm>
          <a:prstGeom prst="wedgeRoundRectCallout">
            <a:avLst>
              <a:gd name="adj1" fmla="val -36271"/>
              <a:gd name="adj2" fmla="val 133848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81B91B"/>
                </a:solidFill>
              </a:rPr>
              <a:t>Which</a:t>
            </a:r>
            <a:r>
              <a:rPr lang="en-US" dirty="0">
                <a:solidFill>
                  <a:schemeClr val="tx1"/>
                </a:solidFill>
              </a:rPr>
              <a:t> would you like, chicken curry </a:t>
            </a:r>
            <a:r>
              <a:rPr lang="en-US" dirty="0">
                <a:solidFill>
                  <a:srgbClr val="81B91B"/>
                </a:solidFill>
              </a:rPr>
              <a:t>or</a:t>
            </a:r>
            <a:r>
              <a:rPr lang="en-US" dirty="0">
                <a:solidFill>
                  <a:schemeClr val="tx1"/>
                </a:solidFill>
              </a:rPr>
              <a:t> beef curry?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615E7BC4-8F40-4974-9791-CC29027C8593}"/>
              </a:ext>
            </a:extLst>
          </p:cNvPr>
          <p:cNvSpPr/>
          <p:nvPr/>
        </p:nvSpPr>
        <p:spPr>
          <a:xfrm>
            <a:off x="2698954" y="3155735"/>
            <a:ext cx="1884853" cy="367033"/>
          </a:xfrm>
          <a:prstGeom prst="wedgeRoundRectCallout">
            <a:avLst>
              <a:gd name="adj1" fmla="val -32996"/>
              <a:gd name="adj2" fmla="val 134892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3B1"/>
                </a:solidFill>
              </a:rPr>
              <a:t>I’d like</a:t>
            </a:r>
            <a:r>
              <a:rPr lang="en-US" dirty="0">
                <a:solidFill>
                  <a:schemeClr val="tx1"/>
                </a:solidFill>
              </a:rPr>
              <a:t> beef curry.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7C6FBD1-A946-4EA6-9C04-ED6EBBAA51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2" y="1268674"/>
            <a:ext cx="414541" cy="4145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748B7C5-176A-4217-856B-B6CC99ADF4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85" y="1714552"/>
            <a:ext cx="414541" cy="41454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B030F72-6AC4-4C33-8CBE-CDD0877652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2" y="2344361"/>
            <a:ext cx="414541" cy="4145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7477F12-34F1-4108-8EEA-1A80F6D240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3" y="3124468"/>
            <a:ext cx="414541" cy="414541"/>
          </a:xfrm>
          <a:prstGeom prst="rect">
            <a:avLst/>
          </a:prstGeom>
        </p:spPr>
      </p:pic>
      <p:pic>
        <p:nvPicPr>
          <p:cNvPr id="8" name="plet2e_4a_c4_lf1_0005">
            <a:hlinkClick r:id="" action="ppaction://media"/>
            <a:extLst>
              <a:ext uri="{FF2B5EF4-FFF2-40B4-BE49-F238E27FC236}">
                <a16:creationId xmlns:a16="http://schemas.microsoft.com/office/drawing/2014/main" id="{FA68EF31-B416-48B0-96FF-3D5EA6BF60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09601" y="1256384"/>
            <a:ext cx="609601" cy="609600"/>
          </a:xfrm>
          <a:prstGeom prst="rect">
            <a:avLst/>
          </a:prstGeom>
        </p:spPr>
      </p:pic>
      <p:pic>
        <p:nvPicPr>
          <p:cNvPr id="40" name="Picture 39">
            <a:hlinkClick r:id="rId14" action="ppaction://hlinksldjump"/>
            <a:extLst>
              <a:ext uri="{FF2B5EF4-FFF2-40B4-BE49-F238E27FC236}">
                <a16:creationId xmlns:a16="http://schemas.microsoft.com/office/drawing/2014/main" id="{203AD4AB-2E84-48D3-80D3-400F36FE79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0950" y="6197265"/>
            <a:ext cx="571500" cy="551448"/>
          </a:xfrm>
          <a:prstGeom prst="rect">
            <a:avLst/>
          </a:prstGeom>
        </p:spPr>
      </p:pic>
      <p:pic>
        <p:nvPicPr>
          <p:cNvPr id="2" name="plet2e_4a_c4_lf1_0010">
            <a:hlinkClick r:id="" action="ppaction://media"/>
            <a:extLst>
              <a:ext uri="{FF2B5EF4-FFF2-40B4-BE49-F238E27FC236}">
                <a16:creationId xmlns:a16="http://schemas.microsoft.com/office/drawing/2014/main" id="{4FADC2A4-C4C7-43BD-AD81-4E86710C40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140" y="1472309"/>
            <a:ext cx="609600" cy="609600"/>
          </a:xfrm>
          <a:prstGeom prst="rect">
            <a:avLst/>
          </a:prstGeom>
        </p:spPr>
      </p:pic>
      <p:pic>
        <p:nvPicPr>
          <p:cNvPr id="3" name="plet2e_4a_c4_lf1_0011">
            <a:hlinkClick r:id="" action="ppaction://media"/>
            <a:extLst>
              <a:ext uri="{FF2B5EF4-FFF2-40B4-BE49-F238E27FC236}">
                <a16:creationId xmlns:a16="http://schemas.microsoft.com/office/drawing/2014/main" id="{11F26FFE-578E-4BB5-B56E-EE2191B3C88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09602" y="2269873"/>
            <a:ext cx="609601" cy="609600"/>
          </a:xfrm>
          <a:prstGeom prst="rect">
            <a:avLst/>
          </a:prstGeom>
        </p:spPr>
      </p:pic>
      <p:pic>
        <p:nvPicPr>
          <p:cNvPr id="4" name="plet2e_4a_c4_lf1_0012">
            <a:hlinkClick r:id="" action="ppaction://media"/>
            <a:extLst>
              <a:ext uri="{FF2B5EF4-FFF2-40B4-BE49-F238E27FC236}">
                <a16:creationId xmlns:a16="http://schemas.microsoft.com/office/drawing/2014/main" id="{6018E99E-62C0-4359-B2A5-398A086A863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36588" y="2850935"/>
            <a:ext cx="609600" cy="609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E562B5-0F07-4E43-A4F1-2FE6A11FCF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42414" y="1394208"/>
            <a:ext cx="5727209" cy="259056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185D7D0-6985-47C5-A90E-84E384F44706}"/>
              </a:ext>
            </a:extLst>
          </p:cNvPr>
          <p:cNvSpPr/>
          <p:nvPr/>
        </p:nvSpPr>
        <p:spPr>
          <a:xfrm>
            <a:off x="6286804" y="3313932"/>
            <a:ext cx="2765466" cy="5715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0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3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B061C80-EAAF-4C29-B909-FC477E831BDB}"/>
              </a:ext>
            </a:extLst>
          </p:cNvPr>
          <p:cNvGrpSpPr/>
          <p:nvPr/>
        </p:nvGrpSpPr>
        <p:grpSpPr>
          <a:xfrm>
            <a:off x="228392" y="3124468"/>
            <a:ext cx="6545388" cy="3000268"/>
            <a:chOff x="228392" y="3124468"/>
            <a:chExt cx="6545388" cy="300026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C11931E-4107-4891-8D6B-45D34A83C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8392" y="3124468"/>
              <a:ext cx="6545388" cy="300026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1028F9D-3646-4FAC-8491-07BCDBDAC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60610" y="5181651"/>
              <a:ext cx="625461" cy="223742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F11E3DC-824E-4B66-8101-CF02DF8C986A}"/>
              </a:ext>
            </a:extLst>
          </p:cNvPr>
          <p:cNvSpPr/>
          <p:nvPr/>
        </p:nvSpPr>
        <p:spPr>
          <a:xfrm>
            <a:off x="0" y="0"/>
            <a:ext cx="12192000" cy="1133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C48DF7-E3F7-4226-A50B-846E139CE943}"/>
              </a:ext>
            </a:extLst>
          </p:cNvPr>
          <p:cNvSpPr txBox="1"/>
          <p:nvPr/>
        </p:nvSpPr>
        <p:spPr>
          <a:xfrm>
            <a:off x="899799" y="136823"/>
            <a:ext cx="991425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/>
                <a:ea typeface="Open Sans"/>
                <a:cs typeface="Open Sans"/>
              </a:rPr>
              <a:t>The Fong family are looking at the menu. What would they like to eat? Finish what they say.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E586C3E-A106-4B24-850C-2CD5AC7A492B}"/>
              </a:ext>
            </a:extLst>
          </p:cNvPr>
          <p:cNvSpPr/>
          <p:nvPr/>
        </p:nvSpPr>
        <p:spPr>
          <a:xfrm>
            <a:off x="3519707" y="5057462"/>
            <a:ext cx="1528095" cy="1015345"/>
          </a:xfrm>
          <a:custGeom>
            <a:avLst/>
            <a:gdLst>
              <a:gd name="connsiteX0" fmla="*/ 0 w 1864895"/>
              <a:gd name="connsiteY0" fmla="*/ 884322 h 1046748"/>
              <a:gd name="connsiteX1" fmla="*/ 372979 w 1864895"/>
              <a:gd name="connsiteY1" fmla="*/ 667753 h 1046748"/>
              <a:gd name="connsiteX2" fmla="*/ 421105 w 1864895"/>
              <a:gd name="connsiteY2" fmla="*/ 258679 h 1046748"/>
              <a:gd name="connsiteX3" fmla="*/ 469232 w 1864895"/>
              <a:gd name="connsiteY3" fmla="*/ 42111 h 1046748"/>
              <a:gd name="connsiteX4" fmla="*/ 697832 w 1864895"/>
              <a:gd name="connsiteY4" fmla="*/ 90237 h 1046748"/>
              <a:gd name="connsiteX5" fmla="*/ 1004637 w 1864895"/>
              <a:gd name="connsiteY5" fmla="*/ 6016 h 1046748"/>
              <a:gd name="connsiteX6" fmla="*/ 1281363 w 1864895"/>
              <a:gd name="connsiteY6" fmla="*/ 0 h 1046748"/>
              <a:gd name="connsiteX7" fmla="*/ 1503947 w 1864895"/>
              <a:gd name="connsiteY7" fmla="*/ 42111 h 1046748"/>
              <a:gd name="connsiteX8" fmla="*/ 1738563 w 1864895"/>
              <a:gd name="connsiteY8" fmla="*/ 180474 h 1046748"/>
              <a:gd name="connsiteX9" fmla="*/ 1828800 w 1864895"/>
              <a:gd name="connsiteY9" fmla="*/ 342900 h 1046748"/>
              <a:gd name="connsiteX10" fmla="*/ 1864895 w 1864895"/>
              <a:gd name="connsiteY10" fmla="*/ 541422 h 1046748"/>
              <a:gd name="connsiteX11" fmla="*/ 1786689 w 1864895"/>
              <a:gd name="connsiteY11" fmla="*/ 751974 h 1046748"/>
              <a:gd name="connsiteX12" fmla="*/ 1642311 w 1864895"/>
              <a:gd name="connsiteY12" fmla="*/ 854243 h 1046748"/>
              <a:gd name="connsiteX13" fmla="*/ 1287379 w 1864895"/>
              <a:gd name="connsiteY13" fmla="*/ 998622 h 1046748"/>
              <a:gd name="connsiteX14" fmla="*/ 1010653 w 1864895"/>
              <a:gd name="connsiteY14" fmla="*/ 974558 h 1046748"/>
              <a:gd name="connsiteX15" fmla="*/ 824163 w 1864895"/>
              <a:gd name="connsiteY15" fmla="*/ 914400 h 1046748"/>
              <a:gd name="connsiteX16" fmla="*/ 619626 w 1864895"/>
              <a:gd name="connsiteY16" fmla="*/ 824164 h 1046748"/>
              <a:gd name="connsiteX17" fmla="*/ 541421 w 1864895"/>
              <a:gd name="connsiteY17" fmla="*/ 902369 h 1046748"/>
              <a:gd name="connsiteX18" fmla="*/ 360947 w 1864895"/>
              <a:gd name="connsiteY18" fmla="*/ 998622 h 1046748"/>
              <a:gd name="connsiteX19" fmla="*/ 186489 w 1864895"/>
              <a:gd name="connsiteY19" fmla="*/ 1046748 h 1046748"/>
              <a:gd name="connsiteX20" fmla="*/ 30079 w 1864895"/>
              <a:gd name="connsiteY20" fmla="*/ 998622 h 1046748"/>
              <a:gd name="connsiteX21" fmla="*/ 0 w 1864895"/>
              <a:gd name="connsiteY21" fmla="*/ 884322 h 1046748"/>
              <a:gd name="connsiteX0" fmla="*/ 0 w 1864895"/>
              <a:gd name="connsiteY0" fmla="*/ 884322 h 1046748"/>
              <a:gd name="connsiteX1" fmla="*/ 372979 w 1864895"/>
              <a:gd name="connsiteY1" fmla="*/ 667753 h 1046748"/>
              <a:gd name="connsiteX2" fmla="*/ 421105 w 1864895"/>
              <a:gd name="connsiteY2" fmla="*/ 258679 h 1046748"/>
              <a:gd name="connsiteX3" fmla="*/ 469232 w 1864895"/>
              <a:gd name="connsiteY3" fmla="*/ 42111 h 1046748"/>
              <a:gd name="connsiteX4" fmla="*/ 697832 w 1864895"/>
              <a:gd name="connsiteY4" fmla="*/ 90237 h 1046748"/>
              <a:gd name="connsiteX5" fmla="*/ 1004637 w 1864895"/>
              <a:gd name="connsiteY5" fmla="*/ 6016 h 1046748"/>
              <a:gd name="connsiteX6" fmla="*/ 1281363 w 1864895"/>
              <a:gd name="connsiteY6" fmla="*/ 0 h 1046748"/>
              <a:gd name="connsiteX7" fmla="*/ 1503947 w 1864895"/>
              <a:gd name="connsiteY7" fmla="*/ 42111 h 1046748"/>
              <a:gd name="connsiteX8" fmla="*/ 1738563 w 1864895"/>
              <a:gd name="connsiteY8" fmla="*/ 180474 h 1046748"/>
              <a:gd name="connsiteX9" fmla="*/ 1828800 w 1864895"/>
              <a:gd name="connsiteY9" fmla="*/ 342900 h 1046748"/>
              <a:gd name="connsiteX10" fmla="*/ 1864895 w 1864895"/>
              <a:gd name="connsiteY10" fmla="*/ 541422 h 1046748"/>
              <a:gd name="connsiteX11" fmla="*/ 1786689 w 1864895"/>
              <a:gd name="connsiteY11" fmla="*/ 751974 h 1046748"/>
              <a:gd name="connsiteX12" fmla="*/ 1642311 w 1864895"/>
              <a:gd name="connsiteY12" fmla="*/ 854243 h 1046748"/>
              <a:gd name="connsiteX13" fmla="*/ 1287379 w 1864895"/>
              <a:gd name="connsiteY13" fmla="*/ 998622 h 1046748"/>
              <a:gd name="connsiteX14" fmla="*/ 1010653 w 1864895"/>
              <a:gd name="connsiteY14" fmla="*/ 974558 h 1046748"/>
              <a:gd name="connsiteX15" fmla="*/ 824163 w 1864895"/>
              <a:gd name="connsiteY15" fmla="*/ 914400 h 1046748"/>
              <a:gd name="connsiteX16" fmla="*/ 619626 w 1864895"/>
              <a:gd name="connsiteY16" fmla="*/ 824164 h 1046748"/>
              <a:gd name="connsiteX17" fmla="*/ 541421 w 1864895"/>
              <a:gd name="connsiteY17" fmla="*/ 902369 h 1046748"/>
              <a:gd name="connsiteX18" fmla="*/ 360947 w 1864895"/>
              <a:gd name="connsiteY18" fmla="*/ 998622 h 1046748"/>
              <a:gd name="connsiteX19" fmla="*/ 186489 w 1864895"/>
              <a:gd name="connsiteY19" fmla="*/ 1046748 h 1046748"/>
              <a:gd name="connsiteX20" fmla="*/ 30079 w 1864895"/>
              <a:gd name="connsiteY20" fmla="*/ 998622 h 1046748"/>
              <a:gd name="connsiteX21" fmla="*/ 0 w 1864895"/>
              <a:gd name="connsiteY21" fmla="*/ 884322 h 1046748"/>
              <a:gd name="connsiteX0" fmla="*/ 24608 w 1889503"/>
              <a:gd name="connsiteY0" fmla="*/ 884322 h 1046748"/>
              <a:gd name="connsiteX1" fmla="*/ 397587 w 1889503"/>
              <a:gd name="connsiteY1" fmla="*/ 667753 h 1046748"/>
              <a:gd name="connsiteX2" fmla="*/ 445713 w 1889503"/>
              <a:gd name="connsiteY2" fmla="*/ 258679 h 1046748"/>
              <a:gd name="connsiteX3" fmla="*/ 493840 w 1889503"/>
              <a:gd name="connsiteY3" fmla="*/ 42111 h 1046748"/>
              <a:gd name="connsiteX4" fmla="*/ 722440 w 1889503"/>
              <a:gd name="connsiteY4" fmla="*/ 90237 h 1046748"/>
              <a:gd name="connsiteX5" fmla="*/ 1029245 w 1889503"/>
              <a:gd name="connsiteY5" fmla="*/ 6016 h 1046748"/>
              <a:gd name="connsiteX6" fmla="*/ 1305971 w 1889503"/>
              <a:gd name="connsiteY6" fmla="*/ 0 h 1046748"/>
              <a:gd name="connsiteX7" fmla="*/ 1528555 w 1889503"/>
              <a:gd name="connsiteY7" fmla="*/ 42111 h 1046748"/>
              <a:gd name="connsiteX8" fmla="*/ 1763171 w 1889503"/>
              <a:gd name="connsiteY8" fmla="*/ 180474 h 1046748"/>
              <a:gd name="connsiteX9" fmla="*/ 1853408 w 1889503"/>
              <a:gd name="connsiteY9" fmla="*/ 342900 h 1046748"/>
              <a:gd name="connsiteX10" fmla="*/ 1889503 w 1889503"/>
              <a:gd name="connsiteY10" fmla="*/ 541422 h 1046748"/>
              <a:gd name="connsiteX11" fmla="*/ 1811297 w 1889503"/>
              <a:gd name="connsiteY11" fmla="*/ 751974 h 1046748"/>
              <a:gd name="connsiteX12" fmla="*/ 1666919 w 1889503"/>
              <a:gd name="connsiteY12" fmla="*/ 854243 h 1046748"/>
              <a:gd name="connsiteX13" fmla="*/ 1311987 w 1889503"/>
              <a:gd name="connsiteY13" fmla="*/ 998622 h 1046748"/>
              <a:gd name="connsiteX14" fmla="*/ 1035261 w 1889503"/>
              <a:gd name="connsiteY14" fmla="*/ 974558 h 1046748"/>
              <a:gd name="connsiteX15" fmla="*/ 848771 w 1889503"/>
              <a:gd name="connsiteY15" fmla="*/ 914400 h 1046748"/>
              <a:gd name="connsiteX16" fmla="*/ 644234 w 1889503"/>
              <a:gd name="connsiteY16" fmla="*/ 824164 h 1046748"/>
              <a:gd name="connsiteX17" fmla="*/ 566029 w 1889503"/>
              <a:gd name="connsiteY17" fmla="*/ 902369 h 1046748"/>
              <a:gd name="connsiteX18" fmla="*/ 385555 w 1889503"/>
              <a:gd name="connsiteY18" fmla="*/ 998622 h 1046748"/>
              <a:gd name="connsiteX19" fmla="*/ 211097 w 1889503"/>
              <a:gd name="connsiteY19" fmla="*/ 1046748 h 1046748"/>
              <a:gd name="connsiteX20" fmla="*/ 54687 w 1889503"/>
              <a:gd name="connsiteY20" fmla="*/ 998622 h 1046748"/>
              <a:gd name="connsiteX21" fmla="*/ 24608 w 1889503"/>
              <a:gd name="connsiteY21" fmla="*/ 884322 h 1046748"/>
              <a:gd name="connsiteX0" fmla="*/ 24608 w 1889503"/>
              <a:gd name="connsiteY0" fmla="*/ 884322 h 1046748"/>
              <a:gd name="connsiteX1" fmla="*/ 397587 w 1889503"/>
              <a:gd name="connsiteY1" fmla="*/ 667753 h 1046748"/>
              <a:gd name="connsiteX2" fmla="*/ 445713 w 1889503"/>
              <a:gd name="connsiteY2" fmla="*/ 258679 h 1046748"/>
              <a:gd name="connsiteX3" fmla="*/ 493840 w 1889503"/>
              <a:gd name="connsiteY3" fmla="*/ 42111 h 1046748"/>
              <a:gd name="connsiteX4" fmla="*/ 722440 w 1889503"/>
              <a:gd name="connsiteY4" fmla="*/ 90237 h 1046748"/>
              <a:gd name="connsiteX5" fmla="*/ 1029245 w 1889503"/>
              <a:gd name="connsiteY5" fmla="*/ 6016 h 1046748"/>
              <a:gd name="connsiteX6" fmla="*/ 1305971 w 1889503"/>
              <a:gd name="connsiteY6" fmla="*/ 0 h 1046748"/>
              <a:gd name="connsiteX7" fmla="*/ 1528555 w 1889503"/>
              <a:gd name="connsiteY7" fmla="*/ 42111 h 1046748"/>
              <a:gd name="connsiteX8" fmla="*/ 1763171 w 1889503"/>
              <a:gd name="connsiteY8" fmla="*/ 180474 h 1046748"/>
              <a:gd name="connsiteX9" fmla="*/ 1853408 w 1889503"/>
              <a:gd name="connsiteY9" fmla="*/ 342900 h 1046748"/>
              <a:gd name="connsiteX10" fmla="*/ 1889503 w 1889503"/>
              <a:gd name="connsiteY10" fmla="*/ 541422 h 1046748"/>
              <a:gd name="connsiteX11" fmla="*/ 1811297 w 1889503"/>
              <a:gd name="connsiteY11" fmla="*/ 751974 h 1046748"/>
              <a:gd name="connsiteX12" fmla="*/ 1666919 w 1889503"/>
              <a:gd name="connsiteY12" fmla="*/ 854243 h 1046748"/>
              <a:gd name="connsiteX13" fmla="*/ 1311987 w 1889503"/>
              <a:gd name="connsiteY13" fmla="*/ 998622 h 1046748"/>
              <a:gd name="connsiteX14" fmla="*/ 1035261 w 1889503"/>
              <a:gd name="connsiteY14" fmla="*/ 974558 h 1046748"/>
              <a:gd name="connsiteX15" fmla="*/ 848771 w 1889503"/>
              <a:gd name="connsiteY15" fmla="*/ 914400 h 1046748"/>
              <a:gd name="connsiteX16" fmla="*/ 644234 w 1889503"/>
              <a:gd name="connsiteY16" fmla="*/ 824164 h 1046748"/>
              <a:gd name="connsiteX17" fmla="*/ 566029 w 1889503"/>
              <a:gd name="connsiteY17" fmla="*/ 902369 h 1046748"/>
              <a:gd name="connsiteX18" fmla="*/ 385555 w 1889503"/>
              <a:gd name="connsiteY18" fmla="*/ 998622 h 1046748"/>
              <a:gd name="connsiteX19" fmla="*/ 211097 w 1889503"/>
              <a:gd name="connsiteY19" fmla="*/ 1046748 h 1046748"/>
              <a:gd name="connsiteX20" fmla="*/ 54687 w 1889503"/>
              <a:gd name="connsiteY20" fmla="*/ 998622 h 1046748"/>
              <a:gd name="connsiteX21" fmla="*/ 24608 w 1889503"/>
              <a:gd name="connsiteY21" fmla="*/ 884322 h 1046748"/>
              <a:gd name="connsiteX0" fmla="*/ 24608 w 1889503"/>
              <a:gd name="connsiteY0" fmla="*/ 884322 h 1046748"/>
              <a:gd name="connsiteX1" fmla="*/ 397587 w 1889503"/>
              <a:gd name="connsiteY1" fmla="*/ 667753 h 1046748"/>
              <a:gd name="connsiteX2" fmla="*/ 445713 w 1889503"/>
              <a:gd name="connsiteY2" fmla="*/ 258679 h 1046748"/>
              <a:gd name="connsiteX3" fmla="*/ 493840 w 1889503"/>
              <a:gd name="connsiteY3" fmla="*/ 42111 h 1046748"/>
              <a:gd name="connsiteX4" fmla="*/ 722440 w 1889503"/>
              <a:gd name="connsiteY4" fmla="*/ 90237 h 1046748"/>
              <a:gd name="connsiteX5" fmla="*/ 1029245 w 1889503"/>
              <a:gd name="connsiteY5" fmla="*/ 6016 h 1046748"/>
              <a:gd name="connsiteX6" fmla="*/ 1305971 w 1889503"/>
              <a:gd name="connsiteY6" fmla="*/ 0 h 1046748"/>
              <a:gd name="connsiteX7" fmla="*/ 1528555 w 1889503"/>
              <a:gd name="connsiteY7" fmla="*/ 42111 h 1046748"/>
              <a:gd name="connsiteX8" fmla="*/ 1763171 w 1889503"/>
              <a:gd name="connsiteY8" fmla="*/ 180474 h 1046748"/>
              <a:gd name="connsiteX9" fmla="*/ 1853408 w 1889503"/>
              <a:gd name="connsiteY9" fmla="*/ 342900 h 1046748"/>
              <a:gd name="connsiteX10" fmla="*/ 1889503 w 1889503"/>
              <a:gd name="connsiteY10" fmla="*/ 541422 h 1046748"/>
              <a:gd name="connsiteX11" fmla="*/ 1811297 w 1889503"/>
              <a:gd name="connsiteY11" fmla="*/ 751974 h 1046748"/>
              <a:gd name="connsiteX12" fmla="*/ 1666919 w 1889503"/>
              <a:gd name="connsiteY12" fmla="*/ 854243 h 1046748"/>
              <a:gd name="connsiteX13" fmla="*/ 1311987 w 1889503"/>
              <a:gd name="connsiteY13" fmla="*/ 998622 h 1046748"/>
              <a:gd name="connsiteX14" fmla="*/ 1035261 w 1889503"/>
              <a:gd name="connsiteY14" fmla="*/ 974558 h 1046748"/>
              <a:gd name="connsiteX15" fmla="*/ 848771 w 1889503"/>
              <a:gd name="connsiteY15" fmla="*/ 914400 h 1046748"/>
              <a:gd name="connsiteX16" fmla="*/ 644234 w 1889503"/>
              <a:gd name="connsiteY16" fmla="*/ 824164 h 1046748"/>
              <a:gd name="connsiteX17" fmla="*/ 566029 w 1889503"/>
              <a:gd name="connsiteY17" fmla="*/ 902369 h 1046748"/>
              <a:gd name="connsiteX18" fmla="*/ 385555 w 1889503"/>
              <a:gd name="connsiteY18" fmla="*/ 998622 h 1046748"/>
              <a:gd name="connsiteX19" fmla="*/ 211097 w 1889503"/>
              <a:gd name="connsiteY19" fmla="*/ 1046748 h 1046748"/>
              <a:gd name="connsiteX20" fmla="*/ 54687 w 1889503"/>
              <a:gd name="connsiteY20" fmla="*/ 998622 h 1046748"/>
              <a:gd name="connsiteX21" fmla="*/ 24608 w 1889503"/>
              <a:gd name="connsiteY21" fmla="*/ 884322 h 1046748"/>
              <a:gd name="connsiteX0" fmla="*/ 24608 w 1889503"/>
              <a:gd name="connsiteY0" fmla="*/ 894355 h 1056781"/>
              <a:gd name="connsiteX1" fmla="*/ 397587 w 1889503"/>
              <a:gd name="connsiteY1" fmla="*/ 677786 h 1056781"/>
              <a:gd name="connsiteX2" fmla="*/ 445713 w 1889503"/>
              <a:gd name="connsiteY2" fmla="*/ 268712 h 1056781"/>
              <a:gd name="connsiteX3" fmla="*/ 493840 w 1889503"/>
              <a:gd name="connsiteY3" fmla="*/ 52144 h 1056781"/>
              <a:gd name="connsiteX4" fmla="*/ 722440 w 1889503"/>
              <a:gd name="connsiteY4" fmla="*/ 100270 h 1056781"/>
              <a:gd name="connsiteX5" fmla="*/ 1029245 w 1889503"/>
              <a:gd name="connsiteY5" fmla="*/ 16049 h 1056781"/>
              <a:gd name="connsiteX6" fmla="*/ 1305971 w 1889503"/>
              <a:gd name="connsiteY6" fmla="*/ 10033 h 1056781"/>
              <a:gd name="connsiteX7" fmla="*/ 1528555 w 1889503"/>
              <a:gd name="connsiteY7" fmla="*/ 52144 h 1056781"/>
              <a:gd name="connsiteX8" fmla="*/ 1763171 w 1889503"/>
              <a:gd name="connsiteY8" fmla="*/ 190507 h 1056781"/>
              <a:gd name="connsiteX9" fmla="*/ 1853408 w 1889503"/>
              <a:gd name="connsiteY9" fmla="*/ 352933 h 1056781"/>
              <a:gd name="connsiteX10" fmla="*/ 1889503 w 1889503"/>
              <a:gd name="connsiteY10" fmla="*/ 551455 h 1056781"/>
              <a:gd name="connsiteX11" fmla="*/ 1811297 w 1889503"/>
              <a:gd name="connsiteY11" fmla="*/ 762007 h 1056781"/>
              <a:gd name="connsiteX12" fmla="*/ 1666919 w 1889503"/>
              <a:gd name="connsiteY12" fmla="*/ 864276 h 1056781"/>
              <a:gd name="connsiteX13" fmla="*/ 1311987 w 1889503"/>
              <a:gd name="connsiteY13" fmla="*/ 1008655 h 1056781"/>
              <a:gd name="connsiteX14" fmla="*/ 1035261 w 1889503"/>
              <a:gd name="connsiteY14" fmla="*/ 984591 h 1056781"/>
              <a:gd name="connsiteX15" fmla="*/ 848771 w 1889503"/>
              <a:gd name="connsiteY15" fmla="*/ 924433 h 1056781"/>
              <a:gd name="connsiteX16" fmla="*/ 644234 w 1889503"/>
              <a:gd name="connsiteY16" fmla="*/ 834197 h 1056781"/>
              <a:gd name="connsiteX17" fmla="*/ 566029 w 1889503"/>
              <a:gd name="connsiteY17" fmla="*/ 912402 h 1056781"/>
              <a:gd name="connsiteX18" fmla="*/ 385555 w 1889503"/>
              <a:gd name="connsiteY18" fmla="*/ 1008655 h 1056781"/>
              <a:gd name="connsiteX19" fmla="*/ 211097 w 1889503"/>
              <a:gd name="connsiteY19" fmla="*/ 1056781 h 1056781"/>
              <a:gd name="connsiteX20" fmla="*/ 54687 w 1889503"/>
              <a:gd name="connsiteY20" fmla="*/ 1008655 h 1056781"/>
              <a:gd name="connsiteX21" fmla="*/ 24608 w 1889503"/>
              <a:gd name="connsiteY21" fmla="*/ 894355 h 1056781"/>
              <a:gd name="connsiteX0" fmla="*/ 24608 w 1889503"/>
              <a:gd name="connsiteY0" fmla="*/ 894355 h 1056781"/>
              <a:gd name="connsiteX1" fmla="*/ 397587 w 1889503"/>
              <a:gd name="connsiteY1" fmla="*/ 677786 h 1056781"/>
              <a:gd name="connsiteX2" fmla="*/ 445713 w 1889503"/>
              <a:gd name="connsiteY2" fmla="*/ 268712 h 1056781"/>
              <a:gd name="connsiteX3" fmla="*/ 722440 w 1889503"/>
              <a:gd name="connsiteY3" fmla="*/ 100270 h 1056781"/>
              <a:gd name="connsiteX4" fmla="*/ 1029245 w 1889503"/>
              <a:gd name="connsiteY4" fmla="*/ 16049 h 1056781"/>
              <a:gd name="connsiteX5" fmla="*/ 1305971 w 1889503"/>
              <a:gd name="connsiteY5" fmla="*/ 10033 h 1056781"/>
              <a:gd name="connsiteX6" fmla="*/ 1528555 w 1889503"/>
              <a:gd name="connsiteY6" fmla="*/ 52144 h 1056781"/>
              <a:gd name="connsiteX7" fmla="*/ 1763171 w 1889503"/>
              <a:gd name="connsiteY7" fmla="*/ 190507 h 1056781"/>
              <a:gd name="connsiteX8" fmla="*/ 1853408 w 1889503"/>
              <a:gd name="connsiteY8" fmla="*/ 352933 h 1056781"/>
              <a:gd name="connsiteX9" fmla="*/ 1889503 w 1889503"/>
              <a:gd name="connsiteY9" fmla="*/ 551455 h 1056781"/>
              <a:gd name="connsiteX10" fmla="*/ 1811297 w 1889503"/>
              <a:gd name="connsiteY10" fmla="*/ 762007 h 1056781"/>
              <a:gd name="connsiteX11" fmla="*/ 1666919 w 1889503"/>
              <a:gd name="connsiteY11" fmla="*/ 864276 h 1056781"/>
              <a:gd name="connsiteX12" fmla="*/ 1311987 w 1889503"/>
              <a:gd name="connsiteY12" fmla="*/ 1008655 h 1056781"/>
              <a:gd name="connsiteX13" fmla="*/ 1035261 w 1889503"/>
              <a:gd name="connsiteY13" fmla="*/ 984591 h 1056781"/>
              <a:gd name="connsiteX14" fmla="*/ 848771 w 1889503"/>
              <a:gd name="connsiteY14" fmla="*/ 924433 h 1056781"/>
              <a:gd name="connsiteX15" fmla="*/ 644234 w 1889503"/>
              <a:gd name="connsiteY15" fmla="*/ 834197 h 1056781"/>
              <a:gd name="connsiteX16" fmla="*/ 566029 w 1889503"/>
              <a:gd name="connsiteY16" fmla="*/ 912402 h 1056781"/>
              <a:gd name="connsiteX17" fmla="*/ 385555 w 1889503"/>
              <a:gd name="connsiteY17" fmla="*/ 1008655 h 1056781"/>
              <a:gd name="connsiteX18" fmla="*/ 211097 w 1889503"/>
              <a:gd name="connsiteY18" fmla="*/ 1056781 h 1056781"/>
              <a:gd name="connsiteX19" fmla="*/ 54687 w 1889503"/>
              <a:gd name="connsiteY19" fmla="*/ 1008655 h 1056781"/>
              <a:gd name="connsiteX20" fmla="*/ 24608 w 1889503"/>
              <a:gd name="connsiteY20" fmla="*/ 894355 h 1056781"/>
              <a:gd name="connsiteX0" fmla="*/ 0 w 1834816"/>
              <a:gd name="connsiteY0" fmla="*/ 1008655 h 1056781"/>
              <a:gd name="connsiteX1" fmla="*/ 342900 w 1834816"/>
              <a:gd name="connsiteY1" fmla="*/ 677786 h 1056781"/>
              <a:gd name="connsiteX2" fmla="*/ 391026 w 1834816"/>
              <a:gd name="connsiteY2" fmla="*/ 268712 h 1056781"/>
              <a:gd name="connsiteX3" fmla="*/ 667753 w 1834816"/>
              <a:gd name="connsiteY3" fmla="*/ 100270 h 1056781"/>
              <a:gd name="connsiteX4" fmla="*/ 974558 w 1834816"/>
              <a:gd name="connsiteY4" fmla="*/ 16049 h 1056781"/>
              <a:gd name="connsiteX5" fmla="*/ 1251284 w 1834816"/>
              <a:gd name="connsiteY5" fmla="*/ 10033 h 1056781"/>
              <a:gd name="connsiteX6" fmla="*/ 1473868 w 1834816"/>
              <a:gd name="connsiteY6" fmla="*/ 52144 h 1056781"/>
              <a:gd name="connsiteX7" fmla="*/ 1708484 w 1834816"/>
              <a:gd name="connsiteY7" fmla="*/ 190507 h 1056781"/>
              <a:gd name="connsiteX8" fmla="*/ 1798721 w 1834816"/>
              <a:gd name="connsiteY8" fmla="*/ 352933 h 1056781"/>
              <a:gd name="connsiteX9" fmla="*/ 1834816 w 1834816"/>
              <a:gd name="connsiteY9" fmla="*/ 551455 h 1056781"/>
              <a:gd name="connsiteX10" fmla="*/ 1756610 w 1834816"/>
              <a:gd name="connsiteY10" fmla="*/ 762007 h 1056781"/>
              <a:gd name="connsiteX11" fmla="*/ 1612232 w 1834816"/>
              <a:gd name="connsiteY11" fmla="*/ 864276 h 1056781"/>
              <a:gd name="connsiteX12" fmla="*/ 1257300 w 1834816"/>
              <a:gd name="connsiteY12" fmla="*/ 1008655 h 1056781"/>
              <a:gd name="connsiteX13" fmla="*/ 980574 w 1834816"/>
              <a:gd name="connsiteY13" fmla="*/ 984591 h 1056781"/>
              <a:gd name="connsiteX14" fmla="*/ 794084 w 1834816"/>
              <a:gd name="connsiteY14" fmla="*/ 924433 h 1056781"/>
              <a:gd name="connsiteX15" fmla="*/ 589547 w 1834816"/>
              <a:gd name="connsiteY15" fmla="*/ 834197 h 1056781"/>
              <a:gd name="connsiteX16" fmla="*/ 511342 w 1834816"/>
              <a:gd name="connsiteY16" fmla="*/ 912402 h 1056781"/>
              <a:gd name="connsiteX17" fmla="*/ 330868 w 1834816"/>
              <a:gd name="connsiteY17" fmla="*/ 1008655 h 1056781"/>
              <a:gd name="connsiteX18" fmla="*/ 156410 w 1834816"/>
              <a:gd name="connsiteY18" fmla="*/ 1056781 h 1056781"/>
              <a:gd name="connsiteX19" fmla="*/ 0 w 1834816"/>
              <a:gd name="connsiteY19" fmla="*/ 1008655 h 1056781"/>
              <a:gd name="connsiteX0" fmla="*/ 0 w 1678406"/>
              <a:gd name="connsiteY0" fmla="*/ 1056781 h 1056781"/>
              <a:gd name="connsiteX1" fmla="*/ 186490 w 1678406"/>
              <a:gd name="connsiteY1" fmla="*/ 677786 h 1056781"/>
              <a:gd name="connsiteX2" fmla="*/ 234616 w 1678406"/>
              <a:gd name="connsiteY2" fmla="*/ 268712 h 1056781"/>
              <a:gd name="connsiteX3" fmla="*/ 511343 w 1678406"/>
              <a:gd name="connsiteY3" fmla="*/ 100270 h 1056781"/>
              <a:gd name="connsiteX4" fmla="*/ 818148 w 1678406"/>
              <a:gd name="connsiteY4" fmla="*/ 16049 h 1056781"/>
              <a:gd name="connsiteX5" fmla="*/ 1094874 w 1678406"/>
              <a:gd name="connsiteY5" fmla="*/ 10033 h 1056781"/>
              <a:gd name="connsiteX6" fmla="*/ 1317458 w 1678406"/>
              <a:gd name="connsiteY6" fmla="*/ 52144 h 1056781"/>
              <a:gd name="connsiteX7" fmla="*/ 1552074 w 1678406"/>
              <a:gd name="connsiteY7" fmla="*/ 190507 h 1056781"/>
              <a:gd name="connsiteX8" fmla="*/ 1642311 w 1678406"/>
              <a:gd name="connsiteY8" fmla="*/ 352933 h 1056781"/>
              <a:gd name="connsiteX9" fmla="*/ 1678406 w 1678406"/>
              <a:gd name="connsiteY9" fmla="*/ 551455 h 1056781"/>
              <a:gd name="connsiteX10" fmla="*/ 1600200 w 1678406"/>
              <a:gd name="connsiteY10" fmla="*/ 762007 h 1056781"/>
              <a:gd name="connsiteX11" fmla="*/ 1455822 w 1678406"/>
              <a:gd name="connsiteY11" fmla="*/ 864276 h 1056781"/>
              <a:gd name="connsiteX12" fmla="*/ 1100890 w 1678406"/>
              <a:gd name="connsiteY12" fmla="*/ 1008655 h 1056781"/>
              <a:gd name="connsiteX13" fmla="*/ 824164 w 1678406"/>
              <a:gd name="connsiteY13" fmla="*/ 984591 h 1056781"/>
              <a:gd name="connsiteX14" fmla="*/ 637674 w 1678406"/>
              <a:gd name="connsiteY14" fmla="*/ 924433 h 1056781"/>
              <a:gd name="connsiteX15" fmla="*/ 433137 w 1678406"/>
              <a:gd name="connsiteY15" fmla="*/ 834197 h 1056781"/>
              <a:gd name="connsiteX16" fmla="*/ 354932 w 1678406"/>
              <a:gd name="connsiteY16" fmla="*/ 912402 h 1056781"/>
              <a:gd name="connsiteX17" fmla="*/ 174458 w 1678406"/>
              <a:gd name="connsiteY17" fmla="*/ 1008655 h 1056781"/>
              <a:gd name="connsiteX18" fmla="*/ 0 w 1678406"/>
              <a:gd name="connsiteY18" fmla="*/ 1056781 h 1056781"/>
              <a:gd name="connsiteX0" fmla="*/ 0 w 1503948"/>
              <a:gd name="connsiteY0" fmla="*/ 1008655 h 1015345"/>
              <a:gd name="connsiteX1" fmla="*/ 12032 w 1503948"/>
              <a:gd name="connsiteY1" fmla="*/ 677786 h 1015345"/>
              <a:gd name="connsiteX2" fmla="*/ 60158 w 1503948"/>
              <a:gd name="connsiteY2" fmla="*/ 268712 h 1015345"/>
              <a:gd name="connsiteX3" fmla="*/ 336885 w 1503948"/>
              <a:gd name="connsiteY3" fmla="*/ 100270 h 1015345"/>
              <a:gd name="connsiteX4" fmla="*/ 643690 w 1503948"/>
              <a:gd name="connsiteY4" fmla="*/ 16049 h 1015345"/>
              <a:gd name="connsiteX5" fmla="*/ 920416 w 1503948"/>
              <a:gd name="connsiteY5" fmla="*/ 10033 h 1015345"/>
              <a:gd name="connsiteX6" fmla="*/ 1143000 w 1503948"/>
              <a:gd name="connsiteY6" fmla="*/ 52144 h 1015345"/>
              <a:gd name="connsiteX7" fmla="*/ 1377616 w 1503948"/>
              <a:gd name="connsiteY7" fmla="*/ 190507 h 1015345"/>
              <a:gd name="connsiteX8" fmla="*/ 1467853 w 1503948"/>
              <a:gd name="connsiteY8" fmla="*/ 352933 h 1015345"/>
              <a:gd name="connsiteX9" fmla="*/ 1503948 w 1503948"/>
              <a:gd name="connsiteY9" fmla="*/ 551455 h 1015345"/>
              <a:gd name="connsiteX10" fmla="*/ 1425742 w 1503948"/>
              <a:gd name="connsiteY10" fmla="*/ 762007 h 1015345"/>
              <a:gd name="connsiteX11" fmla="*/ 1281364 w 1503948"/>
              <a:gd name="connsiteY11" fmla="*/ 864276 h 1015345"/>
              <a:gd name="connsiteX12" fmla="*/ 926432 w 1503948"/>
              <a:gd name="connsiteY12" fmla="*/ 1008655 h 1015345"/>
              <a:gd name="connsiteX13" fmla="*/ 649706 w 1503948"/>
              <a:gd name="connsiteY13" fmla="*/ 984591 h 1015345"/>
              <a:gd name="connsiteX14" fmla="*/ 463216 w 1503948"/>
              <a:gd name="connsiteY14" fmla="*/ 924433 h 1015345"/>
              <a:gd name="connsiteX15" fmla="*/ 258679 w 1503948"/>
              <a:gd name="connsiteY15" fmla="*/ 834197 h 1015345"/>
              <a:gd name="connsiteX16" fmla="*/ 180474 w 1503948"/>
              <a:gd name="connsiteY16" fmla="*/ 912402 h 1015345"/>
              <a:gd name="connsiteX17" fmla="*/ 0 w 1503948"/>
              <a:gd name="connsiteY17" fmla="*/ 1008655 h 1015345"/>
              <a:gd name="connsiteX0" fmla="*/ 168442 w 1491916"/>
              <a:gd name="connsiteY0" fmla="*/ 912402 h 1015345"/>
              <a:gd name="connsiteX1" fmla="*/ 0 w 1491916"/>
              <a:gd name="connsiteY1" fmla="*/ 677786 h 1015345"/>
              <a:gd name="connsiteX2" fmla="*/ 48126 w 1491916"/>
              <a:gd name="connsiteY2" fmla="*/ 268712 h 1015345"/>
              <a:gd name="connsiteX3" fmla="*/ 324853 w 1491916"/>
              <a:gd name="connsiteY3" fmla="*/ 100270 h 1015345"/>
              <a:gd name="connsiteX4" fmla="*/ 631658 w 1491916"/>
              <a:gd name="connsiteY4" fmla="*/ 16049 h 1015345"/>
              <a:gd name="connsiteX5" fmla="*/ 908384 w 1491916"/>
              <a:gd name="connsiteY5" fmla="*/ 10033 h 1015345"/>
              <a:gd name="connsiteX6" fmla="*/ 1130968 w 1491916"/>
              <a:gd name="connsiteY6" fmla="*/ 52144 h 1015345"/>
              <a:gd name="connsiteX7" fmla="*/ 1365584 w 1491916"/>
              <a:gd name="connsiteY7" fmla="*/ 190507 h 1015345"/>
              <a:gd name="connsiteX8" fmla="*/ 1455821 w 1491916"/>
              <a:gd name="connsiteY8" fmla="*/ 352933 h 1015345"/>
              <a:gd name="connsiteX9" fmla="*/ 1491916 w 1491916"/>
              <a:gd name="connsiteY9" fmla="*/ 551455 h 1015345"/>
              <a:gd name="connsiteX10" fmla="*/ 1413710 w 1491916"/>
              <a:gd name="connsiteY10" fmla="*/ 762007 h 1015345"/>
              <a:gd name="connsiteX11" fmla="*/ 1269332 w 1491916"/>
              <a:gd name="connsiteY11" fmla="*/ 864276 h 1015345"/>
              <a:gd name="connsiteX12" fmla="*/ 914400 w 1491916"/>
              <a:gd name="connsiteY12" fmla="*/ 1008655 h 1015345"/>
              <a:gd name="connsiteX13" fmla="*/ 637674 w 1491916"/>
              <a:gd name="connsiteY13" fmla="*/ 984591 h 1015345"/>
              <a:gd name="connsiteX14" fmla="*/ 451184 w 1491916"/>
              <a:gd name="connsiteY14" fmla="*/ 924433 h 1015345"/>
              <a:gd name="connsiteX15" fmla="*/ 246647 w 1491916"/>
              <a:gd name="connsiteY15" fmla="*/ 834197 h 1015345"/>
              <a:gd name="connsiteX16" fmla="*/ 168442 w 1491916"/>
              <a:gd name="connsiteY16" fmla="*/ 912402 h 1015345"/>
              <a:gd name="connsiteX0" fmla="*/ 246647 w 1491916"/>
              <a:gd name="connsiteY0" fmla="*/ 834197 h 1015345"/>
              <a:gd name="connsiteX1" fmla="*/ 0 w 1491916"/>
              <a:gd name="connsiteY1" fmla="*/ 677786 h 1015345"/>
              <a:gd name="connsiteX2" fmla="*/ 48126 w 1491916"/>
              <a:gd name="connsiteY2" fmla="*/ 268712 h 1015345"/>
              <a:gd name="connsiteX3" fmla="*/ 324853 w 1491916"/>
              <a:gd name="connsiteY3" fmla="*/ 100270 h 1015345"/>
              <a:gd name="connsiteX4" fmla="*/ 631658 w 1491916"/>
              <a:gd name="connsiteY4" fmla="*/ 16049 h 1015345"/>
              <a:gd name="connsiteX5" fmla="*/ 908384 w 1491916"/>
              <a:gd name="connsiteY5" fmla="*/ 10033 h 1015345"/>
              <a:gd name="connsiteX6" fmla="*/ 1130968 w 1491916"/>
              <a:gd name="connsiteY6" fmla="*/ 52144 h 1015345"/>
              <a:gd name="connsiteX7" fmla="*/ 1365584 w 1491916"/>
              <a:gd name="connsiteY7" fmla="*/ 190507 h 1015345"/>
              <a:gd name="connsiteX8" fmla="*/ 1455821 w 1491916"/>
              <a:gd name="connsiteY8" fmla="*/ 352933 h 1015345"/>
              <a:gd name="connsiteX9" fmla="*/ 1491916 w 1491916"/>
              <a:gd name="connsiteY9" fmla="*/ 551455 h 1015345"/>
              <a:gd name="connsiteX10" fmla="*/ 1413710 w 1491916"/>
              <a:gd name="connsiteY10" fmla="*/ 762007 h 1015345"/>
              <a:gd name="connsiteX11" fmla="*/ 1269332 w 1491916"/>
              <a:gd name="connsiteY11" fmla="*/ 864276 h 1015345"/>
              <a:gd name="connsiteX12" fmla="*/ 914400 w 1491916"/>
              <a:gd name="connsiteY12" fmla="*/ 1008655 h 1015345"/>
              <a:gd name="connsiteX13" fmla="*/ 637674 w 1491916"/>
              <a:gd name="connsiteY13" fmla="*/ 984591 h 1015345"/>
              <a:gd name="connsiteX14" fmla="*/ 451184 w 1491916"/>
              <a:gd name="connsiteY14" fmla="*/ 924433 h 1015345"/>
              <a:gd name="connsiteX15" fmla="*/ 246647 w 1491916"/>
              <a:gd name="connsiteY15" fmla="*/ 834197 h 1015345"/>
              <a:gd name="connsiteX0" fmla="*/ 282826 w 1528095"/>
              <a:gd name="connsiteY0" fmla="*/ 834197 h 1015345"/>
              <a:gd name="connsiteX1" fmla="*/ 36179 w 1528095"/>
              <a:gd name="connsiteY1" fmla="*/ 677786 h 1015345"/>
              <a:gd name="connsiteX2" fmla="*/ 84305 w 1528095"/>
              <a:gd name="connsiteY2" fmla="*/ 268712 h 1015345"/>
              <a:gd name="connsiteX3" fmla="*/ 361032 w 1528095"/>
              <a:gd name="connsiteY3" fmla="*/ 100270 h 1015345"/>
              <a:gd name="connsiteX4" fmla="*/ 667837 w 1528095"/>
              <a:gd name="connsiteY4" fmla="*/ 16049 h 1015345"/>
              <a:gd name="connsiteX5" fmla="*/ 944563 w 1528095"/>
              <a:gd name="connsiteY5" fmla="*/ 10033 h 1015345"/>
              <a:gd name="connsiteX6" fmla="*/ 1167147 w 1528095"/>
              <a:gd name="connsiteY6" fmla="*/ 52144 h 1015345"/>
              <a:gd name="connsiteX7" fmla="*/ 1401763 w 1528095"/>
              <a:gd name="connsiteY7" fmla="*/ 190507 h 1015345"/>
              <a:gd name="connsiteX8" fmla="*/ 1492000 w 1528095"/>
              <a:gd name="connsiteY8" fmla="*/ 352933 h 1015345"/>
              <a:gd name="connsiteX9" fmla="*/ 1528095 w 1528095"/>
              <a:gd name="connsiteY9" fmla="*/ 551455 h 1015345"/>
              <a:gd name="connsiteX10" fmla="*/ 1449889 w 1528095"/>
              <a:gd name="connsiteY10" fmla="*/ 762007 h 1015345"/>
              <a:gd name="connsiteX11" fmla="*/ 1305511 w 1528095"/>
              <a:gd name="connsiteY11" fmla="*/ 864276 h 1015345"/>
              <a:gd name="connsiteX12" fmla="*/ 950579 w 1528095"/>
              <a:gd name="connsiteY12" fmla="*/ 1008655 h 1015345"/>
              <a:gd name="connsiteX13" fmla="*/ 673853 w 1528095"/>
              <a:gd name="connsiteY13" fmla="*/ 984591 h 1015345"/>
              <a:gd name="connsiteX14" fmla="*/ 487363 w 1528095"/>
              <a:gd name="connsiteY14" fmla="*/ 924433 h 1015345"/>
              <a:gd name="connsiteX15" fmla="*/ 282826 w 1528095"/>
              <a:gd name="connsiteY15" fmla="*/ 834197 h 101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8095" h="1015345">
                <a:moveTo>
                  <a:pt x="282826" y="834197"/>
                </a:moveTo>
                <a:lnTo>
                  <a:pt x="36179" y="677786"/>
                </a:lnTo>
                <a:cubicBezTo>
                  <a:pt x="-46037" y="625649"/>
                  <a:pt x="30163" y="364965"/>
                  <a:pt x="84305" y="268712"/>
                </a:cubicBezTo>
                <a:cubicBezTo>
                  <a:pt x="138447" y="172459"/>
                  <a:pt x="263777" y="142381"/>
                  <a:pt x="361032" y="100270"/>
                </a:cubicBezTo>
                <a:cubicBezTo>
                  <a:pt x="458287" y="58160"/>
                  <a:pt x="565569" y="44123"/>
                  <a:pt x="667837" y="16049"/>
                </a:cubicBezTo>
                <a:cubicBezTo>
                  <a:pt x="770105" y="-12025"/>
                  <a:pt x="861345" y="4017"/>
                  <a:pt x="944563" y="10033"/>
                </a:cubicBezTo>
                <a:cubicBezTo>
                  <a:pt x="1027781" y="16049"/>
                  <a:pt x="1090947" y="22065"/>
                  <a:pt x="1167147" y="52144"/>
                </a:cubicBezTo>
                <a:cubicBezTo>
                  <a:pt x="1243347" y="82223"/>
                  <a:pt x="1347621" y="140376"/>
                  <a:pt x="1401763" y="190507"/>
                </a:cubicBezTo>
                <a:lnTo>
                  <a:pt x="1492000" y="352933"/>
                </a:lnTo>
                <a:lnTo>
                  <a:pt x="1528095" y="551455"/>
                </a:lnTo>
                <a:lnTo>
                  <a:pt x="1449889" y="762007"/>
                </a:lnTo>
                <a:lnTo>
                  <a:pt x="1305511" y="864276"/>
                </a:lnTo>
                <a:cubicBezTo>
                  <a:pt x="1222293" y="905384"/>
                  <a:pt x="1055855" y="988602"/>
                  <a:pt x="950579" y="1008655"/>
                </a:cubicBezTo>
                <a:cubicBezTo>
                  <a:pt x="845303" y="1028708"/>
                  <a:pt x="751056" y="998628"/>
                  <a:pt x="673853" y="984591"/>
                </a:cubicBezTo>
                <a:lnTo>
                  <a:pt x="487363" y="924433"/>
                </a:lnTo>
                <a:lnTo>
                  <a:pt x="282826" y="834197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3564F728-7F05-4E89-80E6-845A58975A32}"/>
              </a:ext>
            </a:extLst>
          </p:cNvPr>
          <p:cNvSpPr/>
          <p:nvPr/>
        </p:nvSpPr>
        <p:spPr>
          <a:xfrm>
            <a:off x="645071" y="1265359"/>
            <a:ext cx="2288113" cy="385680"/>
          </a:xfrm>
          <a:prstGeom prst="wedgeRoundRectCallout">
            <a:avLst>
              <a:gd name="adj1" fmla="val -36271"/>
              <a:gd name="adj2" fmla="val 133848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rgbClr val="0063B1"/>
                </a:solidFill>
              </a:rPr>
              <a:t>would</a:t>
            </a:r>
            <a:r>
              <a:rPr lang="en-US" dirty="0">
                <a:solidFill>
                  <a:schemeClr val="tx1"/>
                </a:solidFill>
              </a:rPr>
              <a:t> you </a:t>
            </a:r>
            <a:r>
              <a:rPr lang="en-US" dirty="0">
                <a:solidFill>
                  <a:srgbClr val="0063B1"/>
                </a:solidFill>
              </a:rPr>
              <a:t>like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ED42E1FD-828D-470D-BF22-4F3A13DD93D0}"/>
              </a:ext>
            </a:extLst>
          </p:cNvPr>
          <p:cNvSpPr/>
          <p:nvPr/>
        </p:nvSpPr>
        <p:spPr>
          <a:xfrm>
            <a:off x="2617839" y="1683215"/>
            <a:ext cx="3277410" cy="406613"/>
          </a:xfrm>
          <a:prstGeom prst="wedgeRoundRectCallout">
            <a:avLst>
              <a:gd name="adj1" fmla="val 27919"/>
              <a:gd name="adj2" fmla="val 99446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3B1"/>
                </a:solidFill>
              </a:rPr>
              <a:t>I’d like</a:t>
            </a:r>
            <a:r>
              <a:rPr lang="en-US" dirty="0">
                <a:solidFill>
                  <a:schemeClr val="tx1"/>
                </a:solidFill>
              </a:rPr>
              <a:t> some pasta. It’s delicious.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8DB81BFE-988B-495B-AFC3-00559ED730B0}"/>
              </a:ext>
            </a:extLst>
          </p:cNvPr>
          <p:cNvSpPr/>
          <p:nvPr/>
        </p:nvSpPr>
        <p:spPr>
          <a:xfrm>
            <a:off x="568840" y="2232711"/>
            <a:ext cx="4404868" cy="692347"/>
          </a:xfrm>
          <a:prstGeom prst="wedgeRoundRectCallout">
            <a:avLst>
              <a:gd name="adj1" fmla="val -36271"/>
              <a:gd name="adj2" fmla="val 133848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81B91B"/>
                </a:solidFill>
              </a:rPr>
              <a:t>Which</a:t>
            </a:r>
            <a:r>
              <a:rPr lang="en-US" dirty="0">
                <a:solidFill>
                  <a:schemeClr val="tx1"/>
                </a:solidFill>
              </a:rPr>
              <a:t> would you like, spaghetti with meat sauce </a:t>
            </a:r>
            <a:r>
              <a:rPr lang="en-US" dirty="0">
                <a:solidFill>
                  <a:srgbClr val="81B91B"/>
                </a:solidFill>
              </a:rPr>
              <a:t>or</a:t>
            </a:r>
            <a:r>
              <a:rPr lang="en-US" dirty="0">
                <a:solidFill>
                  <a:schemeClr val="tx1"/>
                </a:solidFill>
              </a:rPr>
              <a:t> macaroni with mushrooms?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615E7BC4-8F40-4974-9791-CC29027C8593}"/>
              </a:ext>
            </a:extLst>
          </p:cNvPr>
          <p:cNvSpPr/>
          <p:nvPr/>
        </p:nvSpPr>
        <p:spPr>
          <a:xfrm>
            <a:off x="2155124" y="3092292"/>
            <a:ext cx="2313509" cy="589441"/>
          </a:xfrm>
          <a:prstGeom prst="wedgeRoundRectCallout">
            <a:avLst>
              <a:gd name="adj1" fmla="val 62594"/>
              <a:gd name="adj2" fmla="val 128722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3B1"/>
                </a:solidFill>
              </a:rPr>
              <a:t>I’d like</a:t>
            </a:r>
            <a:r>
              <a:rPr lang="en-US" dirty="0">
                <a:solidFill>
                  <a:schemeClr val="tx1"/>
                </a:solidFill>
              </a:rPr>
              <a:t> spaghetti with meat sauce 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7C6FBD1-A946-4EA6-9C04-ED6EBBAA51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2" y="1268674"/>
            <a:ext cx="414541" cy="4145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748B7C5-176A-4217-856B-B6CC99ADF4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25" y="1714552"/>
            <a:ext cx="414541" cy="41454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B030F72-6AC4-4C33-8CBE-CDD0877652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8" y="2248237"/>
            <a:ext cx="414541" cy="4145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7477F12-34F1-4108-8EEA-1A80F6D240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33" y="3316565"/>
            <a:ext cx="414541" cy="414541"/>
          </a:xfrm>
          <a:prstGeom prst="rect">
            <a:avLst/>
          </a:prstGeom>
        </p:spPr>
      </p:pic>
      <p:pic>
        <p:nvPicPr>
          <p:cNvPr id="40" name="Picture 39">
            <a:hlinkClick r:id="rId13" action="ppaction://hlinksldjump"/>
            <a:extLst>
              <a:ext uri="{FF2B5EF4-FFF2-40B4-BE49-F238E27FC236}">
                <a16:creationId xmlns:a16="http://schemas.microsoft.com/office/drawing/2014/main" id="{203AD4AB-2E84-48D3-80D3-400F36FE79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0950" y="6197265"/>
            <a:ext cx="571500" cy="551448"/>
          </a:xfrm>
          <a:prstGeom prst="rect">
            <a:avLst/>
          </a:prstGeom>
        </p:spPr>
      </p:pic>
      <p:pic>
        <p:nvPicPr>
          <p:cNvPr id="2" name="plet2e_4a_c4_lf1_0013">
            <a:hlinkClick r:id="" action="ppaction://media"/>
            <a:extLst>
              <a:ext uri="{FF2B5EF4-FFF2-40B4-BE49-F238E27FC236}">
                <a16:creationId xmlns:a16="http://schemas.microsoft.com/office/drawing/2014/main" id="{9C4C65DC-34FC-4ABC-A011-8B063D1014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36518" y="1262897"/>
            <a:ext cx="609600" cy="609600"/>
          </a:xfrm>
          <a:prstGeom prst="rect">
            <a:avLst/>
          </a:prstGeom>
        </p:spPr>
      </p:pic>
      <p:pic>
        <p:nvPicPr>
          <p:cNvPr id="3" name="plet2e_4a_c4_lf1_0014">
            <a:hlinkClick r:id="" action="ppaction://media"/>
            <a:extLst>
              <a:ext uri="{FF2B5EF4-FFF2-40B4-BE49-F238E27FC236}">
                <a16:creationId xmlns:a16="http://schemas.microsoft.com/office/drawing/2014/main" id="{29E2055C-3F8B-4F3F-AD07-7EB94BC8366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550394" y="1474288"/>
            <a:ext cx="609600" cy="609600"/>
          </a:xfrm>
          <a:prstGeom prst="rect">
            <a:avLst/>
          </a:prstGeom>
        </p:spPr>
      </p:pic>
      <p:pic>
        <p:nvPicPr>
          <p:cNvPr id="4" name="plet2e_4a_c4_lf1_0015">
            <a:hlinkClick r:id="" action="ppaction://media"/>
            <a:extLst>
              <a:ext uri="{FF2B5EF4-FFF2-40B4-BE49-F238E27FC236}">
                <a16:creationId xmlns:a16="http://schemas.microsoft.com/office/drawing/2014/main" id="{BDB05207-EFA7-478A-811F-76160B2F081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69773" y="2129093"/>
            <a:ext cx="609600" cy="609600"/>
          </a:xfrm>
          <a:prstGeom prst="rect">
            <a:avLst/>
          </a:prstGeom>
        </p:spPr>
      </p:pic>
      <p:pic>
        <p:nvPicPr>
          <p:cNvPr id="5" name="plet2e_4a_c4_lf1_0016">
            <a:hlinkClick r:id="" action="ppaction://media"/>
            <a:extLst>
              <a:ext uri="{FF2B5EF4-FFF2-40B4-BE49-F238E27FC236}">
                <a16:creationId xmlns:a16="http://schemas.microsoft.com/office/drawing/2014/main" id="{DF9D735D-84F2-4AA7-8365-2115E4DA270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524305" y="2415097"/>
            <a:ext cx="609600" cy="609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F11AC55-6C36-448D-AB19-3586ADF5FD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42414" y="1394208"/>
            <a:ext cx="5727209" cy="259056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185D7D0-6985-47C5-A90E-84E384F44706}"/>
              </a:ext>
            </a:extLst>
          </p:cNvPr>
          <p:cNvSpPr/>
          <p:nvPr/>
        </p:nvSpPr>
        <p:spPr>
          <a:xfrm>
            <a:off x="6303122" y="2756007"/>
            <a:ext cx="2765466" cy="5715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0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A080250-006B-4133-9C7F-BA0E368681C0}"/>
              </a:ext>
            </a:extLst>
          </p:cNvPr>
          <p:cNvGrpSpPr/>
          <p:nvPr/>
        </p:nvGrpSpPr>
        <p:grpSpPr>
          <a:xfrm>
            <a:off x="228392" y="3124468"/>
            <a:ext cx="6545388" cy="3000268"/>
            <a:chOff x="228392" y="3124468"/>
            <a:chExt cx="6545388" cy="300026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89442CA-DBCC-498C-9650-07726F205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392" y="3124468"/>
              <a:ext cx="6545388" cy="300026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6922552-68FA-4A81-81B2-7878C2615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60610" y="5181651"/>
              <a:ext cx="625461" cy="223742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F11E3DC-824E-4B66-8101-CF02DF8C986A}"/>
              </a:ext>
            </a:extLst>
          </p:cNvPr>
          <p:cNvSpPr/>
          <p:nvPr/>
        </p:nvSpPr>
        <p:spPr>
          <a:xfrm>
            <a:off x="0" y="0"/>
            <a:ext cx="12192000" cy="1133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C48DF7-E3F7-4226-A50B-846E139CE943}"/>
              </a:ext>
            </a:extLst>
          </p:cNvPr>
          <p:cNvSpPr txBox="1"/>
          <p:nvPr/>
        </p:nvSpPr>
        <p:spPr>
          <a:xfrm>
            <a:off x="899799" y="136823"/>
            <a:ext cx="991425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/>
                <a:ea typeface="Open Sans"/>
                <a:cs typeface="Open Sans"/>
              </a:rPr>
              <a:t>The Fong family are looking at the menu. What would they like to eat? Finish what they say.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E586C3E-A106-4B24-850C-2CD5AC7A492B}"/>
              </a:ext>
            </a:extLst>
          </p:cNvPr>
          <p:cNvSpPr/>
          <p:nvPr/>
        </p:nvSpPr>
        <p:spPr>
          <a:xfrm>
            <a:off x="5131201" y="5109391"/>
            <a:ext cx="1528095" cy="1015345"/>
          </a:xfrm>
          <a:custGeom>
            <a:avLst/>
            <a:gdLst>
              <a:gd name="connsiteX0" fmla="*/ 0 w 1864895"/>
              <a:gd name="connsiteY0" fmla="*/ 884322 h 1046748"/>
              <a:gd name="connsiteX1" fmla="*/ 372979 w 1864895"/>
              <a:gd name="connsiteY1" fmla="*/ 667753 h 1046748"/>
              <a:gd name="connsiteX2" fmla="*/ 421105 w 1864895"/>
              <a:gd name="connsiteY2" fmla="*/ 258679 h 1046748"/>
              <a:gd name="connsiteX3" fmla="*/ 469232 w 1864895"/>
              <a:gd name="connsiteY3" fmla="*/ 42111 h 1046748"/>
              <a:gd name="connsiteX4" fmla="*/ 697832 w 1864895"/>
              <a:gd name="connsiteY4" fmla="*/ 90237 h 1046748"/>
              <a:gd name="connsiteX5" fmla="*/ 1004637 w 1864895"/>
              <a:gd name="connsiteY5" fmla="*/ 6016 h 1046748"/>
              <a:gd name="connsiteX6" fmla="*/ 1281363 w 1864895"/>
              <a:gd name="connsiteY6" fmla="*/ 0 h 1046748"/>
              <a:gd name="connsiteX7" fmla="*/ 1503947 w 1864895"/>
              <a:gd name="connsiteY7" fmla="*/ 42111 h 1046748"/>
              <a:gd name="connsiteX8" fmla="*/ 1738563 w 1864895"/>
              <a:gd name="connsiteY8" fmla="*/ 180474 h 1046748"/>
              <a:gd name="connsiteX9" fmla="*/ 1828800 w 1864895"/>
              <a:gd name="connsiteY9" fmla="*/ 342900 h 1046748"/>
              <a:gd name="connsiteX10" fmla="*/ 1864895 w 1864895"/>
              <a:gd name="connsiteY10" fmla="*/ 541422 h 1046748"/>
              <a:gd name="connsiteX11" fmla="*/ 1786689 w 1864895"/>
              <a:gd name="connsiteY11" fmla="*/ 751974 h 1046748"/>
              <a:gd name="connsiteX12" fmla="*/ 1642311 w 1864895"/>
              <a:gd name="connsiteY12" fmla="*/ 854243 h 1046748"/>
              <a:gd name="connsiteX13" fmla="*/ 1287379 w 1864895"/>
              <a:gd name="connsiteY13" fmla="*/ 998622 h 1046748"/>
              <a:gd name="connsiteX14" fmla="*/ 1010653 w 1864895"/>
              <a:gd name="connsiteY14" fmla="*/ 974558 h 1046748"/>
              <a:gd name="connsiteX15" fmla="*/ 824163 w 1864895"/>
              <a:gd name="connsiteY15" fmla="*/ 914400 h 1046748"/>
              <a:gd name="connsiteX16" fmla="*/ 619626 w 1864895"/>
              <a:gd name="connsiteY16" fmla="*/ 824164 h 1046748"/>
              <a:gd name="connsiteX17" fmla="*/ 541421 w 1864895"/>
              <a:gd name="connsiteY17" fmla="*/ 902369 h 1046748"/>
              <a:gd name="connsiteX18" fmla="*/ 360947 w 1864895"/>
              <a:gd name="connsiteY18" fmla="*/ 998622 h 1046748"/>
              <a:gd name="connsiteX19" fmla="*/ 186489 w 1864895"/>
              <a:gd name="connsiteY19" fmla="*/ 1046748 h 1046748"/>
              <a:gd name="connsiteX20" fmla="*/ 30079 w 1864895"/>
              <a:gd name="connsiteY20" fmla="*/ 998622 h 1046748"/>
              <a:gd name="connsiteX21" fmla="*/ 0 w 1864895"/>
              <a:gd name="connsiteY21" fmla="*/ 884322 h 1046748"/>
              <a:gd name="connsiteX0" fmla="*/ 0 w 1864895"/>
              <a:gd name="connsiteY0" fmla="*/ 884322 h 1046748"/>
              <a:gd name="connsiteX1" fmla="*/ 372979 w 1864895"/>
              <a:gd name="connsiteY1" fmla="*/ 667753 h 1046748"/>
              <a:gd name="connsiteX2" fmla="*/ 421105 w 1864895"/>
              <a:gd name="connsiteY2" fmla="*/ 258679 h 1046748"/>
              <a:gd name="connsiteX3" fmla="*/ 469232 w 1864895"/>
              <a:gd name="connsiteY3" fmla="*/ 42111 h 1046748"/>
              <a:gd name="connsiteX4" fmla="*/ 697832 w 1864895"/>
              <a:gd name="connsiteY4" fmla="*/ 90237 h 1046748"/>
              <a:gd name="connsiteX5" fmla="*/ 1004637 w 1864895"/>
              <a:gd name="connsiteY5" fmla="*/ 6016 h 1046748"/>
              <a:gd name="connsiteX6" fmla="*/ 1281363 w 1864895"/>
              <a:gd name="connsiteY6" fmla="*/ 0 h 1046748"/>
              <a:gd name="connsiteX7" fmla="*/ 1503947 w 1864895"/>
              <a:gd name="connsiteY7" fmla="*/ 42111 h 1046748"/>
              <a:gd name="connsiteX8" fmla="*/ 1738563 w 1864895"/>
              <a:gd name="connsiteY8" fmla="*/ 180474 h 1046748"/>
              <a:gd name="connsiteX9" fmla="*/ 1828800 w 1864895"/>
              <a:gd name="connsiteY9" fmla="*/ 342900 h 1046748"/>
              <a:gd name="connsiteX10" fmla="*/ 1864895 w 1864895"/>
              <a:gd name="connsiteY10" fmla="*/ 541422 h 1046748"/>
              <a:gd name="connsiteX11" fmla="*/ 1786689 w 1864895"/>
              <a:gd name="connsiteY11" fmla="*/ 751974 h 1046748"/>
              <a:gd name="connsiteX12" fmla="*/ 1642311 w 1864895"/>
              <a:gd name="connsiteY12" fmla="*/ 854243 h 1046748"/>
              <a:gd name="connsiteX13" fmla="*/ 1287379 w 1864895"/>
              <a:gd name="connsiteY13" fmla="*/ 998622 h 1046748"/>
              <a:gd name="connsiteX14" fmla="*/ 1010653 w 1864895"/>
              <a:gd name="connsiteY14" fmla="*/ 974558 h 1046748"/>
              <a:gd name="connsiteX15" fmla="*/ 824163 w 1864895"/>
              <a:gd name="connsiteY15" fmla="*/ 914400 h 1046748"/>
              <a:gd name="connsiteX16" fmla="*/ 619626 w 1864895"/>
              <a:gd name="connsiteY16" fmla="*/ 824164 h 1046748"/>
              <a:gd name="connsiteX17" fmla="*/ 541421 w 1864895"/>
              <a:gd name="connsiteY17" fmla="*/ 902369 h 1046748"/>
              <a:gd name="connsiteX18" fmla="*/ 360947 w 1864895"/>
              <a:gd name="connsiteY18" fmla="*/ 998622 h 1046748"/>
              <a:gd name="connsiteX19" fmla="*/ 186489 w 1864895"/>
              <a:gd name="connsiteY19" fmla="*/ 1046748 h 1046748"/>
              <a:gd name="connsiteX20" fmla="*/ 30079 w 1864895"/>
              <a:gd name="connsiteY20" fmla="*/ 998622 h 1046748"/>
              <a:gd name="connsiteX21" fmla="*/ 0 w 1864895"/>
              <a:gd name="connsiteY21" fmla="*/ 884322 h 1046748"/>
              <a:gd name="connsiteX0" fmla="*/ 24608 w 1889503"/>
              <a:gd name="connsiteY0" fmla="*/ 884322 h 1046748"/>
              <a:gd name="connsiteX1" fmla="*/ 397587 w 1889503"/>
              <a:gd name="connsiteY1" fmla="*/ 667753 h 1046748"/>
              <a:gd name="connsiteX2" fmla="*/ 445713 w 1889503"/>
              <a:gd name="connsiteY2" fmla="*/ 258679 h 1046748"/>
              <a:gd name="connsiteX3" fmla="*/ 493840 w 1889503"/>
              <a:gd name="connsiteY3" fmla="*/ 42111 h 1046748"/>
              <a:gd name="connsiteX4" fmla="*/ 722440 w 1889503"/>
              <a:gd name="connsiteY4" fmla="*/ 90237 h 1046748"/>
              <a:gd name="connsiteX5" fmla="*/ 1029245 w 1889503"/>
              <a:gd name="connsiteY5" fmla="*/ 6016 h 1046748"/>
              <a:gd name="connsiteX6" fmla="*/ 1305971 w 1889503"/>
              <a:gd name="connsiteY6" fmla="*/ 0 h 1046748"/>
              <a:gd name="connsiteX7" fmla="*/ 1528555 w 1889503"/>
              <a:gd name="connsiteY7" fmla="*/ 42111 h 1046748"/>
              <a:gd name="connsiteX8" fmla="*/ 1763171 w 1889503"/>
              <a:gd name="connsiteY8" fmla="*/ 180474 h 1046748"/>
              <a:gd name="connsiteX9" fmla="*/ 1853408 w 1889503"/>
              <a:gd name="connsiteY9" fmla="*/ 342900 h 1046748"/>
              <a:gd name="connsiteX10" fmla="*/ 1889503 w 1889503"/>
              <a:gd name="connsiteY10" fmla="*/ 541422 h 1046748"/>
              <a:gd name="connsiteX11" fmla="*/ 1811297 w 1889503"/>
              <a:gd name="connsiteY11" fmla="*/ 751974 h 1046748"/>
              <a:gd name="connsiteX12" fmla="*/ 1666919 w 1889503"/>
              <a:gd name="connsiteY12" fmla="*/ 854243 h 1046748"/>
              <a:gd name="connsiteX13" fmla="*/ 1311987 w 1889503"/>
              <a:gd name="connsiteY13" fmla="*/ 998622 h 1046748"/>
              <a:gd name="connsiteX14" fmla="*/ 1035261 w 1889503"/>
              <a:gd name="connsiteY14" fmla="*/ 974558 h 1046748"/>
              <a:gd name="connsiteX15" fmla="*/ 848771 w 1889503"/>
              <a:gd name="connsiteY15" fmla="*/ 914400 h 1046748"/>
              <a:gd name="connsiteX16" fmla="*/ 644234 w 1889503"/>
              <a:gd name="connsiteY16" fmla="*/ 824164 h 1046748"/>
              <a:gd name="connsiteX17" fmla="*/ 566029 w 1889503"/>
              <a:gd name="connsiteY17" fmla="*/ 902369 h 1046748"/>
              <a:gd name="connsiteX18" fmla="*/ 385555 w 1889503"/>
              <a:gd name="connsiteY18" fmla="*/ 998622 h 1046748"/>
              <a:gd name="connsiteX19" fmla="*/ 211097 w 1889503"/>
              <a:gd name="connsiteY19" fmla="*/ 1046748 h 1046748"/>
              <a:gd name="connsiteX20" fmla="*/ 54687 w 1889503"/>
              <a:gd name="connsiteY20" fmla="*/ 998622 h 1046748"/>
              <a:gd name="connsiteX21" fmla="*/ 24608 w 1889503"/>
              <a:gd name="connsiteY21" fmla="*/ 884322 h 1046748"/>
              <a:gd name="connsiteX0" fmla="*/ 24608 w 1889503"/>
              <a:gd name="connsiteY0" fmla="*/ 884322 h 1046748"/>
              <a:gd name="connsiteX1" fmla="*/ 397587 w 1889503"/>
              <a:gd name="connsiteY1" fmla="*/ 667753 h 1046748"/>
              <a:gd name="connsiteX2" fmla="*/ 445713 w 1889503"/>
              <a:gd name="connsiteY2" fmla="*/ 258679 h 1046748"/>
              <a:gd name="connsiteX3" fmla="*/ 493840 w 1889503"/>
              <a:gd name="connsiteY3" fmla="*/ 42111 h 1046748"/>
              <a:gd name="connsiteX4" fmla="*/ 722440 w 1889503"/>
              <a:gd name="connsiteY4" fmla="*/ 90237 h 1046748"/>
              <a:gd name="connsiteX5" fmla="*/ 1029245 w 1889503"/>
              <a:gd name="connsiteY5" fmla="*/ 6016 h 1046748"/>
              <a:gd name="connsiteX6" fmla="*/ 1305971 w 1889503"/>
              <a:gd name="connsiteY6" fmla="*/ 0 h 1046748"/>
              <a:gd name="connsiteX7" fmla="*/ 1528555 w 1889503"/>
              <a:gd name="connsiteY7" fmla="*/ 42111 h 1046748"/>
              <a:gd name="connsiteX8" fmla="*/ 1763171 w 1889503"/>
              <a:gd name="connsiteY8" fmla="*/ 180474 h 1046748"/>
              <a:gd name="connsiteX9" fmla="*/ 1853408 w 1889503"/>
              <a:gd name="connsiteY9" fmla="*/ 342900 h 1046748"/>
              <a:gd name="connsiteX10" fmla="*/ 1889503 w 1889503"/>
              <a:gd name="connsiteY10" fmla="*/ 541422 h 1046748"/>
              <a:gd name="connsiteX11" fmla="*/ 1811297 w 1889503"/>
              <a:gd name="connsiteY11" fmla="*/ 751974 h 1046748"/>
              <a:gd name="connsiteX12" fmla="*/ 1666919 w 1889503"/>
              <a:gd name="connsiteY12" fmla="*/ 854243 h 1046748"/>
              <a:gd name="connsiteX13" fmla="*/ 1311987 w 1889503"/>
              <a:gd name="connsiteY13" fmla="*/ 998622 h 1046748"/>
              <a:gd name="connsiteX14" fmla="*/ 1035261 w 1889503"/>
              <a:gd name="connsiteY14" fmla="*/ 974558 h 1046748"/>
              <a:gd name="connsiteX15" fmla="*/ 848771 w 1889503"/>
              <a:gd name="connsiteY15" fmla="*/ 914400 h 1046748"/>
              <a:gd name="connsiteX16" fmla="*/ 644234 w 1889503"/>
              <a:gd name="connsiteY16" fmla="*/ 824164 h 1046748"/>
              <a:gd name="connsiteX17" fmla="*/ 566029 w 1889503"/>
              <a:gd name="connsiteY17" fmla="*/ 902369 h 1046748"/>
              <a:gd name="connsiteX18" fmla="*/ 385555 w 1889503"/>
              <a:gd name="connsiteY18" fmla="*/ 998622 h 1046748"/>
              <a:gd name="connsiteX19" fmla="*/ 211097 w 1889503"/>
              <a:gd name="connsiteY19" fmla="*/ 1046748 h 1046748"/>
              <a:gd name="connsiteX20" fmla="*/ 54687 w 1889503"/>
              <a:gd name="connsiteY20" fmla="*/ 998622 h 1046748"/>
              <a:gd name="connsiteX21" fmla="*/ 24608 w 1889503"/>
              <a:gd name="connsiteY21" fmla="*/ 884322 h 1046748"/>
              <a:gd name="connsiteX0" fmla="*/ 24608 w 1889503"/>
              <a:gd name="connsiteY0" fmla="*/ 884322 h 1046748"/>
              <a:gd name="connsiteX1" fmla="*/ 397587 w 1889503"/>
              <a:gd name="connsiteY1" fmla="*/ 667753 h 1046748"/>
              <a:gd name="connsiteX2" fmla="*/ 445713 w 1889503"/>
              <a:gd name="connsiteY2" fmla="*/ 258679 h 1046748"/>
              <a:gd name="connsiteX3" fmla="*/ 493840 w 1889503"/>
              <a:gd name="connsiteY3" fmla="*/ 42111 h 1046748"/>
              <a:gd name="connsiteX4" fmla="*/ 722440 w 1889503"/>
              <a:gd name="connsiteY4" fmla="*/ 90237 h 1046748"/>
              <a:gd name="connsiteX5" fmla="*/ 1029245 w 1889503"/>
              <a:gd name="connsiteY5" fmla="*/ 6016 h 1046748"/>
              <a:gd name="connsiteX6" fmla="*/ 1305971 w 1889503"/>
              <a:gd name="connsiteY6" fmla="*/ 0 h 1046748"/>
              <a:gd name="connsiteX7" fmla="*/ 1528555 w 1889503"/>
              <a:gd name="connsiteY7" fmla="*/ 42111 h 1046748"/>
              <a:gd name="connsiteX8" fmla="*/ 1763171 w 1889503"/>
              <a:gd name="connsiteY8" fmla="*/ 180474 h 1046748"/>
              <a:gd name="connsiteX9" fmla="*/ 1853408 w 1889503"/>
              <a:gd name="connsiteY9" fmla="*/ 342900 h 1046748"/>
              <a:gd name="connsiteX10" fmla="*/ 1889503 w 1889503"/>
              <a:gd name="connsiteY10" fmla="*/ 541422 h 1046748"/>
              <a:gd name="connsiteX11" fmla="*/ 1811297 w 1889503"/>
              <a:gd name="connsiteY11" fmla="*/ 751974 h 1046748"/>
              <a:gd name="connsiteX12" fmla="*/ 1666919 w 1889503"/>
              <a:gd name="connsiteY12" fmla="*/ 854243 h 1046748"/>
              <a:gd name="connsiteX13" fmla="*/ 1311987 w 1889503"/>
              <a:gd name="connsiteY13" fmla="*/ 998622 h 1046748"/>
              <a:gd name="connsiteX14" fmla="*/ 1035261 w 1889503"/>
              <a:gd name="connsiteY14" fmla="*/ 974558 h 1046748"/>
              <a:gd name="connsiteX15" fmla="*/ 848771 w 1889503"/>
              <a:gd name="connsiteY15" fmla="*/ 914400 h 1046748"/>
              <a:gd name="connsiteX16" fmla="*/ 644234 w 1889503"/>
              <a:gd name="connsiteY16" fmla="*/ 824164 h 1046748"/>
              <a:gd name="connsiteX17" fmla="*/ 566029 w 1889503"/>
              <a:gd name="connsiteY17" fmla="*/ 902369 h 1046748"/>
              <a:gd name="connsiteX18" fmla="*/ 385555 w 1889503"/>
              <a:gd name="connsiteY18" fmla="*/ 998622 h 1046748"/>
              <a:gd name="connsiteX19" fmla="*/ 211097 w 1889503"/>
              <a:gd name="connsiteY19" fmla="*/ 1046748 h 1046748"/>
              <a:gd name="connsiteX20" fmla="*/ 54687 w 1889503"/>
              <a:gd name="connsiteY20" fmla="*/ 998622 h 1046748"/>
              <a:gd name="connsiteX21" fmla="*/ 24608 w 1889503"/>
              <a:gd name="connsiteY21" fmla="*/ 884322 h 1046748"/>
              <a:gd name="connsiteX0" fmla="*/ 24608 w 1889503"/>
              <a:gd name="connsiteY0" fmla="*/ 894355 h 1056781"/>
              <a:gd name="connsiteX1" fmla="*/ 397587 w 1889503"/>
              <a:gd name="connsiteY1" fmla="*/ 677786 h 1056781"/>
              <a:gd name="connsiteX2" fmla="*/ 445713 w 1889503"/>
              <a:gd name="connsiteY2" fmla="*/ 268712 h 1056781"/>
              <a:gd name="connsiteX3" fmla="*/ 493840 w 1889503"/>
              <a:gd name="connsiteY3" fmla="*/ 52144 h 1056781"/>
              <a:gd name="connsiteX4" fmla="*/ 722440 w 1889503"/>
              <a:gd name="connsiteY4" fmla="*/ 100270 h 1056781"/>
              <a:gd name="connsiteX5" fmla="*/ 1029245 w 1889503"/>
              <a:gd name="connsiteY5" fmla="*/ 16049 h 1056781"/>
              <a:gd name="connsiteX6" fmla="*/ 1305971 w 1889503"/>
              <a:gd name="connsiteY6" fmla="*/ 10033 h 1056781"/>
              <a:gd name="connsiteX7" fmla="*/ 1528555 w 1889503"/>
              <a:gd name="connsiteY7" fmla="*/ 52144 h 1056781"/>
              <a:gd name="connsiteX8" fmla="*/ 1763171 w 1889503"/>
              <a:gd name="connsiteY8" fmla="*/ 190507 h 1056781"/>
              <a:gd name="connsiteX9" fmla="*/ 1853408 w 1889503"/>
              <a:gd name="connsiteY9" fmla="*/ 352933 h 1056781"/>
              <a:gd name="connsiteX10" fmla="*/ 1889503 w 1889503"/>
              <a:gd name="connsiteY10" fmla="*/ 551455 h 1056781"/>
              <a:gd name="connsiteX11" fmla="*/ 1811297 w 1889503"/>
              <a:gd name="connsiteY11" fmla="*/ 762007 h 1056781"/>
              <a:gd name="connsiteX12" fmla="*/ 1666919 w 1889503"/>
              <a:gd name="connsiteY12" fmla="*/ 864276 h 1056781"/>
              <a:gd name="connsiteX13" fmla="*/ 1311987 w 1889503"/>
              <a:gd name="connsiteY13" fmla="*/ 1008655 h 1056781"/>
              <a:gd name="connsiteX14" fmla="*/ 1035261 w 1889503"/>
              <a:gd name="connsiteY14" fmla="*/ 984591 h 1056781"/>
              <a:gd name="connsiteX15" fmla="*/ 848771 w 1889503"/>
              <a:gd name="connsiteY15" fmla="*/ 924433 h 1056781"/>
              <a:gd name="connsiteX16" fmla="*/ 644234 w 1889503"/>
              <a:gd name="connsiteY16" fmla="*/ 834197 h 1056781"/>
              <a:gd name="connsiteX17" fmla="*/ 566029 w 1889503"/>
              <a:gd name="connsiteY17" fmla="*/ 912402 h 1056781"/>
              <a:gd name="connsiteX18" fmla="*/ 385555 w 1889503"/>
              <a:gd name="connsiteY18" fmla="*/ 1008655 h 1056781"/>
              <a:gd name="connsiteX19" fmla="*/ 211097 w 1889503"/>
              <a:gd name="connsiteY19" fmla="*/ 1056781 h 1056781"/>
              <a:gd name="connsiteX20" fmla="*/ 54687 w 1889503"/>
              <a:gd name="connsiteY20" fmla="*/ 1008655 h 1056781"/>
              <a:gd name="connsiteX21" fmla="*/ 24608 w 1889503"/>
              <a:gd name="connsiteY21" fmla="*/ 894355 h 1056781"/>
              <a:gd name="connsiteX0" fmla="*/ 24608 w 1889503"/>
              <a:gd name="connsiteY0" fmla="*/ 894355 h 1056781"/>
              <a:gd name="connsiteX1" fmla="*/ 397587 w 1889503"/>
              <a:gd name="connsiteY1" fmla="*/ 677786 h 1056781"/>
              <a:gd name="connsiteX2" fmla="*/ 445713 w 1889503"/>
              <a:gd name="connsiteY2" fmla="*/ 268712 h 1056781"/>
              <a:gd name="connsiteX3" fmla="*/ 722440 w 1889503"/>
              <a:gd name="connsiteY3" fmla="*/ 100270 h 1056781"/>
              <a:gd name="connsiteX4" fmla="*/ 1029245 w 1889503"/>
              <a:gd name="connsiteY4" fmla="*/ 16049 h 1056781"/>
              <a:gd name="connsiteX5" fmla="*/ 1305971 w 1889503"/>
              <a:gd name="connsiteY5" fmla="*/ 10033 h 1056781"/>
              <a:gd name="connsiteX6" fmla="*/ 1528555 w 1889503"/>
              <a:gd name="connsiteY6" fmla="*/ 52144 h 1056781"/>
              <a:gd name="connsiteX7" fmla="*/ 1763171 w 1889503"/>
              <a:gd name="connsiteY7" fmla="*/ 190507 h 1056781"/>
              <a:gd name="connsiteX8" fmla="*/ 1853408 w 1889503"/>
              <a:gd name="connsiteY8" fmla="*/ 352933 h 1056781"/>
              <a:gd name="connsiteX9" fmla="*/ 1889503 w 1889503"/>
              <a:gd name="connsiteY9" fmla="*/ 551455 h 1056781"/>
              <a:gd name="connsiteX10" fmla="*/ 1811297 w 1889503"/>
              <a:gd name="connsiteY10" fmla="*/ 762007 h 1056781"/>
              <a:gd name="connsiteX11" fmla="*/ 1666919 w 1889503"/>
              <a:gd name="connsiteY11" fmla="*/ 864276 h 1056781"/>
              <a:gd name="connsiteX12" fmla="*/ 1311987 w 1889503"/>
              <a:gd name="connsiteY12" fmla="*/ 1008655 h 1056781"/>
              <a:gd name="connsiteX13" fmla="*/ 1035261 w 1889503"/>
              <a:gd name="connsiteY13" fmla="*/ 984591 h 1056781"/>
              <a:gd name="connsiteX14" fmla="*/ 848771 w 1889503"/>
              <a:gd name="connsiteY14" fmla="*/ 924433 h 1056781"/>
              <a:gd name="connsiteX15" fmla="*/ 644234 w 1889503"/>
              <a:gd name="connsiteY15" fmla="*/ 834197 h 1056781"/>
              <a:gd name="connsiteX16" fmla="*/ 566029 w 1889503"/>
              <a:gd name="connsiteY16" fmla="*/ 912402 h 1056781"/>
              <a:gd name="connsiteX17" fmla="*/ 385555 w 1889503"/>
              <a:gd name="connsiteY17" fmla="*/ 1008655 h 1056781"/>
              <a:gd name="connsiteX18" fmla="*/ 211097 w 1889503"/>
              <a:gd name="connsiteY18" fmla="*/ 1056781 h 1056781"/>
              <a:gd name="connsiteX19" fmla="*/ 54687 w 1889503"/>
              <a:gd name="connsiteY19" fmla="*/ 1008655 h 1056781"/>
              <a:gd name="connsiteX20" fmla="*/ 24608 w 1889503"/>
              <a:gd name="connsiteY20" fmla="*/ 894355 h 1056781"/>
              <a:gd name="connsiteX0" fmla="*/ 0 w 1834816"/>
              <a:gd name="connsiteY0" fmla="*/ 1008655 h 1056781"/>
              <a:gd name="connsiteX1" fmla="*/ 342900 w 1834816"/>
              <a:gd name="connsiteY1" fmla="*/ 677786 h 1056781"/>
              <a:gd name="connsiteX2" fmla="*/ 391026 w 1834816"/>
              <a:gd name="connsiteY2" fmla="*/ 268712 h 1056781"/>
              <a:gd name="connsiteX3" fmla="*/ 667753 w 1834816"/>
              <a:gd name="connsiteY3" fmla="*/ 100270 h 1056781"/>
              <a:gd name="connsiteX4" fmla="*/ 974558 w 1834816"/>
              <a:gd name="connsiteY4" fmla="*/ 16049 h 1056781"/>
              <a:gd name="connsiteX5" fmla="*/ 1251284 w 1834816"/>
              <a:gd name="connsiteY5" fmla="*/ 10033 h 1056781"/>
              <a:gd name="connsiteX6" fmla="*/ 1473868 w 1834816"/>
              <a:gd name="connsiteY6" fmla="*/ 52144 h 1056781"/>
              <a:gd name="connsiteX7" fmla="*/ 1708484 w 1834816"/>
              <a:gd name="connsiteY7" fmla="*/ 190507 h 1056781"/>
              <a:gd name="connsiteX8" fmla="*/ 1798721 w 1834816"/>
              <a:gd name="connsiteY8" fmla="*/ 352933 h 1056781"/>
              <a:gd name="connsiteX9" fmla="*/ 1834816 w 1834816"/>
              <a:gd name="connsiteY9" fmla="*/ 551455 h 1056781"/>
              <a:gd name="connsiteX10" fmla="*/ 1756610 w 1834816"/>
              <a:gd name="connsiteY10" fmla="*/ 762007 h 1056781"/>
              <a:gd name="connsiteX11" fmla="*/ 1612232 w 1834816"/>
              <a:gd name="connsiteY11" fmla="*/ 864276 h 1056781"/>
              <a:gd name="connsiteX12" fmla="*/ 1257300 w 1834816"/>
              <a:gd name="connsiteY12" fmla="*/ 1008655 h 1056781"/>
              <a:gd name="connsiteX13" fmla="*/ 980574 w 1834816"/>
              <a:gd name="connsiteY13" fmla="*/ 984591 h 1056781"/>
              <a:gd name="connsiteX14" fmla="*/ 794084 w 1834816"/>
              <a:gd name="connsiteY14" fmla="*/ 924433 h 1056781"/>
              <a:gd name="connsiteX15" fmla="*/ 589547 w 1834816"/>
              <a:gd name="connsiteY15" fmla="*/ 834197 h 1056781"/>
              <a:gd name="connsiteX16" fmla="*/ 511342 w 1834816"/>
              <a:gd name="connsiteY16" fmla="*/ 912402 h 1056781"/>
              <a:gd name="connsiteX17" fmla="*/ 330868 w 1834816"/>
              <a:gd name="connsiteY17" fmla="*/ 1008655 h 1056781"/>
              <a:gd name="connsiteX18" fmla="*/ 156410 w 1834816"/>
              <a:gd name="connsiteY18" fmla="*/ 1056781 h 1056781"/>
              <a:gd name="connsiteX19" fmla="*/ 0 w 1834816"/>
              <a:gd name="connsiteY19" fmla="*/ 1008655 h 1056781"/>
              <a:gd name="connsiteX0" fmla="*/ 0 w 1678406"/>
              <a:gd name="connsiteY0" fmla="*/ 1056781 h 1056781"/>
              <a:gd name="connsiteX1" fmla="*/ 186490 w 1678406"/>
              <a:gd name="connsiteY1" fmla="*/ 677786 h 1056781"/>
              <a:gd name="connsiteX2" fmla="*/ 234616 w 1678406"/>
              <a:gd name="connsiteY2" fmla="*/ 268712 h 1056781"/>
              <a:gd name="connsiteX3" fmla="*/ 511343 w 1678406"/>
              <a:gd name="connsiteY3" fmla="*/ 100270 h 1056781"/>
              <a:gd name="connsiteX4" fmla="*/ 818148 w 1678406"/>
              <a:gd name="connsiteY4" fmla="*/ 16049 h 1056781"/>
              <a:gd name="connsiteX5" fmla="*/ 1094874 w 1678406"/>
              <a:gd name="connsiteY5" fmla="*/ 10033 h 1056781"/>
              <a:gd name="connsiteX6" fmla="*/ 1317458 w 1678406"/>
              <a:gd name="connsiteY6" fmla="*/ 52144 h 1056781"/>
              <a:gd name="connsiteX7" fmla="*/ 1552074 w 1678406"/>
              <a:gd name="connsiteY7" fmla="*/ 190507 h 1056781"/>
              <a:gd name="connsiteX8" fmla="*/ 1642311 w 1678406"/>
              <a:gd name="connsiteY8" fmla="*/ 352933 h 1056781"/>
              <a:gd name="connsiteX9" fmla="*/ 1678406 w 1678406"/>
              <a:gd name="connsiteY9" fmla="*/ 551455 h 1056781"/>
              <a:gd name="connsiteX10" fmla="*/ 1600200 w 1678406"/>
              <a:gd name="connsiteY10" fmla="*/ 762007 h 1056781"/>
              <a:gd name="connsiteX11" fmla="*/ 1455822 w 1678406"/>
              <a:gd name="connsiteY11" fmla="*/ 864276 h 1056781"/>
              <a:gd name="connsiteX12" fmla="*/ 1100890 w 1678406"/>
              <a:gd name="connsiteY12" fmla="*/ 1008655 h 1056781"/>
              <a:gd name="connsiteX13" fmla="*/ 824164 w 1678406"/>
              <a:gd name="connsiteY13" fmla="*/ 984591 h 1056781"/>
              <a:gd name="connsiteX14" fmla="*/ 637674 w 1678406"/>
              <a:gd name="connsiteY14" fmla="*/ 924433 h 1056781"/>
              <a:gd name="connsiteX15" fmla="*/ 433137 w 1678406"/>
              <a:gd name="connsiteY15" fmla="*/ 834197 h 1056781"/>
              <a:gd name="connsiteX16" fmla="*/ 354932 w 1678406"/>
              <a:gd name="connsiteY16" fmla="*/ 912402 h 1056781"/>
              <a:gd name="connsiteX17" fmla="*/ 174458 w 1678406"/>
              <a:gd name="connsiteY17" fmla="*/ 1008655 h 1056781"/>
              <a:gd name="connsiteX18" fmla="*/ 0 w 1678406"/>
              <a:gd name="connsiteY18" fmla="*/ 1056781 h 1056781"/>
              <a:gd name="connsiteX0" fmla="*/ 0 w 1503948"/>
              <a:gd name="connsiteY0" fmla="*/ 1008655 h 1015345"/>
              <a:gd name="connsiteX1" fmla="*/ 12032 w 1503948"/>
              <a:gd name="connsiteY1" fmla="*/ 677786 h 1015345"/>
              <a:gd name="connsiteX2" fmla="*/ 60158 w 1503948"/>
              <a:gd name="connsiteY2" fmla="*/ 268712 h 1015345"/>
              <a:gd name="connsiteX3" fmla="*/ 336885 w 1503948"/>
              <a:gd name="connsiteY3" fmla="*/ 100270 h 1015345"/>
              <a:gd name="connsiteX4" fmla="*/ 643690 w 1503948"/>
              <a:gd name="connsiteY4" fmla="*/ 16049 h 1015345"/>
              <a:gd name="connsiteX5" fmla="*/ 920416 w 1503948"/>
              <a:gd name="connsiteY5" fmla="*/ 10033 h 1015345"/>
              <a:gd name="connsiteX6" fmla="*/ 1143000 w 1503948"/>
              <a:gd name="connsiteY6" fmla="*/ 52144 h 1015345"/>
              <a:gd name="connsiteX7" fmla="*/ 1377616 w 1503948"/>
              <a:gd name="connsiteY7" fmla="*/ 190507 h 1015345"/>
              <a:gd name="connsiteX8" fmla="*/ 1467853 w 1503948"/>
              <a:gd name="connsiteY8" fmla="*/ 352933 h 1015345"/>
              <a:gd name="connsiteX9" fmla="*/ 1503948 w 1503948"/>
              <a:gd name="connsiteY9" fmla="*/ 551455 h 1015345"/>
              <a:gd name="connsiteX10" fmla="*/ 1425742 w 1503948"/>
              <a:gd name="connsiteY10" fmla="*/ 762007 h 1015345"/>
              <a:gd name="connsiteX11" fmla="*/ 1281364 w 1503948"/>
              <a:gd name="connsiteY11" fmla="*/ 864276 h 1015345"/>
              <a:gd name="connsiteX12" fmla="*/ 926432 w 1503948"/>
              <a:gd name="connsiteY12" fmla="*/ 1008655 h 1015345"/>
              <a:gd name="connsiteX13" fmla="*/ 649706 w 1503948"/>
              <a:gd name="connsiteY13" fmla="*/ 984591 h 1015345"/>
              <a:gd name="connsiteX14" fmla="*/ 463216 w 1503948"/>
              <a:gd name="connsiteY14" fmla="*/ 924433 h 1015345"/>
              <a:gd name="connsiteX15" fmla="*/ 258679 w 1503948"/>
              <a:gd name="connsiteY15" fmla="*/ 834197 h 1015345"/>
              <a:gd name="connsiteX16" fmla="*/ 180474 w 1503948"/>
              <a:gd name="connsiteY16" fmla="*/ 912402 h 1015345"/>
              <a:gd name="connsiteX17" fmla="*/ 0 w 1503948"/>
              <a:gd name="connsiteY17" fmla="*/ 1008655 h 1015345"/>
              <a:gd name="connsiteX0" fmla="*/ 168442 w 1491916"/>
              <a:gd name="connsiteY0" fmla="*/ 912402 h 1015345"/>
              <a:gd name="connsiteX1" fmla="*/ 0 w 1491916"/>
              <a:gd name="connsiteY1" fmla="*/ 677786 h 1015345"/>
              <a:gd name="connsiteX2" fmla="*/ 48126 w 1491916"/>
              <a:gd name="connsiteY2" fmla="*/ 268712 h 1015345"/>
              <a:gd name="connsiteX3" fmla="*/ 324853 w 1491916"/>
              <a:gd name="connsiteY3" fmla="*/ 100270 h 1015345"/>
              <a:gd name="connsiteX4" fmla="*/ 631658 w 1491916"/>
              <a:gd name="connsiteY4" fmla="*/ 16049 h 1015345"/>
              <a:gd name="connsiteX5" fmla="*/ 908384 w 1491916"/>
              <a:gd name="connsiteY5" fmla="*/ 10033 h 1015345"/>
              <a:gd name="connsiteX6" fmla="*/ 1130968 w 1491916"/>
              <a:gd name="connsiteY6" fmla="*/ 52144 h 1015345"/>
              <a:gd name="connsiteX7" fmla="*/ 1365584 w 1491916"/>
              <a:gd name="connsiteY7" fmla="*/ 190507 h 1015345"/>
              <a:gd name="connsiteX8" fmla="*/ 1455821 w 1491916"/>
              <a:gd name="connsiteY8" fmla="*/ 352933 h 1015345"/>
              <a:gd name="connsiteX9" fmla="*/ 1491916 w 1491916"/>
              <a:gd name="connsiteY9" fmla="*/ 551455 h 1015345"/>
              <a:gd name="connsiteX10" fmla="*/ 1413710 w 1491916"/>
              <a:gd name="connsiteY10" fmla="*/ 762007 h 1015345"/>
              <a:gd name="connsiteX11" fmla="*/ 1269332 w 1491916"/>
              <a:gd name="connsiteY11" fmla="*/ 864276 h 1015345"/>
              <a:gd name="connsiteX12" fmla="*/ 914400 w 1491916"/>
              <a:gd name="connsiteY12" fmla="*/ 1008655 h 1015345"/>
              <a:gd name="connsiteX13" fmla="*/ 637674 w 1491916"/>
              <a:gd name="connsiteY13" fmla="*/ 984591 h 1015345"/>
              <a:gd name="connsiteX14" fmla="*/ 451184 w 1491916"/>
              <a:gd name="connsiteY14" fmla="*/ 924433 h 1015345"/>
              <a:gd name="connsiteX15" fmla="*/ 246647 w 1491916"/>
              <a:gd name="connsiteY15" fmla="*/ 834197 h 1015345"/>
              <a:gd name="connsiteX16" fmla="*/ 168442 w 1491916"/>
              <a:gd name="connsiteY16" fmla="*/ 912402 h 1015345"/>
              <a:gd name="connsiteX0" fmla="*/ 246647 w 1491916"/>
              <a:gd name="connsiteY0" fmla="*/ 834197 h 1015345"/>
              <a:gd name="connsiteX1" fmla="*/ 0 w 1491916"/>
              <a:gd name="connsiteY1" fmla="*/ 677786 h 1015345"/>
              <a:gd name="connsiteX2" fmla="*/ 48126 w 1491916"/>
              <a:gd name="connsiteY2" fmla="*/ 268712 h 1015345"/>
              <a:gd name="connsiteX3" fmla="*/ 324853 w 1491916"/>
              <a:gd name="connsiteY3" fmla="*/ 100270 h 1015345"/>
              <a:gd name="connsiteX4" fmla="*/ 631658 w 1491916"/>
              <a:gd name="connsiteY4" fmla="*/ 16049 h 1015345"/>
              <a:gd name="connsiteX5" fmla="*/ 908384 w 1491916"/>
              <a:gd name="connsiteY5" fmla="*/ 10033 h 1015345"/>
              <a:gd name="connsiteX6" fmla="*/ 1130968 w 1491916"/>
              <a:gd name="connsiteY6" fmla="*/ 52144 h 1015345"/>
              <a:gd name="connsiteX7" fmla="*/ 1365584 w 1491916"/>
              <a:gd name="connsiteY7" fmla="*/ 190507 h 1015345"/>
              <a:gd name="connsiteX8" fmla="*/ 1455821 w 1491916"/>
              <a:gd name="connsiteY8" fmla="*/ 352933 h 1015345"/>
              <a:gd name="connsiteX9" fmla="*/ 1491916 w 1491916"/>
              <a:gd name="connsiteY9" fmla="*/ 551455 h 1015345"/>
              <a:gd name="connsiteX10" fmla="*/ 1413710 w 1491916"/>
              <a:gd name="connsiteY10" fmla="*/ 762007 h 1015345"/>
              <a:gd name="connsiteX11" fmla="*/ 1269332 w 1491916"/>
              <a:gd name="connsiteY11" fmla="*/ 864276 h 1015345"/>
              <a:gd name="connsiteX12" fmla="*/ 914400 w 1491916"/>
              <a:gd name="connsiteY12" fmla="*/ 1008655 h 1015345"/>
              <a:gd name="connsiteX13" fmla="*/ 637674 w 1491916"/>
              <a:gd name="connsiteY13" fmla="*/ 984591 h 1015345"/>
              <a:gd name="connsiteX14" fmla="*/ 451184 w 1491916"/>
              <a:gd name="connsiteY14" fmla="*/ 924433 h 1015345"/>
              <a:gd name="connsiteX15" fmla="*/ 246647 w 1491916"/>
              <a:gd name="connsiteY15" fmla="*/ 834197 h 1015345"/>
              <a:gd name="connsiteX0" fmla="*/ 282826 w 1528095"/>
              <a:gd name="connsiteY0" fmla="*/ 834197 h 1015345"/>
              <a:gd name="connsiteX1" fmla="*/ 36179 w 1528095"/>
              <a:gd name="connsiteY1" fmla="*/ 677786 h 1015345"/>
              <a:gd name="connsiteX2" fmla="*/ 84305 w 1528095"/>
              <a:gd name="connsiteY2" fmla="*/ 268712 h 1015345"/>
              <a:gd name="connsiteX3" fmla="*/ 361032 w 1528095"/>
              <a:gd name="connsiteY3" fmla="*/ 100270 h 1015345"/>
              <a:gd name="connsiteX4" fmla="*/ 667837 w 1528095"/>
              <a:gd name="connsiteY4" fmla="*/ 16049 h 1015345"/>
              <a:gd name="connsiteX5" fmla="*/ 944563 w 1528095"/>
              <a:gd name="connsiteY5" fmla="*/ 10033 h 1015345"/>
              <a:gd name="connsiteX6" fmla="*/ 1167147 w 1528095"/>
              <a:gd name="connsiteY6" fmla="*/ 52144 h 1015345"/>
              <a:gd name="connsiteX7" fmla="*/ 1401763 w 1528095"/>
              <a:gd name="connsiteY7" fmla="*/ 190507 h 1015345"/>
              <a:gd name="connsiteX8" fmla="*/ 1492000 w 1528095"/>
              <a:gd name="connsiteY8" fmla="*/ 352933 h 1015345"/>
              <a:gd name="connsiteX9" fmla="*/ 1528095 w 1528095"/>
              <a:gd name="connsiteY9" fmla="*/ 551455 h 1015345"/>
              <a:gd name="connsiteX10" fmla="*/ 1449889 w 1528095"/>
              <a:gd name="connsiteY10" fmla="*/ 762007 h 1015345"/>
              <a:gd name="connsiteX11" fmla="*/ 1305511 w 1528095"/>
              <a:gd name="connsiteY11" fmla="*/ 864276 h 1015345"/>
              <a:gd name="connsiteX12" fmla="*/ 950579 w 1528095"/>
              <a:gd name="connsiteY12" fmla="*/ 1008655 h 1015345"/>
              <a:gd name="connsiteX13" fmla="*/ 673853 w 1528095"/>
              <a:gd name="connsiteY13" fmla="*/ 984591 h 1015345"/>
              <a:gd name="connsiteX14" fmla="*/ 487363 w 1528095"/>
              <a:gd name="connsiteY14" fmla="*/ 924433 h 1015345"/>
              <a:gd name="connsiteX15" fmla="*/ 282826 w 1528095"/>
              <a:gd name="connsiteY15" fmla="*/ 834197 h 101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8095" h="1015345">
                <a:moveTo>
                  <a:pt x="282826" y="834197"/>
                </a:moveTo>
                <a:lnTo>
                  <a:pt x="36179" y="677786"/>
                </a:lnTo>
                <a:cubicBezTo>
                  <a:pt x="-46037" y="625649"/>
                  <a:pt x="30163" y="364965"/>
                  <a:pt x="84305" y="268712"/>
                </a:cubicBezTo>
                <a:cubicBezTo>
                  <a:pt x="138447" y="172459"/>
                  <a:pt x="263777" y="142381"/>
                  <a:pt x="361032" y="100270"/>
                </a:cubicBezTo>
                <a:cubicBezTo>
                  <a:pt x="458287" y="58160"/>
                  <a:pt x="565569" y="44123"/>
                  <a:pt x="667837" y="16049"/>
                </a:cubicBezTo>
                <a:cubicBezTo>
                  <a:pt x="770105" y="-12025"/>
                  <a:pt x="861345" y="4017"/>
                  <a:pt x="944563" y="10033"/>
                </a:cubicBezTo>
                <a:cubicBezTo>
                  <a:pt x="1027781" y="16049"/>
                  <a:pt x="1090947" y="22065"/>
                  <a:pt x="1167147" y="52144"/>
                </a:cubicBezTo>
                <a:cubicBezTo>
                  <a:pt x="1243347" y="82223"/>
                  <a:pt x="1347621" y="140376"/>
                  <a:pt x="1401763" y="190507"/>
                </a:cubicBezTo>
                <a:lnTo>
                  <a:pt x="1492000" y="352933"/>
                </a:lnTo>
                <a:lnTo>
                  <a:pt x="1528095" y="551455"/>
                </a:lnTo>
                <a:lnTo>
                  <a:pt x="1449889" y="762007"/>
                </a:lnTo>
                <a:lnTo>
                  <a:pt x="1305511" y="864276"/>
                </a:lnTo>
                <a:cubicBezTo>
                  <a:pt x="1222293" y="905384"/>
                  <a:pt x="1055855" y="988602"/>
                  <a:pt x="950579" y="1008655"/>
                </a:cubicBezTo>
                <a:cubicBezTo>
                  <a:pt x="845303" y="1028708"/>
                  <a:pt x="751056" y="998628"/>
                  <a:pt x="673853" y="984591"/>
                </a:cubicBezTo>
                <a:lnTo>
                  <a:pt x="487363" y="924433"/>
                </a:lnTo>
                <a:lnTo>
                  <a:pt x="282826" y="834197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3564F728-7F05-4E89-80E6-845A58975A32}"/>
              </a:ext>
            </a:extLst>
          </p:cNvPr>
          <p:cNvSpPr/>
          <p:nvPr/>
        </p:nvSpPr>
        <p:spPr>
          <a:xfrm>
            <a:off x="645071" y="1265359"/>
            <a:ext cx="2288113" cy="385680"/>
          </a:xfrm>
          <a:prstGeom prst="wedgeRoundRectCallout">
            <a:avLst>
              <a:gd name="adj1" fmla="val -36271"/>
              <a:gd name="adj2" fmla="val 133848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rgbClr val="0063B1"/>
                </a:solidFill>
              </a:rPr>
              <a:t>would</a:t>
            </a:r>
            <a:r>
              <a:rPr lang="en-US" dirty="0">
                <a:solidFill>
                  <a:schemeClr val="tx1"/>
                </a:solidFill>
              </a:rPr>
              <a:t> you </a:t>
            </a:r>
            <a:r>
              <a:rPr lang="en-US" dirty="0">
                <a:solidFill>
                  <a:srgbClr val="0063B1"/>
                </a:solidFill>
              </a:rPr>
              <a:t>like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ED42E1FD-828D-470D-BF22-4F3A13DD93D0}"/>
              </a:ext>
            </a:extLst>
          </p:cNvPr>
          <p:cNvSpPr/>
          <p:nvPr/>
        </p:nvSpPr>
        <p:spPr>
          <a:xfrm>
            <a:off x="2993923" y="1499285"/>
            <a:ext cx="2753623" cy="590543"/>
          </a:xfrm>
          <a:prstGeom prst="wedgeRoundRectCallout">
            <a:avLst>
              <a:gd name="adj1" fmla="val 45218"/>
              <a:gd name="adj2" fmla="val 98252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3B1"/>
                </a:solidFill>
              </a:rPr>
              <a:t>I’d like</a:t>
            </a:r>
            <a:r>
              <a:rPr lang="en-US" dirty="0">
                <a:solidFill>
                  <a:schemeClr val="tx1"/>
                </a:solidFill>
              </a:rPr>
              <a:t> some noodles. It’s hot.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8DB81BFE-988B-495B-AFC3-00559ED730B0}"/>
              </a:ext>
            </a:extLst>
          </p:cNvPr>
          <p:cNvSpPr/>
          <p:nvPr/>
        </p:nvSpPr>
        <p:spPr>
          <a:xfrm>
            <a:off x="642933" y="2328835"/>
            <a:ext cx="3855559" cy="692347"/>
          </a:xfrm>
          <a:prstGeom prst="wedgeRoundRectCallout">
            <a:avLst>
              <a:gd name="adj1" fmla="val -36271"/>
              <a:gd name="adj2" fmla="val 133848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81B91B"/>
                </a:solidFill>
              </a:rPr>
              <a:t>Which</a:t>
            </a:r>
            <a:r>
              <a:rPr lang="en-US" dirty="0">
                <a:solidFill>
                  <a:schemeClr val="tx1"/>
                </a:solidFill>
              </a:rPr>
              <a:t> would you like, noodles with dumplings </a:t>
            </a:r>
            <a:r>
              <a:rPr lang="en-US" dirty="0">
                <a:solidFill>
                  <a:srgbClr val="81B91B"/>
                </a:solidFill>
              </a:rPr>
              <a:t>or</a:t>
            </a:r>
            <a:r>
              <a:rPr lang="en-US" dirty="0">
                <a:solidFill>
                  <a:schemeClr val="tx1"/>
                </a:solidFill>
              </a:rPr>
              <a:t> noodles with pork chop?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615E7BC4-8F40-4974-9791-CC29027C8593}"/>
              </a:ext>
            </a:extLst>
          </p:cNvPr>
          <p:cNvSpPr/>
          <p:nvPr/>
        </p:nvSpPr>
        <p:spPr>
          <a:xfrm>
            <a:off x="2455606" y="3155735"/>
            <a:ext cx="2128202" cy="621135"/>
          </a:xfrm>
          <a:prstGeom prst="wedgeRoundRectCallout">
            <a:avLst>
              <a:gd name="adj1" fmla="val 49761"/>
              <a:gd name="adj2" fmla="val 91288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3B1"/>
                </a:solidFill>
              </a:rPr>
              <a:t>I’d like</a:t>
            </a:r>
            <a:r>
              <a:rPr lang="en-US" dirty="0">
                <a:solidFill>
                  <a:schemeClr val="tx1"/>
                </a:solidFill>
              </a:rPr>
              <a:t> noodles with dumplings.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7C6FBD1-A946-4EA6-9C04-ED6EBBAA51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2" y="1268674"/>
            <a:ext cx="414541" cy="4145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748B7C5-176A-4217-856B-B6CC99ADF4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85" y="1714552"/>
            <a:ext cx="414541" cy="41454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B030F72-6AC4-4C33-8CBE-CDD0877652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2" y="2344361"/>
            <a:ext cx="414541" cy="4145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7477F12-34F1-4108-8EEA-1A80F6D240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314" y="3157600"/>
            <a:ext cx="414541" cy="414541"/>
          </a:xfrm>
          <a:prstGeom prst="rect">
            <a:avLst/>
          </a:prstGeom>
        </p:spPr>
      </p:pic>
      <p:pic>
        <p:nvPicPr>
          <p:cNvPr id="8" name="plet2e_4a_c4_lf1_0005">
            <a:hlinkClick r:id="" action="ppaction://media"/>
            <a:extLst>
              <a:ext uri="{FF2B5EF4-FFF2-40B4-BE49-F238E27FC236}">
                <a16:creationId xmlns:a16="http://schemas.microsoft.com/office/drawing/2014/main" id="{FA68EF31-B416-48B0-96FF-3D5EA6BF60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09601" y="1256384"/>
            <a:ext cx="609601" cy="609600"/>
          </a:xfrm>
          <a:prstGeom prst="rect">
            <a:avLst/>
          </a:prstGeom>
        </p:spPr>
      </p:pic>
      <p:pic>
        <p:nvPicPr>
          <p:cNvPr id="40" name="Picture 39">
            <a:hlinkClick r:id="rId10" action="ppaction://hlinksldjump"/>
            <a:extLst>
              <a:ext uri="{FF2B5EF4-FFF2-40B4-BE49-F238E27FC236}">
                <a16:creationId xmlns:a16="http://schemas.microsoft.com/office/drawing/2014/main" id="{203AD4AB-2E84-48D3-80D3-400F36FE79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0950" y="6197265"/>
            <a:ext cx="571500" cy="55144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CB6E216-08B4-4FAC-AF0E-E34F51762A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2414" y="1394208"/>
            <a:ext cx="5727209" cy="259056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185D7D0-6985-47C5-A90E-84E384F44706}"/>
              </a:ext>
            </a:extLst>
          </p:cNvPr>
          <p:cNvSpPr/>
          <p:nvPr/>
        </p:nvSpPr>
        <p:spPr>
          <a:xfrm>
            <a:off x="9106018" y="2018968"/>
            <a:ext cx="2765466" cy="5715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Untitled">
            <a:hlinkClick r:id="" action="ppaction://media"/>
            <a:extLst>
              <a:ext uri="{FF2B5EF4-FFF2-40B4-BE49-F238E27FC236}">
                <a16:creationId xmlns:a16="http://schemas.microsoft.com/office/drawing/2014/main" id="{2EDB08B8-4D8F-47D4-9B6A-97BDAF90E9D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274" end="108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87756" y="1515422"/>
            <a:ext cx="406400" cy="406400"/>
          </a:xfrm>
          <a:prstGeom prst="rect">
            <a:avLst/>
          </a:prstGeom>
        </p:spPr>
      </p:pic>
      <p:pic>
        <p:nvPicPr>
          <p:cNvPr id="33" name="Untitled">
            <a:hlinkClick r:id="" action="ppaction://media"/>
            <a:extLst>
              <a:ext uri="{FF2B5EF4-FFF2-40B4-BE49-F238E27FC236}">
                <a16:creationId xmlns:a16="http://schemas.microsoft.com/office/drawing/2014/main" id="{062F3A23-C541-47FE-8C49-FB2A1710743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605" end="481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65065" y="2958470"/>
            <a:ext cx="406400" cy="406400"/>
          </a:xfrm>
          <a:prstGeom prst="rect">
            <a:avLst/>
          </a:prstGeom>
        </p:spPr>
      </p:pic>
      <p:pic>
        <p:nvPicPr>
          <p:cNvPr id="38" name="Untitled">
            <a:hlinkClick r:id="" action="ppaction://media"/>
            <a:extLst>
              <a:ext uri="{FF2B5EF4-FFF2-40B4-BE49-F238E27FC236}">
                <a16:creationId xmlns:a16="http://schemas.microsoft.com/office/drawing/2014/main" id="{66713B76-66DB-4235-98AB-E96DDB8280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3315" end="70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64491" y="292126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9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3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5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19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59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3591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272f4c-6868-450d-b92c-fe9379541044" xsi:nil="true"/>
    <lcf76f155ced4ddcb4097134ff3c332f xmlns="29be644b-5e4f-49fa-a0ad-cc9dfdad035c">
      <Terms xmlns="http://schemas.microsoft.com/office/infopath/2007/PartnerControls"/>
    </lcf76f155ced4ddcb4097134ff3c332f>
    <SharedWithUsers xmlns="cf272f4c-6868-450d-b92c-fe9379541044">
      <UserInfo>
        <DisplayName/>
        <AccountId xsi:nil="true"/>
        <AccountType/>
      </UserInfo>
    </SharedWithUsers>
    <MediaLengthInSeconds xmlns="29be644b-5e4f-49fa-a0ad-cc9dfdad035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FD1B48D37804783D17472D012FCF0" ma:contentTypeVersion="12" ma:contentTypeDescription="Create a new document." ma:contentTypeScope="" ma:versionID="1496a34548496356a7457aaf601f5b89">
  <xsd:schema xmlns:xsd="http://www.w3.org/2001/XMLSchema" xmlns:xs="http://www.w3.org/2001/XMLSchema" xmlns:p="http://schemas.microsoft.com/office/2006/metadata/properties" xmlns:ns2="29be644b-5e4f-49fa-a0ad-cc9dfdad035c" xmlns:ns3="cf272f4c-6868-450d-b92c-fe9379541044" targetNamespace="http://schemas.microsoft.com/office/2006/metadata/properties" ma:root="true" ma:fieldsID="02001c81c0f4ebedccd878c7a8234d50" ns2:_="" ns3:_="">
    <xsd:import namespace="29be644b-5e4f-49fa-a0ad-cc9dfdad035c"/>
    <xsd:import namespace="cf272f4c-6868-450d-b92c-fe9379541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e644b-5e4f-49fa-a0ad-cc9dfdad0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72f4c-6868-450d-b92c-fe93795410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09a6e0a-5fc0-44ea-a52d-d7072c3bf732}" ma:internalName="TaxCatchAll" ma:showField="CatchAllData" ma:web="cf272f4c-6868-450d-b92c-fe93795410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459144-4128-43CA-B023-690B2196DFC1}">
  <ds:schemaRefs>
    <ds:schemaRef ds:uri="29be644b-5e4f-49fa-a0ad-cc9dfdad035c"/>
    <ds:schemaRef ds:uri="cf272f4c-6868-450d-b92c-fe937954104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CBA033D-E4FD-4A49-84BC-D16E893879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e644b-5e4f-49fa-a0ad-cc9dfdad035c"/>
    <ds:schemaRef ds:uri="cf272f4c-6868-450d-b92c-fe93795410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6AF540-E607-4C4D-8B9B-3295DE2EAC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322</Words>
  <Application>Microsoft Office PowerPoint</Application>
  <PresentationFormat>Widescreen</PresentationFormat>
  <Paragraphs>36</Paragraphs>
  <Slides>10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Open Sans ExtraBold</vt:lpstr>
      <vt:lpstr>Verdana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Leung</dc:creator>
  <cp:lastModifiedBy>Catherine Leung</cp:lastModifiedBy>
  <cp:revision>2</cp:revision>
  <dcterms:created xsi:type="dcterms:W3CDTF">2022-08-15T02:47:52Z</dcterms:created>
  <dcterms:modified xsi:type="dcterms:W3CDTF">2022-11-18T06:39:32Z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0x010100BF7FD1B48D37804783D17472D012FCF0</vt:lpwstr>
  </property>
  <property fmtid="{D5CDD505-2E9C-101B-9397-08002B2CF9AE}" pid="3" name="MediaServiceImageTags">
    <vt:lpwstr/>
  </property>
  <property fmtid="{D5CDD505-2E9C-101B-9397-08002B2CF9AE}" pid="4" name="Order">
    <vt:r8>47810000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