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63" r:id="rId5"/>
    <p:sldId id="262" r:id="rId6"/>
    <p:sldId id="257" r:id="rId7"/>
    <p:sldId id="286" r:id="rId8"/>
    <p:sldId id="259" r:id="rId9"/>
    <p:sldId id="260" r:id="rId10"/>
    <p:sldId id="261" r:id="rId11"/>
    <p:sldId id="284" r:id="rId12"/>
    <p:sldId id="270" r:id="rId13"/>
    <p:sldId id="265" r:id="rId14"/>
    <p:sldId id="266" r:id="rId15"/>
    <p:sldId id="267" r:id="rId16"/>
    <p:sldId id="268" r:id="rId17"/>
    <p:sldId id="278" r:id="rId18"/>
    <p:sldId id="269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85" r:id="rId27"/>
    <p:sldId id="279" r:id="rId28"/>
    <p:sldId id="280" r:id="rId29"/>
    <p:sldId id="25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6537"/>
    <a:srgbClr val="7FC241"/>
    <a:srgbClr val="6FC9F1"/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5B727-5075-4772-94BC-C3DC183A6E8B}" v="4" dt="2022-11-17T11:46:17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F7AE9-349D-4000-94C1-C00B4557C38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4AE9-1C5F-42B8-B091-495EA23F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1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2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3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3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2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7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2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4AE9-1C5F-42B8-B091-495EA23F9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0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7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366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1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4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9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0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4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media6.mp3"/><Relationship Id="rId7" Type="http://schemas.openxmlformats.org/officeDocument/2006/relationships/image" Target="../media/image12.png"/><Relationship Id="rId12" Type="http://schemas.openxmlformats.org/officeDocument/2006/relationships/image" Target="../media/image10.tif"/><Relationship Id="rId2" Type="http://schemas.microsoft.com/office/2007/relationships/media" Target="../media/media6.mp3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11" Type="http://schemas.openxmlformats.org/officeDocument/2006/relationships/slide" Target="slide14.xml"/><Relationship Id="rId5" Type="http://schemas.openxmlformats.org/officeDocument/2006/relationships/notesSlide" Target="../notesSlides/notesSlide16.xml"/><Relationship Id="rId10" Type="http://schemas.openxmlformats.org/officeDocument/2006/relationships/slide" Target="slide10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media6.mp3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microsoft.com/office/2007/relationships/media" Target="../media/media6.mp3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11" Type="http://schemas.openxmlformats.org/officeDocument/2006/relationships/image" Target="../media/image10.tif"/><Relationship Id="rId5" Type="http://schemas.openxmlformats.org/officeDocument/2006/relationships/notesSlide" Target="../notesSlides/notesSlide17.xml"/><Relationship Id="rId10" Type="http://schemas.openxmlformats.org/officeDocument/2006/relationships/slide" Target="slide14.xml"/><Relationship Id="rId4" Type="http://schemas.openxmlformats.org/officeDocument/2006/relationships/slideLayout" Target="../slideLayouts/slideLayout10.xml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tif"/><Relationship Id="rId3" Type="http://schemas.openxmlformats.org/officeDocument/2006/relationships/audio" Target="../media/media7.mp3"/><Relationship Id="rId7" Type="http://schemas.openxmlformats.org/officeDocument/2006/relationships/notesSlide" Target="../notesSlides/notesSlide18.xml"/><Relationship Id="rId12" Type="http://schemas.openxmlformats.org/officeDocument/2006/relationships/slide" Target="slide14.xml"/><Relationship Id="rId2" Type="http://schemas.microsoft.com/office/2007/relationships/media" Target="../media/media7.mp3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0.xml"/><Relationship Id="rId11" Type="http://schemas.openxmlformats.org/officeDocument/2006/relationships/slide" Target="slide10.xml"/><Relationship Id="rId5" Type="http://schemas.openxmlformats.org/officeDocument/2006/relationships/audio" Target="../media/media6.mp3"/><Relationship Id="rId10" Type="http://schemas.openxmlformats.org/officeDocument/2006/relationships/image" Target="../media/image18.svg"/><Relationship Id="rId4" Type="http://schemas.microsoft.com/office/2007/relationships/media" Target="../media/media6.mp3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tif"/><Relationship Id="rId3" Type="http://schemas.openxmlformats.org/officeDocument/2006/relationships/audio" Target="../media/media7.mp3"/><Relationship Id="rId7" Type="http://schemas.openxmlformats.org/officeDocument/2006/relationships/notesSlide" Target="../notesSlides/notesSlide19.xml"/><Relationship Id="rId12" Type="http://schemas.openxmlformats.org/officeDocument/2006/relationships/slide" Target="slide14.xml"/><Relationship Id="rId2" Type="http://schemas.microsoft.com/office/2007/relationships/media" Target="../media/media7.mp3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0.xml"/><Relationship Id="rId11" Type="http://schemas.openxmlformats.org/officeDocument/2006/relationships/slide" Target="slide10.xml"/><Relationship Id="rId5" Type="http://schemas.openxmlformats.org/officeDocument/2006/relationships/audio" Target="../media/media6.mp3"/><Relationship Id="rId10" Type="http://schemas.openxmlformats.org/officeDocument/2006/relationships/image" Target="../media/image18.svg"/><Relationship Id="rId4" Type="http://schemas.microsoft.com/office/2007/relationships/media" Target="../media/media6.mp3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" Target="slide10.xml"/><Relationship Id="rId3" Type="http://schemas.openxmlformats.org/officeDocument/2006/relationships/audio" Target="../media/media7.mp3"/><Relationship Id="rId7" Type="http://schemas.openxmlformats.org/officeDocument/2006/relationships/audio" Target="../media/media8.mp3"/><Relationship Id="rId12" Type="http://schemas.openxmlformats.org/officeDocument/2006/relationships/image" Target="../media/image18.svg"/><Relationship Id="rId2" Type="http://schemas.microsoft.com/office/2007/relationships/media" Target="../media/media7.mp3"/><Relationship Id="rId16" Type="http://schemas.openxmlformats.org/officeDocument/2006/relationships/image" Target="../media/image8.png"/><Relationship Id="rId1" Type="http://schemas.openxmlformats.org/officeDocument/2006/relationships/tags" Target="../tags/tag21.xml"/><Relationship Id="rId6" Type="http://schemas.microsoft.com/office/2007/relationships/media" Target="../media/media8.mp3"/><Relationship Id="rId11" Type="http://schemas.openxmlformats.org/officeDocument/2006/relationships/image" Target="../media/image17.png"/><Relationship Id="rId5" Type="http://schemas.openxmlformats.org/officeDocument/2006/relationships/audio" Target="../media/media6.mp3"/><Relationship Id="rId15" Type="http://schemas.openxmlformats.org/officeDocument/2006/relationships/image" Target="../media/image10.tif"/><Relationship Id="rId10" Type="http://schemas.openxmlformats.org/officeDocument/2006/relationships/image" Target="../media/image12.png"/><Relationship Id="rId4" Type="http://schemas.microsoft.com/office/2007/relationships/media" Target="../media/media6.mp3"/><Relationship Id="rId9" Type="http://schemas.openxmlformats.org/officeDocument/2006/relationships/notesSlide" Target="../notesSlides/notesSlide20.xml"/><Relationship Id="rId1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" Target="slide10.xml"/><Relationship Id="rId3" Type="http://schemas.openxmlformats.org/officeDocument/2006/relationships/audio" Target="../media/media7.mp3"/><Relationship Id="rId7" Type="http://schemas.openxmlformats.org/officeDocument/2006/relationships/audio" Target="../media/media8.mp3"/><Relationship Id="rId12" Type="http://schemas.openxmlformats.org/officeDocument/2006/relationships/image" Target="../media/image18.svg"/><Relationship Id="rId2" Type="http://schemas.microsoft.com/office/2007/relationships/media" Target="../media/media7.mp3"/><Relationship Id="rId16" Type="http://schemas.openxmlformats.org/officeDocument/2006/relationships/image" Target="../media/image8.png"/><Relationship Id="rId1" Type="http://schemas.openxmlformats.org/officeDocument/2006/relationships/tags" Target="../tags/tag22.xml"/><Relationship Id="rId6" Type="http://schemas.microsoft.com/office/2007/relationships/media" Target="../media/media8.mp3"/><Relationship Id="rId11" Type="http://schemas.openxmlformats.org/officeDocument/2006/relationships/image" Target="../media/image17.png"/><Relationship Id="rId5" Type="http://schemas.openxmlformats.org/officeDocument/2006/relationships/audio" Target="../media/media6.mp3"/><Relationship Id="rId15" Type="http://schemas.openxmlformats.org/officeDocument/2006/relationships/image" Target="../media/image10.tif"/><Relationship Id="rId10" Type="http://schemas.openxmlformats.org/officeDocument/2006/relationships/image" Target="../media/image12.png"/><Relationship Id="rId4" Type="http://schemas.microsoft.com/office/2007/relationships/media" Target="../media/media6.mp3"/><Relationship Id="rId9" Type="http://schemas.openxmlformats.org/officeDocument/2006/relationships/notesSlide" Target="../notesSlides/notesSlide21.xml"/><Relationship Id="rId1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9.mp3"/><Relationship Id="rId13" Type="http://schemas.openxmlformats.org/officeDocument/2006/relationships/image" Target="../media/image17.png"/><Relationship Id="rId18" Type="http://schemas.microsoft.com/office/2007/relationships/hdphoto" Target="../media/hdphoto3.wdp"/><Relationship Id="rId3" Type="http://schemas.openxmlformats.org/officeDocument/2006/relationships/audio" Target="../media/media7.mp3"/><Relationship Id="rId7" Type="http://schemas.openxmlformats.org/officeDocument/2006/relationships/audio" Target="../media/media6.mp3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microsoft.com/office/2007/relationships/media" Target="../media/media7.mp3"/><Relationship Id="rId16" Type="http://schemas.openxmlformats.org/officeDocument/2006/relationships/slide" Target="slide14.xml"/><Relationship Id="rId20" Type="http://schemas.openxmlformats.org/officeDocument/2006/relationships/image" Target="../media/image10.tif"/><Relationship Id="rId1" Type="http://schemas.openxmlformats.org/officeDocument/2006/relationships/tags" Target="../tags/tag23.xml"/><Relationship Id="rId6" Type="http://schemas.microsoft.com/office/2007/relationships/media" Target="../media/media6.mp3"/><Relationship Id="rId11" Type="http://schemas.openxmlformats.org/officeDocument/2006/relationships/notesSlide" Target="../notesSlides/notesSlide22.xml"/><Relationship Id="rId5" Type="http://schemas.openxmlformats.org/officeDocument/2006/relationships/audio" Target="../media/media8.mp3"/><Relationship Id="rId15" Type="http://schemas.openxmlformats.org/officeDocument/2006/relationships/slide" Target="slide10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microsoft.com/office/2007/relationships/media" Target="../media/media8.mp3"/><Relationship Id="rId9" Type="http://schemas.openxmlformats.org/officeDocument/2006/relationships/audio" Target="../media/media9.mp3"/><Relationship Id="rId1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media" Target="../media/media10.mp3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openxmlformats.org/officeDocument/2006/relationships/audio" Target="../media/media7.mp3"/><Relationship Id="rId7" Type="http://schemas.openxmlformats.org/officeDocument/2006/relationships/audio" Target="../media/media6.mp3"/><Relationship Id="rId12" Type="http://schemas.openxmlformats.org/officeDocument/2006/relationships/image" Target="../media/image12.png"/><Relationship Id="rId17" Type="http://schemas.openxmlformats.org/officeDocument/2006/relationships/image" Target="../media/image10.tif"/><Relationship Id="rId2" Type="http://schemas.microsoft.com/office/2007/relationships/media" Target="../media/media7.mp3"/><Relationship Id="rId16" Type="http://schemas.openxmlformats.org/officeDocument/2006/relationships/slide" Target="slide14.xml"/><Relationship Id="rId1" Type="http://schemas.openxmlformats.org/officeDocument/2006/relationships/tags" Target="../tags/tag24.xml"/><Relationship Id="rId6" Type="http://schemas.microsoft.com/office/2007/relationships/media" Target="../media/media6.mp3"/><Relationship Id="rId11" Type="http://schemas.openxmlformats.org/officeDocument/2006/relationships/notesSlide" Target="../notesSlides/notesSlide23.xml"/><Relationship Id="rId5" Type="http://schemas.openxmlformats.org/officeDocument/2006/relationships/audio" Target="../media/media8.mp3"/><Relationship Id="rId15" Type="http://schemas.openxmlformats.org/officeDocument/2006/relationships/slide" Target="slide10.xml"/><Relationship Id="rId10" Type="http://schemas.openxmlformats.org/officeDocument/2006/relationships/slideLayout" Target="../slideLayouts/slideLayout10.xml"/><Relationship Id="rId4" Type="http://schemas.microsoft.com/office/2007/relationships/media" Target="../media/media8.mp3"/><Relationship Id="rId9" Type="http://schemas.openxmlformats.org/officeDocument/2006/relationships/audio" Target="../media/media10.mp3"/><Relationship Id="rId1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slide" Target="slide10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tif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tif"/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tif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tif"/><Relationship Id="rId3" Type="http://schemas.openxmlformats.org/officeDocument/2006/relationships/audio" Target="../media/media4.mp3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5.mp3"/><Relationship Id="rId7" Type="http://schemas.openxmlformats.org/officeDocument/2006/relationships/image" Target="../media/image10.tif"/><Relationship Id="rId2" Type="http://schemas.microsoft.com/office/2007/relationships/media" Target="../media/media5.mp3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2D2E8-B82C-4DCA-9B69-D62A3E03581E}"/>
              </a:ext>
            </a:extLst>
          </p:cNvPr>
          <p:cNvSpPr txBox="1"/>
          <p:nvPr/>
        </p:nvSpPr>
        <p:spPr>
          <a:xfrm>
            <a:off x="9544050" y="478494"/>
            <a:ext cx="250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Chapter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C3F0F-692F-4915-8E39-66CC5D6BFBF0}"/>
              </a:ext>
            </a:extLst>
          </p:cNvPr>
          <p:cNvSpPr/>
          <p:nvPr/>
        </p:nvSpPr>
        <p:spPr>
          <a:xfrm>
            <a:off x="2299063" y="2490651"/>
            <a:ext cx="7376160" cy="3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79B900-00AD-4F98-8974-380BAF8A3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00" y="2290603"/>
            <a:ext cx="6439799" cy="22767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FAB51D-6801-451C-9892-A4286E046120}"/>
              </a:ext>
            </a:extLst>
          </p:cNvPr>
          <p:cNvSpPr/>
          <p:nvPr/>
        </p:nvSpPr>
        <p:spPr>
          <a:xfrm>
            <a:off x="4434839" y="3557451"/>
            <a:ext cx="4204064" cy="56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9F645-3A57-49C2-AF9B-6786A5984008}"/>
              </a:ext>
            </a:extLst>
          </p:cNvPr>
          <p:cNvSpPr txBox="1"/>
          <p:nvPr/>
        </p:nvSpPr>
        <p:spPr>
          <a:xfrm>
            <a:off x="3891180" y="3557451"/>
            <a:ext cx="5139609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3200" b="1" dirty="0">
                <a:solidFill>
                  <a:srgbClr val="F265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about today’s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54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5AEF9-299D-4570-A66F-51A4AC865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3"/>
          <a:stretch/>
        </p:blipFill>
        <p:spPr>
          <a:xfrm>
            <a:off x="264050" y="1019175"/>
            <a:ext cx="6540875" cy="4067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D081A-2F0A-4B5F-A346-9A6FAE198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14909" y="2096393"/>
            <a:ext cx="4543634" cy="406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88771-D598-448F-B332-15BFD305290B}"/>
              </a:ext>
            </a:extLst>
          </p:cNvPr>
          <p:cNvSpPr txBox="1"/>
          <p:nvPr/>
        </p:nvSpPr>
        <p:spPr>
          <a:xfrm>
            <a:off x="6581422" y="1019175"/>
            <a:ext cx="5034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is more than one way to ask about today’s date.</a:t>
            </a:r>
          </a:p>
        </p:txBody>
      </p:sp>
      <p:sp>
        <p:nvSpPr>
          <p:cNvPr id="9" name="Rectangle: Top Corners Rounded 8">
            <a:hlinkClick r:id="rId7" action="ppaction://hlinksldjump"/>
            <a:extLst>
              <a:ext uri="{FF2B5EF4-FFF2-40B4-BE49-F238E27FC236}">
                <a16:creationId xmlns:a16="http://schemas.microsoft.com/office/drawing/2014/main" id="{CFA0A761-3F43-4712-895E-81778B4805C5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0" name="Rectangle: Top Corners Rounded 9">
            <a:hlinkClick r:id="rId8" action="ppaction://hlinksldjump"/>
            <a:extLst>
              <a:ext uri="{FF2B5EF4-FFF2-40B4-BE49-F238E27FC236}">
                <a16:creationId xmlns:a16="http://schemas.microsoft.com/office/drawing/2014/main" id="{F6E20407-7D39-4CBD-A124-6D7DBD04F443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02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91C56-2446-4D78-9E26-8A6A383F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571" y="543306"/>
            <a:ext cx="8125959" cy="274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1A753-9881-4610-9139-31387661B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900" y="3987800"/>
            <a:ext cx="800100" cy="17907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C41D8-5428-42F9-9352-A7E43C529504}"/>
              </a:ext>
            </a:extLst>
          </p:cNvPr>
          <p:cNvSpPr txBox="1"/>
          <p:nvPr/>
        </p:nvSpPr>
        <p:spPr>
          <a:xfrm>
            <a:off x="6096000" y="3959086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What date is it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FDC74-CB72-4351-8D08-601AAAF3FFCA}"/>
              </a:ext>
            </a:extLst>
          </p:cNvPr>
          <p:cNvSpPr txBox="1"/>
          <p:nvPr/>
        </p:nvSpPr>
        <p:spPr>
          <a:xfrm>
            <a:off x="6096000" y="5035550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117DE-4DF6-42FB-BF88-9B4E7D6B4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"/>
          <a:stretch/>
        </p:blipFill>
        <p:spPr>
          <a:xfrm>
            <a:off x="650299" y="3286889"/>
            <a:ext cx="4245551" cy="2640291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5ACC139F-8E77-4389-BEB4-849A60708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529" y="4117445"/>
            <a:ext cx="914400" cy="914400"/>
          </a:xfrm>
          <a:prstGeom prst="rect">
            <a:avLst/>
          </a:prstGeom>
        </p:spPr>
      </p:pic>
      <p:sp>
        <p:nvSpPr>
          <p:cNvPr id="16" name="Rectangle: Top Corners Rounded 15">
            <a:hlinkClick r:id="rId9" action="ppaction://hlinksldjump"/>
            <a:extLst>
              <a:ext uri="{FF2B5EF4-FFF2-40B4-BE49-F238E27FC236}">
                <a16:creationId xmlns:a16="http://schemas.microsoft.com/office/drawing/2014/main" id="{CBC97E4D-BA67-4A8A-B366-4D6BFB4E279C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7" name="Rectangle: Top Corners Rounded 16">
            <a:hlinkClick r:id="rId10" action="ppaction://hlinksldjump"/>
            <a:extLst>
              <a:ext uri="{FF2B5EF4-FFF2-40B4-BE49-F238E27FC236}">
                <a16:creationId xmlns:a16="http://schemas.microsoft.com/office/drawing/2014/main" id="{5AAB2A9C-0A87-4801-B35F-5CA9C20C97B1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91C56-2446-4D78-9E26-8A6A383F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571" y="543306"/>
            <a:ext cx="8125959" cy="274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1A753-9881-4610-9139-31387661B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900" y="3987800"/>
            <a:ext cx="800100" cy="17907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C41D8-5428-42F9-9352-A7E43C529504}"/>
              </a:ext>
            </a:extLst>
          </p:cNvPr>
          <p:cNvSpPr txBox="1"/>
          <p:nvPr/>
        </p:nvSpPr>
        <p:spPr>
          <a:xfrm>
            <a:off x="6096000" y="3959086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What’s today’s date?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FDC74-CB72-4351-8D08-601AAAF3FFCA}"/>
              </a:ext>
            </a:extLst>
          </p:cNvPr>
          <p:cNvSpPr txBox="1"/>
          <p:nvPr/>
        </p:nvSpPr>
        <p:spPr>
          <a:xfrm>
            <a:off x="6096000" y="5035550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117DE-4DF6-42FB-BF88-9B4E7D6B4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"/>
          <a:stretch/>
        </p:blipFill>
        <p:spPr>
          <a:xfrm>
            <a:off x="650299" y="3286889"/>
            <a:ext cx="4245551" cy="2640291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5ACC139F-8E77-4389-BEB4-849A60708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429" y="4578350"/>
            <a:ext cx="914400" cy="914400"/>
          </a:xfrm>
          <a:prstGeom prst="rect">
            <a:avLst/>
          </a:prstGeom>
        </p:spPr>
      </p:pic>
      <p:sp>
        <p:nvSpPr>
          <p:cNvPr id="11" name="Rectangle: Top Corners Rounded 10">
            <a:hlinkClick r:id="rId9" action="ppaction://hlinksldjump"/>
            <a:extLst>
              <a:ext uri="{FF2B5EF4-FFF2-40B4-BE49-F238E27FC236}">
                <a16:creationId xmlns:a16="http://schemas.microsoft.com/office/drawing/2014/main" id="{134D3CDF-4B8C-472D-9E89-AE6F1D5BEFEA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12" name="Rectangle: Top Corners Rounded 11">
            <a:hlinkClick r:id="rId10" action="ppaction://hlinksldjump"/>
            <a:extLst>
              <a:ext uri="{FF2B5EF4-FFF2-40B4-BE49-F238E27FC236}">
                <a16:creationId xmlns:a16="http://schemas.microsoft.com/office/drawing/2014/main" id="{C14E7811-EAA5-4D07-8401-1FBBDD4D786E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7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91C56-2446-4D78-9E26-8A6A383F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571" y="543306"/>
            <a:ext cx="8125959" cy="274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1A753-9881-4610-9139-31387661B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900" y="3987800"/>
            <a:ext cx="800100" cy="17907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C41D8-5428-42F9-9352-A7E43C529504}"/>
              </a:ext>
            </a:extLst>
          </p:cNvPr>
          <p:cNvSpPr txBox="1"/>
          <p:nvPr/>
        </p:nvSpPr>
        <p:spPr>
          <a:xfrm>
            <a:off x="6096000" y="3959086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What’s the date?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FDC74-CB72-4351-8D08-601AAAF3FFCA}"/>
              </a:ext>
            </a:extLst>
          </p:cNvPr>
          <p:cNvSpPr txBox="1"/>
          <p:nvPr/>
        </p:nvSpPr>
        <p:spPr>
          <a:xfrm>
            <a:off x="6096000" y="5035550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117DE-4DF6-42FB-BF88-9B4E7D6B4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"/>
          <a:stretch/>
        </p:blipFill>
        <p:spPr>
          <a:xfrm>
            <a:off x="650299" y="3286889"/>
            <a:ext cx="4245551" cy="2640291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5ACC139F-8E77-4389-BEB4-849A60708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329" y="5054600"/>
            <a:ext cx="914400" cy="914400"/>
          </a:xfrm>
          <a:prstGeom prst="rect">
            <a:avLst/>
          </a:prstGeom>
        </p:spPr>
      </p:pic>
      <p:sp>
        <p:nvSpPr>
          <p:cNvPr id="11" name="Rectangle: Top Corners Rounded 10">
            <a:hlinkClick r:id="rId9" action="ppaction://hlinksldjump"/>
            <a:extLst>
              <a:ext uri="{FF2B5EF4-FFF2-40B4-BE49-F238E27FC236}">
                <a16:creationId xmlns:a16="http://schemas.microsoft.com/office/drawing/2014/main" id="{A4F99BF0-1875-4400-A6F0-9193B41105EB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12" name="Rectangle: Top Corners Rounded 11">
            <a:hlinkClick r:id="rId10" action="ppaction://hlinksldjump"/>
            <a:extLst>
              <a:ext uri="{FF2B5EF4-FFF2-40B4-BE49-F238E27FC236}">
                <a16:creationId xmlns:a16="http://schemas.microsoft.com/office/drawing/2014/main" id="{B9B26F28-9C01-4106-BBB8-C366269DB9CE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9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5AEF9-299D-4570-A66F-51A4AC865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3"/>
          <a:stretch/>
        </p:blipFill>
        <p:spPr>
          <a:xfrm>
            <a:off x="264050" y="1019175"/>
            <a:ext cx="6540875" cy="4067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D081A-2F0A-4B5F-A346-9A6FAE198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14909" y="2096393"/>
            <a:ext cx="4543634" cy="406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88771-D598-448F-B332-15BFD305290B}"/>
              </a:ext>
            </a:extLst>
          </p:cNvPr>
          <p:cNvSpPr txBox="1"/>
          <p:nvPr/>
        </p:nvSpPr>
        <p:spPr>
          <a:xfrm>
            <a:off x="6581422" y="1019175"/>
            <a:ext cx="503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Let’s </a:t>
            </a:r>
            <a:r>
              <a:rPr lang="en-US" sz="3200" b="1" dirty="0" err="1"/>
              <a:t>practise</a:t>
            </a:r>
            <a:r>
              <a:rPr lang="en-US" sz="3200" b="1" dirty="0"/>
              <a:t> the skill now!</a:t>
            </a:r>
          </a:p>
        </p:txBody>
      </p:sp>
      <p:sp>
        <p:nvSpPr>
          <p:cNvPr id="11" name="Rectangle: Top Corners Rounded 10">
            <a:hlinkClick r:id="rId7" action="ppaction://hlinksldjump"/>
            <a:extLst>
              <a:ext uri="{FF2B5EF4-FFF2-40B4-BE49-F238E27FC236}">
                <a16:creationId xmlns:a16="http://schemas.microsoft.com/office/drawing/2014/main" id="{8D9B0436-13CC-4D5F-AA94-DD194AC4182D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2" name="Rectangle: Top Corners Rounded 11">
            <a:hlinkClick r:id="rId8" action="ppaction://hlinksldjump"/>
            <a:extLst>
              <a:ext uri="{FF2B5EF4-FFF2-40B4-BE49-F238E27FC236}">
                <a16:creationId xmlns:a16="http://schemas.microsoft.com/office/drawing/2014/main" id="{7D1846BC-0126-41B4-BA0A-6036BE3442F4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21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BDDB1D-0B29-48FA-8012-0D62A97BF8E7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FB8D3-6907-4D4C-894E-E2DFBF3C2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3"/>
          <a:stretch/>
        </p:blipFill>
        <p:spPr>
          <a:xfrm>
            <a:off x="7130802" y="2985050"/>
            <a:ext cx="4079350" cy="25369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667651"/>
            <a:ext cx="5034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(choose another way to ask the question)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0683328F-89E4-4343-A037-5B76493DB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162" y="1516112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141B72-CD32-4825-8404-180AF01DE8EF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24" name="Rectangle: Top Corners Rounded 23">
            <a:hlinkClick r:id="rId8" action="ppaction://hlinksldjump"/>
            <a:extLst>
              <a:ext uri="{FF2B5EF4-FFF2-40B4-BE49-F238E27FC236}">
                <a16:creationId xmlns:a16="http://schemas.microsoft.com/office/drawing/2014/main" id="{860622B9-7095-40C2-93F8-21B6FC1FEFBE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25" name="Rectangle: Top Corners Rounded 24">
            <a:hlinkClick r:id="rId9" action="ppaction://hlinksldjump"/>
            <a:extLst>
              <a:ext uri="{FF2B5EF4-FFF2-40B4-BE49-F238E27FC236}">
                <a16:creationId xmlns:a16="http://schemas.microsoft.com/office/drawing/2014/main" id="{2CACB2A4-3250-4282-A405-956EAA57D5D5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08FCED9-0FE6-4DF5-BB16-C1B1A93D2DBD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D52758-8CB5-4CC9-9DD8-AF356C26EA67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AFB8D3-6907-4D4C-894E-E2DFBF3C26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"/>
          <a:stretch/>
        </p:blipFill>
        <p:spPr>
          <a:xfrm>
            <a:off x="7130802" y="2985050"/>
            <a:ext cx="4079350" cy="25369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0683328F-89E4-4343-A037-5B76493DB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162" y="151611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387D5-C96F-4F13-A8B2-166FEF3A3D34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3" name="Rectangle: Top Corners Rounded 12">
            <a:hlinkClick r:id="rId10" action="ppaction://hlinksldjump"/>
            <a:extLst>
              <a:ext uri="{FF2B5EF4-FFF2-40B4-BE49-F238E27FC236}">
                <a16:creationId xmlns:a16="http://schemas.microsoft.com/office/drawing/2014/main" id="{3211F8DB-DD4F-495D-B32F-7A95B65C7020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5" name="Rectangle: Top Corners Rounded 14">
            <a:hlinkClick r:id="rId11" action="ppaction://hlinksldjump"/>
            <a:extLst>
              <a:ext uri="{FF2B5EF4-FFF2-40B4-BE49-F238E27FC236}">
                <a16:creationId xmlns:a16="http://schemas.microsoft.com/office/drawing/2014/main" id="{D831E346-90D1-451C-B68B-3BA7F248E561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2197AC0-7365-4784-A094-0F0C313551F8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36B9D-1A5D-48AE-A538-2EA01044B9D4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1E7D0-8016-4187-B6D8-4261172FC9FD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6" name="play button">
            <a:extLst>
              <a:ext uri="{FF2B5EF4-FFF2-40B4-BE49-F238E27FC236}">
                <a16:creationId xmlns:a16="http://schemas.microsoft.com/office/drawing/2014/main" id="{59F8D283-FA47-478C-A042-F92B41DB68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5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CCACE850-4E41-49CE-B17C-39FC5C8290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ECDF42-FB85-4156-A3F9-1EA0B0831ED6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0683328F-89E4-4343-A037-5B76493DB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162" y="151611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(3rd June)</a:t>
            </a:r>
          </a:p>
        </p:txBody>
      </p:sp>
      <p:sp>
        <p:nvSpPr>
          <p:cNvPr id="13" name="Rectangle: Top Corners Rounded 12">
            <a:hlinkClick r:id="rId9" action="ppaction://hlinksldjump"/>
            <a:extLst>
              <a:ext uri="{FF2B5EF4-FFF2-40B4-BE49-F238E27FC236}">
                <a16:creationId xmlns:a16="http://schemas.microsoft.com/office/drawing/2014/main" id="{4DA964B2-3BF5-44A0-A6B7-EE205FB0137F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5" name="Rectangle: Top Corners Rounded 14">
            <a:hlinkClick r:id="rId10" action="ppaction://hlinksldjump"/>
            <a:extLst>
              <a:ext uri="{FF2B5EF4-FFF2-40B4-BE49-F238E27FC236}">
                <a16:creationId xmlns:a16="http://schemas.microsoft.com/office/drawing/2014/main" id="{E2F12BCD-B8D5-47CB-8F1C-DC25B28B46AB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982124A-8A47-4B42-BD02-0B3F6BCF329C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0A609-272D-44E0-85B0-B00509F5D241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4028FA-6E72-4275-B643-E166BF8D53B7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lay button">
            <a:extLst>
              <a:ext uri="{FF2B5EF4-FFF2-40B4-BE49-F238E27FC236}">
                <a16:creationId xmlns:a16="http://schemas.microsoft.com/office/drawing/2014/main" id="{21B88263-2D9A-4E36-A165-3201EF4E59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5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6CC1B266-E1F5-4829-8E90-EE66BDC2D1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2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117 0.1136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C4F6B522-EDA6-4949-8684-7C51E4995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330" y="229880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CF4CF-6EF2-4C20-B815-3B6DFA96EF77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5" name="Rectangle: Top Corners Rounded 14">
            <a:hlinkClick r:id="rId11" action="ppaction://hlinksldjump"/>
            <a:extLst>
              <a:ext uri="{FF2B5EF4-FFF2-40B4-BE49-F238E27FC236}">
                <a16:creationId xmlns:a16="http://schemas.microsoft.com/office/drawing/2014/main" id="{78DAC4FA-88CB-4379-AC30-E0AD7BE1119F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6" name="Rectangle: Top Corners Rounded 15">
            <a:hlinkClick r:id="rId12" action="ppaction://hlinksldjump"/>
            <a:extLst>
              <a:ext uri="{FF2B5EF4-FFF2-40B4-BE49-F238E27FC236}">
                <a16:creationId xmlns:a16="http://schemas.microsoft.com/office/drawing/2014/main" id="{875D2452-9B50-4C85-8E03-678C2B35AE3D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F2498ED-6729-4DCC-9001-2FD8AF566284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56E5F-C902-4DB6-83A2-1D3ACE5A56B6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C3A2A-4C0B-4AB9-9FF9-4B188C8D4148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" name="play button">
            <a:extLst>
              <a:ext uri="{FF2B5EF4-FFF2-40B4-BE49-F238E27FC236}">
                <a16:creationId xmlns:a16="http://schemas.microsoft.com/office/drawing/2014/main" id="{6A404F4B-E7AC-4511-B95A-E5027C2BE0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18" name="play button">
            <a:extLst>
              <a:ext uri="{FF2B5EF4-FFF2-40B4-BE49-F238E27FC236}">
                <a16:creationId xmlns:a16="http://schemas.microsoft.com/office/drawing/2014/main" id="{C79F0720-65DC-4F48-A67E-8B7439FCA1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24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9B6B67A2-758A-4D8D-AE53-83D9BEB619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26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A23D3DAE-C7AF-4E9B-84FA-7541DEE653E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7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C4F6B522-EDA6-4949-8684-7C51E4995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330" y="229880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A47506-AE4A-4834-B3D3-995ED3D91937}"/>
              </a:ext>
            </a:extLst>
          </p:cNvPr>
          <p:cNvSpPr txBox="1"/>
          <p:nvPr/>
        </p:nvSpPr>
        <p:spPr>
          <a:xfrm>
            <a:off x="6361070" y="3551163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(Thursday)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E21D7-FE5C-4E6A-9DE4-F688B48FDD18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6" name="Rectangle: Top Corners Rounded 15">
            <a:hlinkClick r:id="rId11" action="ppaction://hlinksldjump"/>
            <a:extLst>
              <a:ext uri="{FF2B5EF4-FFF2-40B4-BE49-F238E27FC236}">
                <a16:creationId xmlns:a16="http://schemas.microsoft.com/office/drawing/2014/main" id="{2DB8397F-1DFB-4E85-84AF-F19744B805B6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7" name="Rectangle: Top Corners Rounded 16">
            <a:hlinkClick r:id="rId12" action="ppaction://hlinksldjump"/>
            <a:extLst>
              <a:ext uri="{FF2B5EF4-FFF2-40B4-BE49-F238E27FC236}">
                <a16:creationId xmlns:a16="http://schemas.microsoft.com/office/drawing/2014/main" id="{3764ED33-C0C1-4E47-A123-2636754E3878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6760F5E-6B9C-4514-965D-434E06211CC5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6629D-1458-463E-947F-BC23DDFA4E77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E49968-DEC9-4D5D-9F9F-616C8B76051A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lay button 2">
            <a:extLst>
              <a:ext uri="{FF2B5EF4-FFF2-40B4-BE49-F238E27FC236}">
                <a16:creationId xmlns:a16="http://schemas.microsoft.com/office/drawing/2014/main" id="{3F959E91-893F-4A02-8A65-2DA515EAAE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24" name="play button 1">
            <a:extLst>
              <a:ext uri="{FF2B5EF4-FFF2-40B4-BE49-F238E27FC236}">
                <a16:creationId xmlns:a16="http://schemas.microsoft.com/office/drawing/2014/main" id="{CBBF61AC-1159-4C90-A3A7-F53BCC281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5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69061575-394A-4C70-8B41-107735A2A0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26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DED34FFA-4843-4340-8DB5-391D1773274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5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1925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716A4B9-6891-4C8B-B298-400468EBF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5176157" y="2506496"/>
            <a:ext cx="3546589" cy="4351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B27754-D4DC-49E6-96DD-572964A27D4E}"/>
              </a:ext>
            </a:extLst>
          </p:cNvPr>
          <p:cNvSpPr txBox="1"/>
          <p:nvPr/>
        </p:nvSpPr>
        <p:spPr>
          <a:xfrm>
            <a:off x="979714" y="5646512"/>
            <a:ext cx="1098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Sam is trying to write in his handbook.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pic>
        <p:nvPicPr>
          <p:cNvPr id="15" name="Graphic 14" descr="Right pointing backhand index with solid fill">
            <a:extLst>
              <a:ext uri="{FF2B5EF4-FFF2-40B4-BE49-F238E27FC236}">
                <a16:creationId xmlns:a16="http://schemas.microsoft.com/office/drawing/2014/main" id="{BC360093-4391-435B-A214-A160ADB183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3162" y="361466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DC7C00-62B2-47F6-87B2-C8A1F64314A6}"/>
              </a:ext>
            </a:extLst>
          </p:cNvPr>
          <p:cNvSpPr txBox="1"/>
          <p:nvPr/>
        </p:nvSpPr>
        <p:spPr>
          <a:xfrm>
            <a:off x="6361070" y="3551163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it Thursday today?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1C1BF-5516-453D-AB5B-2FF3000DC006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3" name="Rectangle: Top Corners Rounded 12">
            <a:hlinkClick r:id="rId13" action="ppaction://hlinksldjump"/>
            <a:extLst>
              <a:ext uri="{FF2B5EF4-FFF2-40B4-BE49-F238E27FC236}">
                <a16:creationId xmlns:a16="http://schemas.microsoft.com/office/drawing/2014/main" id="{BF37E6A6-C26F-467A-8EA6-9EDEE41AC474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9" name="Rectangle: Top Corners Rounded 18">
            <a:hlinkClick r:id="rId14" action="ppaction://hlinksldjump"/>
            <a:extLst>
              <a:ext uri="{FF2B5EF4-FFF2-40B4-BE49-F238E27FC236}">
                <a16:creationId xmlns:a16="http://schemas.microsoft.com/office/drawing/2014/main" id="{3490DD3F-44A3-47AB-9CFA-A75B1E0986FE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12F6EA4-01A6-4A58-A80A-3A8C26C83C35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BF841-BEB2-4BE9-A1A8-7AD1C9E5C6AB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74F9B7-041F-4538-9322-330CDAFDD294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" name="play button 2">
            <a:extLst>
              <a:ext uri="{FF2B5EF4-FFF2-40B4-BE49-F238E27FC236}">
                <a16:creationId xmlns:a16="http://schemas.microsoft.com/office/drawing/2014/main" id="{22CD7B81-79E2-402F-BB42-6969CB91D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18" name="play button 3">
            <a:extLst>
              <a:ext uri="{FF2B5EF4-FFF2-40B4-BE49-F238E27FC236}">
                <a16:creationId xmlns:a16="http://schemas.microsoft.com/office/drawing/2014/main" id="{773187E8-A5FD-415B-9DEE-8FA76BC29F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3551163"/>
            <a:ext cx="640080" cy="640080"/>
          </a:xfrm>
          <a:prstGeom prst="rect">
            <a:avLst/>
          </a:prstGeom>
        </p:spPr>
      </p:pic>
      <p:pic>
        <p:nvPicPr>
          <p:cNvPr id="20" name="play button 1">
            <a:extLst>
              <a:ext uri="{FF2B5EF4-FFF2-40B4-BE49-F238E27FC236}">
                <a16:creationId xmlns:a16="http://schemas.microsoft.com/office/drawing/2014/main" id="{EE726805-D9A7-4D39-98A4-CFCA015F1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5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6D8F3BBE-AEC4-487C-876B-2C885556B1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26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69FF6C43-C3D2-495A-8384-132B30F8AB5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  <p:pic>
        <p:nvPicPr>
          <p:cNvPr id="27" name="ttsMP3.com_VoiceText_2022-7-22_18_4_55">
            <a:hlinkClick r:id="" action="ppaction://media"/>
            <a:extLst>
              <a:ext uri="{FF2B5EF4-FFF2-40B4-BE49-F238E27FC236}">
                <a16:creationId xmlns:a16="http://schemas.microsoft.com/office/drawing/2014/main" id="{215E0E99-A902-42DC-9B1F-E15EF3AF815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30404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0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458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449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C7C00-62B2-47F6-87B2-C8A1F64314A6}"/>
              </a:ext>
            </a:extLst>
          </p:cNvPr>
          <p:cNvSpPr txBox="1"/>
          <p:nvPr/>
        </p:nvSpPr>
        <p:spPr>
          <a:xfrm>
            <a:off x="6361070" y="3551163"/>
            <a:ext cx="449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it Thursday today?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A3CA8-4360-4A5D-89D8-68E6F9632B3A}"/>
              </a:ext>
            </a:extLst>
          </p:cNvPr>
          <p:cNvSpPr txBox="1"/>
          <p:nvPr/>
        </p:nvSpPr>
        <p:spPr>
          <a:xfrm>
            <a:off x="6361070" y="4411850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(Friday)</a:t>
            </a:r>
          </a:p>
        </p:txBody>
      </p:sp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B83E9501-3BA0-4A37-8D47-E3EE20283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3162" y="361466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A2CB41-0B9B-4DAC-B5BF-6DE897CFA848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22" name="Rectangle: Top Corners Rounded 21">
            <a:hlinkClick r:id="rId13" action="ppaction://hlinksldjump"/>
            <a:extLst>
              <a:ext uri="{FF2B5EF4-FFF2-40B4-BE49-F238E27FC236}">
                <a16:creationId xmlns:a16="http://schemas.microsoft.com/office/drawing/2014/main" id="{07767E3D-97C8-466C-A995-C82E92423AA6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23" name="Rectangle: Top Corners Rounded 22">
            <a:hlinkClick r:id="rId14" action="ppaction://hlinksldjump"/>
            <a:extLst>
              <a:ext uri="{FF2B5EF4-FFF2-40B4-BE49-F238E27FC236}">
                <a16:creationId xmlns:a16="http://schemas.microsoft.com/office/drawing/2014/main" id="{5A945759-E460-46FF-B43C-CE58816D1683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8580B7C3-772F-47BA-99E3-4A4A24440934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51E05-5E68-4600-A9F6-243078E44487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29B023-47BA-468A-954D-91B53C88EB37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5" name="play button 2">
            <a:extLst>
              <a:ext uri="{FF2B5EF4-FFF2-40B4-BE49-F238E27FC236}">
                <a16:creationId xmlns:a16="http://schemas.microsoft.com/office/drawing/2014/main" id="{528B1F39-6F21-491E-A4DC-1970703164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18" name="play button 3">
            <a:extLst>
              <a:ext uri="{FF2B5EF4-FFF2-40B4-BE49-F238E27FC236}">
                <a16:creationId xmlns:a16="http://schemas.microsoft.com/office/drawing/2014/main" id="{361E4408-40E5-4708-AD36-AF6416A8F3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3551163"/>
            <a:ext cx="640080" cy="640080"/>
          </a:xfrm>
          <a:prstGeom prst="rect">
            <a:avLst/>
          </a:prstGeom>
        </p:spPr>
      </p:pic>
      <p:pic>
        <p:nvPicPr>
          <p:cNvPr id="24" name="play button 1">
            <a:extLst>
              <a:ext uri="{FF2B5EF4-FFF2-40B4-BE49-F238E27FC236}">
                <a16:creationId xmlns:a16="http://schemas.microsoft.com/office/drawing/2014/main" id="{374395FA-8D2B-4756-AA1B-14A9564307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8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A712D34A-4158-41B0-977D-61137F6741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29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835E38B0-A4EC-4EC5-807D-6E0ADD24314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  <p:pic>
        <p:nvPicPr>
          <p:cNvPr id="30" name="ttsMP3.com_VoiceText_2022-7-22_18_4_55">
            <a:hlinkClick r:id="" action="ppaction://media"/>
            <a:extLst>
              <a:ext uri="{FF2B5EF4-FFF2-40B4-BE49-F238E27FC236}">
                <a16:creationId xmlns:a16="http://schemas.microsoft.com/office/drawing/2014/main" id="{B97D1886-DF76-4FDA-A80F-0A8C4E8A740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5952" y="30404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7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1.11022E-16 L -0.00339 0.117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C7C00-62B2-47F6-87B2-C8A1F64314A6}"/>
              </a:ext>
            </a:extLst>
          </p:cNvPr>
          <p:cNvSpPr txBox="1"/>
          <p:nvPr/>
        </p:nvSpPr>
        <p:spPr>
          <a:xfrm>
            <a:off x="6361070" y="3551163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it Thursday today?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81ECD-9C22-45C2-B1AC-344E6CF7CFFF}"/>
              </a:ext>
            </a:extLst>
          </p:cNvPr>
          <p:cNvSpPr txBox="1"/>
          <p:nvPr/>
        </p:nvSpPr>
        <p:spPr>
          <a:xfrm>
            <a:off x="6361070" y="4467950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No, it’s Friday today.</a:t>
            </a:r>
          </a:p>
        </p:txBody>
      </p:sp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588C4BD6-704E-49B7-8EAE-62392FC49F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8648" y="445542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492A06-8B07-4BA8-8725-EAFE1E99E91E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9" name="Rectangle: Top Corners Rounded 18">
            <a:hlinkClick r:id="rId15" action="ppaction://hlinksldjump"/>
            <a:extLst>
              <a:ext uri="{FF2B5EF4-FFF2-40B4-BE49-F238E27FC236}">
                <a16:creationId xmlns:a16="http://schemas.microsoft.com/office/drawing/2014/main" id="{2699CA69-82B3-4617-B434-8221F928C73C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20" name="Rectangle: Top Corners Rounded 19">
            <a:hlinkClick r:id="rId16" action="ppaction://hlinksldjump"/>
            <a:extLst>
              <a:ext uri="{FF2B5EF4-FFF2-40B4-BE49-F238E27FC236}">
                <a16:creationId xmlns:a16="http://schemas.microsoft.com/office/drawing/2014/main" id="{67EDD0CB-E17B-46BA-A265-2C11A0919BC5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E5EBB021-632C-4390-8E49-3B5E73E37BD8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55B4BD-3AFF-4EFA-AC18-DE82435897A9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F8270-DBD4-4E7F-917D-050423D64D5C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88EFE7-CA3A-4E06-A9BD-09E3FAF6E8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688" y="4975033"/>
            <a:ext cx="2103258" cy="18829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986A3E-BE1E-4B4A-B1A3-F0068E5D001A}"/>
              </a:ext>
            </a:extLst>
          </p:cNvPr>
          <p:cNvSpPr txBox="1"/>
          <p:nvPr/>
        </p:nvSpPr>
        <p:spPr>
          <a:xfrm>
            <a:off x="6361070" y="5306086"/>
            <a:ext cx="5034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Kristen ITC" panose="03050502040202030202" pitchFamily="66" charset="0"/>
              </a:rPr>
              <a:t>What if today’s really </a:t>
            </a:r>
            <a:r>
              <a:rPr lang="en-US" sz="2800" b="1" dirty="0">
                <a:solidFill>
                  <a:srgbClr val="7030A0"/>
                </a:solidFill>
                <a:latin typeface="Kristen ITC" panose="03050502040202030202" pitchFamily="66" charset="0"/>
              </a:rPr>
              <a:t>Thursday</a:t>
            </a:r>
            <a:r>
              <a:rPr lang="en-US" sz="2800" dirty="0">
                <a:solidFill>
                  <a:srgbClr val="7030A0"/>
                </a:solidFill>
                <a:latin typeface="Kristen ITC" panose="03050502040202030202" pitchFamily="66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2F2098-7DCD-4E30-A141-8CC3F89C8D43}"/>
              </a:ext>
            </a:extLst>
          </p:cNvPr>
          <p:cNvCxnSpPr>
            <a:cxnSpLocks/>
          </p:cNvCxnSpPr>
          <p:nvPr/>
        </p:nvCxnSpPr>
        <p:spPr>
          <a:xfrm flipV="1">
            <a:off x="6348083" y="4703296"/>
            <a:ext cx="4294230" cy="237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3F47C515-B5DE-4988-9485-CDDCE427A1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6" name="ttsMP3.com_VoiceText_2022-7-22_18_4_55">
            <a:hlinkClick r:id="" action="ppaction://media"/>
            <a:extLst>
              <a:ext uri="{FF2B5EF4-FFF2-40B4-BE49-F238E27FC236}">
                <a16:creationId xmlns:a16="http://schemas.microsoft.com/office/drawing/2014/main" id="{4CDA426E-2507-4312-A912-5EAAE6C1C8D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35952" y="3040428"/>
            <a:ext cx="609600" cy="609600"/>
          </a:xfrm>
          <a:prstGeom prst="rect">
            <a:avLst/>
          </a:prstGeom>
        </p:spPr>
      </p:pic>
      <p:pic>
        <p:nvPicPr>
          <p:cNvPr id="7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590034CC-4475-49C9-BAA1-E708C5B2C37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  <p:pic>
        <p:nvPicPr>
          <p:cNvPr id="8" name="ttsMP3.com_VoiceText_2022-7-22_18_6_42">
            <a:hlinkClick r:id="" action="ppaction://media"/>
            <a:extLst>
              <a:ext uri="{FF2B5EF4-FFF2-40B4-BE49-F238E27FC236}">
                <a16:creationId xmlns:a16="http://schemas.microsoft.com/office/drawing/2014/main" id="{49C5CF55-58FE-448C-B4C0-48B9BE8C7A82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49010" y="4016276"/>
            <a:ext cx="609600" cy="609600"/>
          </a:xfrm>
          <a:prstGeom prst="rect">
            <a:avLst/>
          </a:prstGeom>
        </p:spPr>
      </p:pic>
      <p:pic>
        <p:nvPicPr>
          <p:cNvPr id="26" name="play button 4">
            <a:extLst>
              <a:ext uri="{FF2B5EF4-FFF2-40B4-BE49-F238E27FC236}">
                <a16:creationId xmlns:a16="http://schemas.microsoft.com/office/drawing/2014/main" id="{C124B5E5-7094-4B21-80BC-6A42E2A7F9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4453437"/>
            <a:ext cx="640080" cy="640080"/>
          </a:xfrm>
          <a:prstGeom prst="rect">
            <a:avLst/>
          </a:prstGeom>
        </p:spPr>
      </p:pic>
      <p:pic>
        <p:nvPicPr>
          <p:cNvPr id="27" name="play button 2">
            <a:extLst>
              <a:ext uri="{FF2B5EF4-FFF2-40B4-BE49-F238E27FC236}">
                <a16:creationId xmlns:a16="http://schemas.microsoft.com/office/drawing/2014/main" id="{314A7545-6F63-44C1-8099-C067B4875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28" name="play button 3">
            <a:extLst>
              <a:ext uri="{FF2B5EF4-FFF2-40B4-BE49-F238E27FC236}">
                <a16:creationId xmlns:a16="http://schemas.microsoft.com/office/drawing/2014/main" id="{6CF99C3D-661F-4EF7-9032-57ED7477CA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3551163"/>
            <a:ext cx="640080" cy="640080"/>
          </a:xfrm>
          <a:prstGeom prst="rect">
            <a:avLst/>
          </a:prstGeom>
        </p:spPr>
      </p:pic>
      <p:pic>
        <p:nvPicPr>
          <p:cNvPr id="29" name="play button 1">
            <a:extLst>
              <a:ext uri="{FF2B5EF4-FFF2-40B4-BE49-F238E27FC236}">
                <a16:creationId xmlns:a16="http://schemas.microsoft.com/office/drawing/2014/main" id="{CFC3CCC0-B51B-4EC8-86FB-238B12ABBB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1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15410-7888-4976-9D7E-245B3F8571F5}"/>
              </a:ext>
            </a:extLst>
          </p:cNvPr>
          <p:cNvSpPr txBox="1"/>
          <p:nvPr/>
        </p:nvSpPr>
        <p:spPr>
          <a:xfrm>
            <a:off x="6361070" y="1725707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today’s date?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883856-AB65-46F2-B217-206DE5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432"/>
          <a:stretch/>
        </p:blipFill>
        <p:spPr>
          <a:xfrm>
            <a:off x="921421" y="1516112"/>
            <a:ext cx="4611372" cy="4005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121F-F5CD-41CA-B1D3-A224E42D6A19}"/>
              </a:ext>
            </a:extLst>
          </p:cNvPr>
          <p:cNvSpPr txBox="1"/>
          <p:nvPr/>
        </p:nvSpPr>
        <p:spPr>
          <a:xfrm>
            <a:off x="6361070" y="2619864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It’s the third of June.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C7C00-62B2-47F6-87B2-C8A1F64314A6}"/>
              </a:ext>
            </a:extLst>
          </p:cNvPr>
          <p:cNvSpPr txBox="1"/>
          <p:nvPr/>
        </p:nvSpPr>
        <p:spPr>
          <a:xfrm>
            <a:off x="6361070" y="3551163"/>
            <a:ext cx="50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it Thursday today?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81ECD-9C22-45C2-B1AC-344E6CF7CFFF}"/>
              </a:ext>
            </a:extLst>
          </p:cNvPr>
          <p:cNvSpPr txBox="1"/>
          <p:nvPr/>
        </p:nvSpPr>
        <p:spPr>
          <a:xfrm>
            <a:off x="6361071" y="4467950"/>
            <a:ext cx="21279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Yes, it is!</a:t>
            </a:r>
          </a:p>
        </p:txBody>
      </p:sp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588C4BD6-704E-49B7-8EAE-62392FC49F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8648" y="445542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492A06-8B07-4BA8-8725-EAFE1E99E91E}"/>
              </a:ext>
            </a:extLst>
          </p:cNvPr>
          <p:cNvSpPr txBox="1"/>
          <p:nvPr/>
        </p:nvSpPr>
        <p:spPr>
          <a:xfrm>
            <a:off x="5726638" y="1500108"/>
            <a:ext cx="894438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  <a:br>
              <a:rPr lang="en-US" sz="4000" b="1" dirty="0"/>
            </a:br>
            <a:r>
              <a:rPr lang="en-US" sz="4000" b="1" dirty="0">
                <a:solidFill>
                  <a:srgbClr val="7FC24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6FC9F1"/>
                </a:solidFill>
              </a:rPr>
              <a:t>B:</a:t>
            </a:r>
          </a:p>
        </p:txBody>
      </p:sp>
      <p:sp>
        <p:nvSpPr>
          <p:cNvPr id="19" name="Rectangle: Top Corners Rounded 18">
            <a:hlinkClick r:id="rId15" action="ppaction://hlinksldjump"/>
            <a:extLst>
              <a:ext uri="{FF2B5EF4-FFF2-40B4-BE49-F238E27FC236}">
                <a16:creationId xmlns:a16="http://schemas.microsoft.com/office/drawing/2014/main" id="{2699CA69-82B3-4617-B434-8221F928C73C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20" name="Rectangle: Top Corners Rounded 19">
            <a:hlinkClick r:id="rId16" action="ppaction://hlinksldjump"/>
            <a:extLst>
              <a:ext uri="{FF2B5EF4-FFF2-40B4-BE49-F238E27FC236}">
                <a16:creationId xmlns:a16="http://schemas.microsoft.com/office/drawing/2014/main" id="{67EDD0CB-E17B-46BA-A265-2C11A0919BC5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E5EBB021-632C-4390-8E49-3B5E73E37BD8}"/>
              </a:ext>
            </a:extLst>
          </p:cNvPr>
          <p:cNvSpPr/>
          <p:nvPr/>
        </p:nvSpPr>
        <p:spPr>
          <a:xfrm>
            <a:off x="-261258" y="563313"/>
            <a:ext cx="3344107" cy="4826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55B4BD-3AFF-4EFA-AC18-DE82435897A9}"/>
              </a:ext>
            </a:extLst>
          </p:cNvPr>
          <p:cNvSpPr txBox="1"/>
          <p:nvPr/>
        </p:nvSpPr>
        <p:spPr>
          <a:xfrm>
            <a:off x="137705" y="512225"/>
            <a:ext cx="26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 it together!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F8270-DBD4-4E7F-917D-050423D64D5C}"/>
              </a:ext>
            </a:extLst>
          </p:cNvPr>
          <p:cNvSpPr txBox="1"/>
          <p:nvPr/>
        </p:nvSpPr>
        <p:spPr>
          <a:xfrm>
            <a:off x="3165989" y="525742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the given information.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lay button 4">
            <a:extLst>
              <a:ext uri="{FF2B5EF4-FFF2-40B4-BE49-F238E27FC236}">
                <a16:creationId xmlns:a16="http://schemas.microsoft.com/office/drawing/2014/main" id="{F50102C7-087D-4538-ADE9-F9D6F084F0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4455422"/>
            <a:ext cx="640080" cy="640080"/>
          </a:xfrm>
          <a:prstGeom prst="rect">
            <a:avLst/>
          </a:prstGeom>
        </p:spPr>
      </p:pic>
      <p:pic>
        <p:nvPicPr>
          <p:cNvPr id="22" name="play button 2">
            <a:extLst>
              <a:ext uri="{FF2B5EF4-FFF2-40B4-BE49-F238E27FC236}">
                <a16:creationId xmlns:a16="http://schemas.microsoft.com/office/drawing/2014/main" id="{492E897B-3AE3-4F68-94DE-EC27575EB1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2619864"/>
            <a:ext cx="640080" cy="640080"/>
          </a:xfrm>
          <a:prstGeom prst="rect">
            <a:avLst/>
          </a:prstGeom>
        </p:spPr>
      </p:pic>
      <p:pic>
        <p:nvPicPr>
          <p:cNvPr id="26" name="play button 3">
            <a:extLst>
              <a:ext uri="{FF2B5EF4-FFF2-40B4-BE49-F238E27FC236}">
                <a16:creationId xmlns:a16="http://schemas.microsoft.com/office/drawing/2014/main" id="{B86A2308-FC13-4A69-AEC5-97CE00A550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3551163"/>
            <a:ext cx="640080" cy="640080"/>
          </a:xfrm>
          <a:prstGeom prst="rect">
            <a:avLst/>
          </a:prstGeom>
        </p:spPr>
      </p:pic>
      <p:pic>
        <p:nvPicPr>
          <p:cNvPr id="27" name="play button 1">
            <a:extLst>
              <a:ext uri="{FF2B5EF4-FFF2-40B4-BE49-F238E27FC236}">
                <a16:creationId xmlns:a16="http://schemas.microsoft.com/office/drawing/2014/main" id="{3BDB9F97-5172-4281-8E9B-13DCE833BE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539" y="1725707"/>
            <a:ext cx="640080" cy="640080"/>
          </a:xfrm>
          <a:prstGeom prst="rect">
            <a:avLst/>
          </a:prstGeom>
        </p:spPr>
      </p:pic>
      <p:pic>
        <p:nvPicPr>
          <p:cNvPr id="28" name="ttsMP3.com_VoiceText_2022-7-22_18_5_22">
            <a:hlinkClick r:id="" action="ppaction://media"/>
            <a:extLst>
              <a:ext uri="{FF2B5EF4-FFF2-40B4-BE49-F238E27FC236}">
                <a16:creationId xmlns:a16="http://schemas.microsoft.com/office/drawing/2014/main" id="{97FE50A5-F644-490E-BB68-7EAEAAF8EA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5952" y="2275487"/>
            <a:ext cx="609600" cy="609600"/>
          </a:xfrm>
          <a:prstGeom prst="rect">
            <a:avLst/>
          </a:prstGeom>
        </p:spPr>
      </p:pic>
      <p:pic>
        <p:nvPicPr>
          <p:cNvPr id="29" name="ttsMP3.com_VoiceText_2022-7-22_18_4_55">
            <a:hlinkClick r:id="" action="ppaction://media"/>
            <a:extLst>
              <a:ext uri="{FF2B5EF4-FFF2-40B4-BE49-F238E27FC236}">
                <a16:creationId xmlns:a16="http://schemas.microsoft.com/office/drawing/2014/main" id="{0EEE253B-9B4F-4CEF-80D7-467A2B156A0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5952" y="3040428"/>
            <a:ext cx="609600" cy="609600"/>
          </a:xfrm>
          <a:prstGeom prst="rect">
            <a:avLst/>
          </a:prstGeom>
        </p:spPr>
      </p:pic>
      <p:pic>
        <p:nvPicPr>
          <p:cNvPr id="30" name="ttsMP3.com_VoiceText_2022-7-22_18_4_42">
            <a:hlinkClick r:id="" action="ppaction://media"/>
            <a:extLst>
              <a:ext uri="{FF2B5EF4-FFF2-40B4-BE49-F238E27FC236}">
                <a16:creationId xmlns:a16="http://schemas.microsoft.com/office/drawing/2014/main" id="{7CB36C0A-3A43-4823-827C-CB11704FA27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5952" y="1665887"/>
            <a:ext cx="609600" cy="609600"/>
          </a:xfrm>
          <a:prstGeom prst="rect">
            <a:avLst/>
          </a:prstGeom>
        </p:spPr>
      </p:pic>
      <p:pic>
        <p:nvPicPr>
          <p:cNvPr id="32" name="ttsMP3.com_VoiceText_2022-7-22_18_5_45">
            <a:hlinkClick r:id="" action="ppaction://media"/>
            <a:extLst>
              <a:ext uri="{FF2B5EF4-FFF2-40B4-BE49-F238E27FC236}">
                <a16:creationId xmlns:a16="http://schemas.microsoft.com/office/drawing/2014/main" id="{F4CB563E-43EE-4AB5-9AA4-3F4287907E6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0319" y="507215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2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7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0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D081A-2F0A-4B5F-A346-9A6FAE198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14909" y="2096393"/>
            <a:ext cx="4543634" cy="406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88771-D598-448F-B332-15BFD305290B}"/>
              </a:ext>
            </a:extLst>
          </p:cNvPr>
          <p:cNvSpPr txBox="1"/>
          <p:nvPr/>
        </p:nvSpPr>
        <p:spPr>
          <a:xfrm>
            <a:off x="2111022" y="2096393"/>
            <a:ext cx="503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Well done!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5DA96-0A63-4C55-8BCD-A937A1EE1291}"/>
              </a:ext>
            </a:extLst>
          </p:cNvPr>
          <p:cNvSpPr txBox="1"/>
          <p:nvPr/>
        </p:nvSpPr>
        <p:spPr>
          <a:xfrm>
            <a:off x="2111022" y="2844225"/>
            <a:ext cx="5034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Let’s get into pairs and </a:t>
            </a:r>
            <a:r>
              <a:rPr lang="en-US" sz="3200" b="1" dirty="0" err="1"/>
              <a:t>practise</a:t>
            </a:r>
            <a:r>
              <a:rPr lang="en-US" sz="3200" b="1" dirty="0"/>
              <a:t> more!</a:t>
            </a:r>
          </a:p>
        </p:txBody>
      </p:sp>
      <p:sp>
        <p:nvSpPr>
          <p:cNvPr id="10" name="Rectangle: Top Corners Rounded 9">
            <a:hlinkClick r:id="rId6" action="ppaction://hlinksldjump"/>
            <a:extLst>
              <a:ext uri="{FF2B5EF4-FFF2-40B4-BE49-F238E27FC236}">
                <a16:creationId xmlns:a16="http://schemas.microsoft.com/office/drawing/2014/main" id="{79C65519-6FE9-4390-B627-8B82EB9FF8ED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13" name="Rectangle: Top Corners Rounded 12">
            <a:hlinkClick r:id="rId7" action="ppaction://hlinksldjump"/>
            <a:extLst>
              <a:ext uri="{FF2B5EF4-FFF2-40B4-BE49-F238E27FC236}">
                <a16:creationId xmlns:a16="http://schemas.microsoft.com/office/drawing/2014/main" id="{EB1927A2-3479-419E-A5C4-D548B286B2DB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0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2AEE77-EA8D-406F-9C37-289390339349}"/>
              </a:ext>
            </a:extLst>
          </p:cNvPr>
          <p:cNvGrpSpPr/>
          <p:nvPr/>
        </p:nvGrpSpPr>
        <p:grpSpPr>
          <a:xfrm>
            <a:off x="824228" y="1349865"/>
            <a:ext cx="4611372" cy="4702127"/>
            <a:chOff x="824228" y="1349865"/>
            <a:chExt cx="4611372" cy="47021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6883856-AB65-46F2-B217-206DE5598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432"/>
            <a:stretch/>
          </p:blipFill>
          <p:spPr>
            <a:xfrm>
              <a:off x="824228" y="1349865"/>
              <a:ext cx="4611372" cy="4005869"/>
            </a:xfrm>
            <a:prstGeom prst="rect">
              <a:avLst/>
            </a:prstGeom>
            <a:effectLst/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11D2C-D1C5-4FB3-9C65-2409E0AD2F77}"/>
                </a:ext>
              </a:extLst>
            </p:cNvPr>
            <p:cNvSpPr/>
            <p:nvPr/>
          </p:nvSpPr>
          <p:spPr>
            <a:xfrm>
              <a:off x="825500" y="5315238"/>
              <a:ext cx="4610100" cy="736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995058-E60D-4390-B9C8-626E0E6A146E}"/>
              </a:ext>
            </a:extLst>
          </p:cNvPr>
          <p:cNvGrpSpPr/>
          <p:nvPr/>
        </p:nvGrpSpPr>
        <p:grpSpPr>
          <a:xfrm>
            <a:off x="5095817" y="2648250"/>
            <a:ext cx="3808728" cy="660824"/>
            <a:chOff x="6096000" y="-507999"/>
            <a:chExt cx="3808728" cy="660824"/>
          </a:xfrm>
          <a:solidFill>
            <a:schemeClr val="bg1"/>
          </a:solidFill>
        </p:grpSpPr>
        <p:sp>
          <p:nvSpPr>
            <p:cNvPr id="25" name="Callout: Left Arrow 24">
              <a:extLst>
                <a:ext uri="{FF2B5EF4-FFF2-40B4-BE49-F238E27FC236}">
                  <a16:creationId xmlns:a16="http://schemas.microsoft.com/office/drawing/2014/main" id="{4393CFDD-95E5-4F7B-A087-3237CB6D8190}"/>
                </a:ext>
              </a:extLst>
            </p:cNvPr>
            <p:cNvSpPr/>
            <p:nvPr/>
          </p:nvSpPr>
          <p:spPr>
            <a:xfrm>
              <a:off x="6096000" y="-507999"/>
              <a:ext cx="3808728" cy="660824"/>
            </a:xfrm>
            <a:prstGeom prst="leftArrowCallout">
              <a:avLst>
                <a:gd name="adj1" fmla="val 28844"/>
                <a:gd name="adj2" fmla="val 32687"/>
                <a:gd name="adj3" fmla="val 25000"/>
                <a:gd name="adj4" fmla="val 86905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5F1FA0-F7D7-4C51-B609-E8A0336BD9B5}"/>
                </a:ext>
              </a:extLst>
            </p:cNvPr>
            <p:cNvSpPr txBox="1"/>
            <p:nvPr/>
          </p:nvSpPr>
          <p:spPr>
            <a:xfrm>
              <a:off x="6732529" y="-482600"/>
              <a:ext cx="3108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 today’s date.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6AFA98-5B99-4846-B48C-CBF0946338C3}"/>
              </a:ext>
            </a:extLst>
          </p:cNvPr>
          <p:cNvGrpSpPr/>
          <p:nvPr/>
        </p:nvGrpSpPr>
        <p:grpSpPr>
          <a:xfrm>
            <a:off x="5325278" y="3534367"/>
            <a:ext cx="6442467" cy="2191474"/>
            <a:chOff x="5363378" y="3548926"/>
            <a:chExt cx="6442467" cy="2191474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2C1A43F-2ADD-4138-A265-A829578B50BD}"/>
                </a:ext>
              </a:extLst>
            </p:cNvPr>
            <p:cNvSpPr/>
            <p:nvPr/>
          </p:nvSpPr>
          <p:spPr>
            <a:xfrm rot="10800000">
              <a:off x="5363378" y="3804889"/>
              <a:ext cx="609600" cy="419100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DD28CB48-C0A9-49B8-A9CC-9DA6CBAFB7C6}"/>
                </a:ext>
              </a:extLst>
            </p:cNvPr>
            <p:cNvSpPr/>
            <p:nvPr/>
          </p:nvSpPr>
          <p:spPr>
            <a:xfrm rot="10800000">
              <a:off x="5363378" y="4529756"/>
              <a:ext cx="609600" cy="419100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F17756-5660-4403-A8B9-E47E8A49A7D8}"/>
                </a:ext>
              </a:extLst>
            </p:cNvPr>
            <p:cNvSpPr/>
            <p:nvPr/>
          </p:nvSpPr>
          <p:spPr>
            <a:xfrm>
              <a:off x="5799921" y="3548926"/>
              <a:ext cx="5478951" cy="21914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4E7B65-03AA-471B-994C-186534F26AA2}"/>
                </a:ext>
              </a:extLst>
            </p:cNvPr>
            <p:cNvSpPr txBox="1"/>
            <p:nvPr/>
          </p:nvSpPr>
          <p:spPr>
            <a:xfrm>
              <a:off x="5981288" y="3583649"/>
              <a:ext cx="303851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Monday		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Tuesday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Wednesday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Thursday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266FE3-AFAE-43DD-B06A-5D0E1FF51273}"/>
                </a:ext>
              </a:extLst>
            </p:cNvPr>
            <p:cNvSpPr txBox="1"/>
            <p:nvPr/>
          </p:nvSpPr>
          <p:spPr>
            <a:xfrm>
              <a:off x="8767331" y="3634218"/>
              <a:ext cx="3038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Friday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Saturday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FF0000"/>
                  </a:solidFill>
                </a:rPr>
                <a:t>Sunday</a:t>
              </a:r>
            </a:p>
          </p:txBody>
        </p:sp>
      </p:grpSp>
      <p:sp>
        <p:nvSpPr>
          <p:cNvPr id="41" name="Rectangle: Top Corners Rounded 40">
            <a:hlinkClick r:id="rId5" action="ppaction://hlinksldjump"/>
            <a:extLst>
              <a:ext uri="{FF2B5EF4-FFF2-40B4-BE49-F238E27FC236}">
                <a16:creationId xmlns:a16="http://schemas.microsoft.com/office/drawing/2014/main" id="{E1228E18-5DF9-40B4-AF3C-7896B5D01B5F}"/>
              </a:ext>
            </a:extLst>
          </p:cNvPr>
          <p:cNvSpPr/>
          <p:nvPr/>
        </p:nvSpPr>
        <p:spPr>
          <a:xfrm>
            <a:off x="9808881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the skill</a:t>
            </a:r>
          </a:p>
        </p:txBody>
      </p:sp>
      <p:sp>
        <p:nvSpPr>
          <p:cNvPr id="42" name="Rectangle: Top Corners Rounded 41">
            <a:hlinkClick r:id="rId6" action="ppaction://hlinksldjump"/>
            <a:extLst>
              <a:ext uri="{FF2B5EF4-FFF2-40B4-BE49-F238E27FC236}">
                <a16:creationId xmlns:a16="http://schemas.microsoft.com/office/drawing/2014/main" id="{5EC3F4D7-CC4D-4075-A5C6-439F630D0A07}"/>
              </a:ext>
            </a:extLst>
          </p:cNvPr>
          <p:cNvSpPr/>
          <p:nvPr/>
        </p:nvSpPr>
        <p:spPr>
          <a:xfrm>
            <a:off x="7620000" y="6371502"/>
            <a:ext cx="2070362" cy="486498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67CAE58D-6AAD-435B-BCFA-B3DADAFC5A97}"/>
              </a:ext>
            </a:extLst>
          </p:cNvPr>
          <p:cNvSpPr/>
          <p:nvPr/>
        </p:nvSpPr>
        <p:spPr>
          <a:xfrm>
            <a:off x="-275772" y="563312"/>
            <a:ext cx="2714171" cy="48260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892504-BE55-46D8-AA5A-604ABA50E6E3}"/>
              </a:ext>
            </a:extLst>
          </p:cNvPr>
          <p:cNvSpPr txBox="1"/>
          <p:nvPr/>
        </p:nvSpPr>
        <p:spPr>
          <a:xfrm>
            <a:off x="224790" y="512225"/>
            <a:ext cx="221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Your turn!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CDF5E9-57B5-48D8-AAEB-7AA14F678BAB}"/>
              </a:ext>
            </a:extLst>
          </p:cNvPr>
          <p:cNvSpPr txBox="1"/>
          <p:nvPr/>
        </p:nvSpPr>
        <p:spPr>
          <a:xfrm>
            <a:off x="2438399" y="512224"/>
            <a:ext cx="902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 out the conversation. Use </a:t>
            </a:r>
            <a:r>
              <a:rPr lang="en-US" sz="3200" b="1" u="sng" dirty="0"/>
              <a:t>today’s date</a:t>
            </a:r>
            <a:r>
              <a:rPr lang="en-US" sz="3200" dirty="0"/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3E427-A961-40BF-94F5-202BE17386D9}"/>
              </a:ext>
            </a:extLst>
          </p:cNvPr>
          <p:cNvSpPr/>
          <p:nvPr/>
        </p:nvSpPr>
        <p:spPr>
          <a:xfrm>
            <a:off x="2737856" y="2302746"/>
            <a:ext cx="16035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(day)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A4CACD-918C-4055-8CB5-EA401C32C819}"/>
              </a:ext>
            </a:extLst>
          </p:cNvPr>
          <p:cNvSpPr/>
          <p:nvPr/>
        </p:nvSpPr>
        <p:spPr>
          <a:xfrm>
            <a:off x="1933303" y="2949592"/>
            <a:ext cx="18639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(month)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F5FE84-02D7-4E96-8EB5-E3FD7D798990}"/>
              </a:ext>
            </a:extLst>
          </p:cNvPr>
          <p:cNvSpPr/>
          <p:nvPr/>
        </p:nvSpPr>
        <p:spPr>
          <a:xfrm>
            <a:off x="1496369" y="1542762"/>
            <a:ext cx="37105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E4684E-D2AE-41C6-B391-8110FD78BD10}"/>
              </a:ext>
            </a:extLst>
          </p:cNvPr>
          <p:cNvSpPr/>
          <p:nvPr/>
        </p:nvSpPr>
        <p:spPr>
          <a:xfrm>
            <a:off x="2185262" y="3722051"/>
            <a:ext cx="135558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9ED37F-169D-406A-B8EF-C29A18054F16}"/>
              </a:ext>
            </a:extLst>
          </p:cNvPr>
          <p:cNvSpPr/>
          <p:nvPr/>
        </p:nvSpPr>
        <p:spPr>
          <a:xfrm>
            <a:off x="2763257" y="4500792"/>
            <a:ext cx="14912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AD04F4-84C6-4B9A-8BB5-B098775B79D6}"/>
              </a:ext>
            </a:extLst>
          </p:cNvPr>
          <p:cNvGrpSpPr/>
          <p:nvPr/>
        </p:nvGrpSpPr>
        <p:grpSpPr>
          <a:xfrm>
            <a:off x="5087096" y="1250329"/>
            <a:ext cx="4064092" cy="1155099"/>
            <a:chOff x="6096000" y="-508000"/>
            <a:chExt cx="4064092" cy="1155099"/>
          </a:xfrm>
          <a:solidFill>
            <a:schemeClr val="bg1"/>
          </a:solidFill>
        </p:grpSpPr>
        <p:sp>
          <p:nvSpPr>
            <p:cNvPr id="30" name="Callout: Left Arrow 29">
              <a:extLst>
                <a:ext uri="{FF2B5EF4-FFF2-40B4-BE49-F238E27FC236}">
                  <a16:creationId xmlns:a16="http://schemas.microsoft.com/office/drawing/2014/main" id="{DDF9C28B-0AAD-471D-A1AC-43C78AF7F696}"/>
                </a:ext>
              </a:extLst>
            </p:cNvPr>
            <p:cNvSpPr/>
            <p:nvPr/>
          </p:nvSpPr>
          <p:spPr>
            <a:xfrm>
              <a:off x="6096000" y="-508000"/>
              <a:ext cx="3808728" cy="1155099"/>
            </a:xfrm>
            <a:prstGeom prst="leftArrowCallout">
              <a:avLst>
                <a:gd name="adj1" fmla="val 28844"/>
                <a:gd name="adj2" fmla="val 32687"/>
                <a:gd name="adj3" fmla="val 25000"/>
                <a:gd name="adj4" fmla="val 86471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936EC9-82AD-4783-87ED-23CBF673219C}"/>
                </a:ext>
              </a:extLst>
            </p:cNvPr>
            <p:cNvSpPr txBox="1"/>
            <p:nvPr/>
          </p:nvSpPr>
          <p:spPr>
            <a:xfrm>
              <a:off x="6732530" y="-482600"/>
              <a:ext cx="34275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Choose a way to ask the question.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9F23BD2-2C9E-4421-91CF-A60B59E0CD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3"/>
          <a:stretch/>
        </p:blipFill>
        <p:spPr>
          <a:xfrm>
            <a:off x="9133299" y="1086242"/>
            <a:ext cx="2963805" cy="1843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59FBC-F0E4-4A61-8334-4412E5528A69}"/>
              </a:ext>
            </a:extLst>
          </p:cNvPr>
          <p:cNvSpPr txBox="1"/>
          <p:nvPr/>
        </p:nvSpPr>
        <p:spPr>
          <a:xfrm>
            <a:off x="1331594" y="5141066"/>
            <a:ext cx="237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(or) </a:t>
            </a:r>
            <a:r>
              <a:rPr lang="en-US" sz="3200" dirty="0"/>
              <a:t>Yes, it 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6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897665D-2900-4EC0-B6AA-7195ABD2F7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-96677"/>
            <a:ext cx="12192000" cy="6954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5205187" y="2536953"/>
            <a:ext cx="3521766" cy="43210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B27754-D4DC-49E6-96DD-572964A27D4E}"/>
              </a:ext>
            </a:extLst>
          </p:cNvPr>
          <p:cNvSpPr txBox="1"/>
          <p:nvPr/>
        </p:nvSpPr>
        <p:spPr>
          <a:xfrm>
            <a:off x="711768" y="5631072"/>
            <a:ext cx="1098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Oops! He can’t remember today’s date!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138C4-218D-477C-A18D-AA965E298FC5}"/>
              </a:ext>
            </a:extLst>
          </p:cNvPr>
          <p:cNvGrpSpPr/>
          <p:nvPr/>
        </p:nvGrpSpPr>
        <p:grpSpPr>
          <a:xfrm>
            <a:off x="6310086" y="3699003"/>
            <a:ext cx="1219200" cy="812800"/>
            <a:chOff x="6324600" y="3803650"/>
            <a:chExt cx="1219200" cy="812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50A771-7B05-4B0E-BDDD-484439463B0E}"/>
                </a:ext>
              </a:extLst>
            </p:cNvPr>
            <p:cNvSpPr/>
            <p:nvPr/>
          </p:nvSpPr>
          <p:spPr>
            <a:xfrm>
              <a:off x="6324600" y="3803650"/>
              <a:ext cx="1219200" cy="812800"/>
            </a:xfrm>
            <a:prstGeom prst="ellipse">
              <a:avLst/>
            </a:prstGeom>
            <a:solidFill>
              <a:srgbClr val="FBC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87203-E681-4882-92CF-4D229C70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63" b="93186" l="9524" r="89975">
                          <a14:foregroundMark x1="40852" y1="5963" x2="39348" y2="11414"/>
                          <a14:foregroundMark x1="36090" y1="55196" x2="39850" y2="65758"/>
                          <a14:foregroundMark x1="44361" y1="89608" x2="40100" y2="93186"/>
                          <a14:foregroundMark x1="55138" y1="88416" x2="57895" y2="91993"/>
                          <a14:foregroundMark x1="64912" y1="44123" x2="62406" y2="52470"/>
                        </a14:backgroundRemoval>
                      </a14:imgEffect>
                    </a14:imgLayer>
                  </a14:imgProps>
                </a:ext>
              </a:extLst>
            </a:blip>
            <a:srcRect l="30327" t="22489" r="35055" b="68196"/>
            <a:stretch/>
          </p:blipFill>
          <p:spPr>
            <a:xfrm>
              <a:off x="6324600" y="3803651"/>
              <a:ext cx="1219200" cy="482600"/>
            </a:xfrm>
            <a:prstGeom prst="ellipse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DF032D-C682-4EA3-8DEC-3FC6C3055853}"/>
                </a:ext>
              </a:extLst>
            </p:cNvPr>
            <p:cNvSpPr/>
            <p:nvPr/>
          </p:nvSpPr>
          <p:spPr>
            <a:xfrm>
              <a:off x="6504782" y="4018305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F928-E786-47BB-B191-44F3B8A990D2}"/>
                </a:ext>
              </a:extLst>
            </p:cNvPr>
            <p:cNvSpPr/>
            <p:nvPr/>
          </p:nvSpPr>
          <p:spPr>
            <a:xfrm>
              <a:off x="7198865" y="4030591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76EDC-87B2-4F57-8F0E-A0830DFC8ABB}"/>
                </a:ext>
              </a:extLst>
            </p:cNvPr>
            <p:cNvSpPr/>
            <p:nvPr/>
          </p:nvSpPr>
          <p:spPr>
            <a:xfrm>
              <a:off x="7237820" y="4003947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345216-2270-4756-BA15-0113D64F57DA}"/>
                </a:ext>
              </a:extLst>
            </p:cNvPr>
            <p:cNvSpPr/>
            <p:nvPr/>
          </p:nvSpPr>
          <p:spPr>
            <a:xfrm>
              <a:off x="6533826" y="4003947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4FF036-37EB-49F5-96F7-FB9F46EF7C63}"/>
                </a:ext>
              </a:extLst>
            </p:cNvPr>
            <p:cNvSpPr/>
            <p:nvPr/>
          </p:nvSpPr>
          <p:spPr>
            <a:xfrm>
              <a:off x="6769101" y="4400556"/>
              <a:ext cx="330198" cy="171451"/>
            </a:xfrm>
            <a:custGeom>
              <a:avLst/>
              <a:gdLst>
                <a:gd name="connsiteX0" fmla="*/ 0 w 330198"/>
                <a:gd name="connsiteY0" fmla="*/ 85726 h 171451"/>
                <a:gd name="connsiteX1" fmla="*/ 165099 w 330198"/>
                <a:gd name="connsiteY1" fmla="*/ 0 h 171451"/>
                <a:gd name="connsiteX2" fmla="*/ 330198 w 330198"/>
                <a:gd name="connsiteY2" fmla="*/ 85726 h 171451"/>
                <a:gd name="connsiteX3" fmla="*/ 165099 w 330198"/>
                <a:gd name="connsiteY3" fmla="*/ 171452 h 171451"/>
                <a:gd name="connsiteX4" fmla="*/ 0 w 330198"/>
                <a:gd name="connsiteY4" fmla="*/ 85726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8" h="171451" fill="none" extrusionOk="0">
                  <a:moveTo>
                    <a:pt x="0" y="85726"/>
                  </a:moveTo>
                  <a:cubicBezTo>
                    <a:pt x="13531" y="25520"/>
                    <a:pt x="90104" y="1068"/>
                    <a:pt x="165099" y="0"/>
                  </a:cubicBezTo>
                  <a:cubicBezTo>
                    <a:pt x="259858" y="6114"/>
                    <a:pt x="321292" y="38190"/>
                    <a:pt x="330198" y="85726"/>
                  </a:cubicBezTo>
                  <a:cubicBezTo>
                    <a:pt x="332770" y="133444"/>
                    <a:pt x="246707" y="167082"/>
                    <a:pt x="165099" y="171452"/>
                  </a:cubicBezTo>
                  <a:cubicBezTo>
                    <a:pt x="67790" y="173280"/>
                    <a:pt x="5372" y="125789"/>
                    <a:pt x="0" y="85726"/>
                  </a:cubicBezTo>
                  <a:close/>
                </a:path>
                <a:path w="330198" h="171451" stroke="0" extrusionOk="0">
                  <a:moveTo>
                    <a:pt x="0" y="85726"/>
                  </a:moveTo>
                  <a:cubicBezTo>
                    <a:pt x="-10177" y="56235"/>
                    <a:pt x="56965" y="-7000"/>
                    <a:pt x="165099" y="0"/>
                  </a:cubicBezTo>
                  <a:cubicBezTo>
                    <a:pt x="262867" y="-972"/>
                    <a:pt x="329247" y="40113"/>
                    <a:pt x="330198" y="85726"/>
                  </a:cubicBezTo>
                  <a:cubicBezTo>
                    <a:pt x="324903" y="134841"/>
                    <a:pt x="253177" y="175123"/>
                    <a:pt x="165099" y="171452"/>
                  </a:cubicBezTo>
                  <a:cubicBezTo>
                    <a:pt x="77802" y="168938"/>
                    <a:pt x="-8612" y="135046"/>
                    <a:pt x="0" y="85726"/>
                  </a:cubicBezTo>
                  <a:close/>
                </a:path>
              </a:pathLst>
            </a:custGeom>
            <a:solidFill>
              <a:srgbClr val="6B1812"/>
            </a:solidFill>
            <a:ln w="19050">
              <a:solidFill>
                <a:srgbClr val="AC4A2D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65DDB8-C75A-4CC3-B3BC-F3FE5C1D70A5}"/>
                </a:ext>
              </a:extLst>
            </p:cNvPr>
            <p:cNvSpPr/>
            <p:nvPr/>
          </p:nvSpPr>
          <p:spPr>
            <a:xfrm>
              <a:off x="6820694" y="4487789"/>
              <a:ext cx="215900" cy="74686"/>
            </a:xfrm>
            <a:prstGeom prst="ellipse">
              <a:avLst/>
            </a:prstGeom>
            <a:solidFill>
              <a:srgbClr val="EB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37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B36D3E7-2E19-4673-B81E-27256DB3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</a:blip>
          <a:srcRect l="37804" t="38668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1141540" y="114427"/>
            <a:ext cx="5255418" cy="64481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138C4-218D-477C-A18D-AA965E298FC5}"/>
              </a:ext>
            </a:extLst>
          </p:cNvPr>
          <p:cNvGrpSpPr>
            <a:grpSpLocks noChangeAspect="1"/>
          </p:cNvGrpSpPr>
          <p:nvPr/>
        </p:nvGrpSpPr>
        <p:grpSpPr>
          <a:xfrm>
            <a:off x="2745312" y="1797891"/>
            <a:ext cx="1855264" cy="1236843"/>
            <a:chOff x="6324600" y="3803650"/>
            <a:chExt cx="1219200" cy="812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50A771-7B05-4B0E-BDDD-484439463B0E}"/>
                </a:ext>
              </a:extLst>
            </p:cNvPr>
            <p:cNvSpPr/>
            <p:nvPr/>
          </p:nvSpPr>
          <p:spPr>
            <a:xfrm>
              <a:off x="6324600" y="3803650"/>
              <a:ext cx="1219200" cy="812800"/>
            </a:xfrm>
            <a:prstGeom prst="ellipse">
              <a:avLst/>
            </a:prstGeom>
            <a:solidFill>
              <a:srgbClr val="FBC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87203-E681-4882-92CF-4D229C70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3" b="93186" l="9524" r="89975">
                          <a14:foregroundMark x1="40852" y1="5963" x2="39348" y2="11414"/>
                          <a14:foregroundMark x1="36090" y1="55196" x2="39850" y2="65758"/>
                          <a14:foregroundMark x1="44361" y1="89608" x2="40100" y2="93186"/>
                          <a14:foregroundMark x1="55138" y1="88416" x2="57895" y2="91993"/>
                          <a14:foregroundMark x1="64912" y1="44123" x2="62406" y2="52470"/>
                        </a14:backgroundRemoval>
                      </a14:imgEffect>
                    </a14:imgLayer>
                  </a14:imgProps>
                </a:ext>
              </a:extLst>
            </a:blip>
            <a:srcRect l="30327" t="22489" r="35055" b="68196"/>
            <a:stretch/>
          </p:blipFill>
          <p:spPr>
            <a:xfrm>
              <a:off x="6324600" y="3803651"/>
              <a:ext cx="1219200" cy="482600"/>
            </a:xfrm>
            <a:prstGeom prst="ellipse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DF032D-C682-4EA3-8DEC-3FC6C3055853}"/>
                </a:ext>
              </a:extLst>
            </p:cNvPr>
            <p:cNvSpPr/>
            <p:nvPr/>
          </p:nvSpPr>
          <p:spPr>
            <a:xfrm>
              <a:off x="6504782" y="4018305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F928-E786-47BB-B191-44F3B8A990D2}"/>
                </a:ext>
              </a:extLst>
            </p:cNvPr>
            <p:cNvSpPr/>
            <p:nvPr/>
          </p:nvSpPr>
          <p:spPr>
            <a:xfrm>
              <a:off x="7198865" y="4030591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76EDC-87B2-4F57-8F0E-A0830DFC8ABB}"/>
                </a:ext>
              </a:extLst>
            </p:cNvPr>
            <p:cNvSpPr/>
            <p:nvPr/>
          </p:nvSpPr>
          <p:spPr>
            <a:xfrm>
              <a:off x="7297697" y="4030591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345216-2270-4756-BA15-0113D64F57DA}"/>
                </a:ext>
              </a:extLst>
            </p:cNvPr>
            <p:cNvSpPr/>
            <p:nvPr/>
          </p:nvSpPr>
          <p:spPr>
            <a:xfrm>
              <a:off x="6609135" y="4026242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4FF036-37EB-49F5-96F7-FB9F46EF7C63}"/>
                </a:ext>
              </a:extLst>
            </p:cNvPr>
            <p:cNvSpPr/>
            <p:nvPr/>
          </p:nvSpPr>
          <p:spPr>
            <a:xfrm>
              <a:off x="6769101" y="4400556"/>
              <a:ext cx="330198" cy="171451"/>
            </a:xfrm>
            <a:custGeom>
              <a:avLst/>
              <a:gdLst>
                <a:gd name="connsiteX0" fmla="*/ 0 w 330198"/>
                <a:gd name="connsiteY0" fmla="*/ 85726 h 171451"/>
                <a:gd name="connsiteX1" fmla="*/ 165099 w 330198"/>
                <a:gd name="connsiteY1" fmla="*/ 0 h 171451"/>
                <a:gd name="connsiteX2" fmla="*/ 330198 w 330198"/>
                <a:gd name="connsiteY2" fmla="*/ 85726 h 171451"/>
                <a:gd name="connsiteX3" fmla="*/ 165099 w 330198"/>
                <a:gd name="connsiteY3" fmla="*/ 171452 h 171451"/>
                <a:gd name="connsiteX4" fmla="*/ 0 w 330198"/>
                <a:gd name="connsiteY4" fmla="*/ 85726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8" h="171451" fill="none" extrusionOk="0">
                  <a:moveTo>
                    <a:pt x="0" y="85726"/>
                  </a:moveTo>
                  <a:cubicBezTo>
                    <a:pt x="13531" y="25520"/>
                    <a:pt x="90104" y="1068"/>
                    <a:pt x="165099" y="0"/>
                  </a:cubicBezTo>
                  <a:cubicBezTo>
                    <a:pt x="259858" y="6114"/>
                    <a:pt x="321292" y="38190"/>
                    <a:pt x="330198" y="85726"/>
                  </a:cubicBezTo>
                  <a:cubicBezTo>
                    <a:pt x="332770" y="133444"/>
                    <a:pt x="246707" y="167082"/>
                    <a:pt x="165099" y="171452"/>
                  </a:cubicBezTo>
                  <a:cubicBezTo>
                    <a:pt x="67790" y="173280"/>
                    <a:pt x="5372" y="125789"/>
                    <a:pt x="0" y="85726"/>
                  </a:cubicBezTo>
                  <a:close/>
                </a:path>
                <a:path w="330198" h="171451" stroke="0" extrusionOk="0">
                  <a:moveTo>
                    <a:pt x="0" y="85726"/>
                  </a:moveTo>
                  <a:cubicBezTo>
                    <a:pt x="-10177" y="56235"/>
                    <a:pt x="56965" y="-7000"/>
                    <a:pt x="165099" y="0"/>
                  </a:cubicBezTo>
                  <a:cubicBezTo>
                    <a:pt x="262867" y="-972"/>
                    <a:pt x="329247" y="40113"/>
                    <a:pt x="330198" y="85726"/>
                  </a:cubicBezTo>
                  <a:cubicBezTo>
                    <a:pt x="324903" y="134841"/>
                    <a:pt x="253177" y="175123"/>
                    <a:pt x="165099" y="171452"/>
                  </a:cubicBezTo>
                  <a:cubicBezTo>
                    <a:pt x="77802" y="168938"/>
                    <a:pt x="-8612" y="135046"/>
                    <a:pt x="0" y="85726"/>
                  </a:cubicBezTo>
                  <a:close/>
                </a:path>
              </a:pathLst>
            </a:custGeom>
            <a:solidFill>
              <a:srgbClr val="6B1812"/>
            </a:solidFill>
            <a:ln w="19050">
              <a:solidFill>
                <a:srgbClr val="AC4A2D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65DDB8-C75A-4CC3-B3BC-F3FE5C1D70A5}"/>
                </a:ext>
              </a:extLst>
            </p:cNvPr>
            <p:cNvSpPr/>
            <p:nvPr/>
          </p:nvSpPr>
          <p:spPr>
            <a:xfrm>
              <a:off x="6820694" y="4487789"/>
              <a:ext cx="215900" cy="74686"/>
            </a:xfrm>
            <a:prstGeom prst="ellipse">
              <a:avLst/>
            </a:prstGeom>
            <a:solidFill>
              <a:srgbClr val="EB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312D2D-3803-4AD3-93C4-0FA3B2CA1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563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73" y="204920"/>
            <a:ext cx="4538816" cy="51538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E70D4-5263-4CA3-8B36-013B54A16A9C}"/>
              </a:ext>
            </a:extLst>
          </p:cNvPr>
          <p:cNvGrpSpPr/>
          <p:nvPr/>
        </p:nvGrpSpPr>
        <p:grpSpPr>
          <a:xfrm>
            <a:off x="378364" y="4458601"/>
            <a:ext cx="6131153" cy="1236844"/>
            <a:chOff x="378364" y="4458601"/>
            <a:chExt cx="6131153" cy="123684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7D497A4-8A9F-48A0-803F-0CC185A4505C}"/>
                </a:ext>
              </a:extLst>
            </p:cNvPr>
            <p:cNvSpPr/>
            <p:nvPr/>
          </p:nvSpPr>
          <p:spPr>
            <a:xfrm>
              <a:off x="378364" y="4458601"/>
              <a:ext cx="6018594" cy="1236844"/>
            </a:xfrm>
            <a:prstGeom prst="wedgeRoundRectCallout">
              <a:avLst>
                <a:gd name="adj1" fmla="val -1123"/>
                <a:gd name="adj2" fmla="val -10753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32D9C0-3A66-47E7-BDB6-1AE1508768A8}"/>
                </a:ext>
              </a:extLst>
            </p:cNvPr>
            <p:cNvSpPr txBox="1"/>
            <p:nvPr/>
          </p:nvSpPr>
          <p:spPr>
            <a:xfrm>
              <a:off x="490924" y="4746947"/>
              <a:ext cx="6018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masis MT Pro Black" panose="02040A04050005020304" pitchFamily="18" charset="0"/>
                </a:rPr>
                <a:t>What date is it today?</a:t>
              </a:r>
            </a:p>
          </p:txBody>
        </p:sp>
      </p:grpSp>
      <p:pic>
        <p:nvPicPr>
          <p:cNvPr id="12" name="L01">
            <a:hlinkClick r:id="" action="ppaction://media"/>
            <a:extLst>
              <a:ext uri="{FF2B5EF4-FFF2-40B4-BE49-F238E27FC236}">
                <a16:creationId xmlns:a16="http://schemas.microsoft.com/office/drawing/2014/main" id="{6F01CE24-41C3-4406-85DB-F02E0F31CC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6740" y="-905014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D3BA4D-6F8E-4EAD-9DBB-766CBE5C462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202" t="1401" r="19891" b="51789"/>
          <a:stretch/>
        </p:blipFill>
        <p:spPr>
          <a:xfrm>
            <a:off x="2127183" y="204920"/>
            <a:ext cx="3253339" cy="3019294"/>
          </a:xfrm>
          <a:prstGeom prst="rect">
            <a:avLst/>
          </a:prstGeom>
        </p:spPr>
      </p:pic>
      <p:pic>
        <p:nvPicPr>
          <p:cNvPr id="21" name="play button">
            <a:extLst>
              <a:ext uri="{FF2B5EF4-FFF2-40B4-BE49-F238E27FC236}">
                <a16:creationId xmlns:a16="http://schemas.microsoft.com/office/drawing/2014/main" id="{DDED37F9-4CEF-4DD2-B542-9843321F62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83" y="4068161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1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B36D3E7-2E19-4673-B81E-27256DB3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</a:blip>
          <a:srcRect l="37804" t="38668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1141540" y="114427"/>
            <a:ext cx="5255418" cy="64481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138C4-218D-477C-A18D-AA965E298FC5}"/>
              </a:ext>
            </a:extLst>
          </p:cNvPr>
          <p:cNvGrpSpPr>
            <a:grpSpLocks noChangeAspect="1"/>
          </p:cNvGrpSpPr>
          <p:nvPr/>
        </p:nvGrpSpPr>
        <p:grpSpPr>
          <a:xfrm>
            <a:off x="2745312" y="1797891"/>
            <a:ext cx="1855264" cy="1236843"/>
            <a:chOff x="6324600" y="3803650"/>
            <a:chExt cx="1219200" cy="812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50A771-7B05-4B0E-BDDD-484439463B0E}"/>
                </a:ext>
              </a:extLst>
            </p:cNvPr>
            <p:cNvSpPr/>
            <p:nvPr/>
          </p:nvSpPr>
          <p:spPr>
            <a:xfrm>
              <a:off x="6324600" y="3803650"/>
              <a:ext cx="1219200" cy="812800"/>
            </a:xfrm>
            <a:prstGeom prst="ellipse">
              <a:avLst/>
            </a:prstGeom>
            <a:solidFill>
              <a:srgbClr val="FBC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87203-E681-4882-92CF-4D229C70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3" b="93186" l="9524" r="89975">
                          <a14:foregroundMark x1="40852" y1="5963" x2="39348" y2="11414"/>
                          <a14:foregroundMark x1="36090" y1="55196" x2="39850" y2="65758"/>
                          <a14:foregroundMark x1="44361" y1="89608" x2="40100" y2="93186"/>
                          <a14:foregroundMark x1="55138" y1="88416" x2="57895" y2="91993"/>
                          <a14:foregroundMark x1="64912" y1="44123" x2="62406" y2="52470"/>
                        </a14:backgroundRemoval>
                      </a14:imgEffect>
                    </a14:imgLayer>
                  </a14:imgProps>
                </a:ext>
              </a:extLst>
            </a:blip>
            <a:srcRect l="30327" t="22489" r="35055" b="68196"/>
            <a:stretch/>
          </p:blipFill>
          <p:spPr>
            <a:xfrm>
              <a:off x="6324600" y="3803651"/>
              <a:ext cx="1219200" cy="482600"/>
            </a:xfrm>
            <a:prstGeom prst="ellipse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DF032D-C682-4EA3-8DEC-3FC6C3055853}"/>
                </a:ext>
              </a:extLst>
            </p:cNvPr>
            <p:cNvSpPr/>
            <p:nvPr/>
          </p:nvSpPr>
          <p:spPr>
            <a:xfrm>
              <a:off x="6504782" y="4018305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F928-E786-47BB-B191-44F3B8A990D2}"/>
                </a:ext>
              </a:extLst>
            </p:cNvPr>
            <p:cNvSpPr/>
            <p:nvPr/>
          </p:nvSpPr>
          <p:spPr>
            <a:xfrm>
              <a:off x="7198865" y="4030591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76EDC-87B2-4F57-8F0E-A0830DFC8ABB}"/>
                </a:ext>
              </a:extLst>
            </p:cNvPr>
            <p:cNvSpPr/>
            <p:nvPr/>
          </p:nvSpPr>
          <p:spPr>
            <a:xfrm>
              <a:off x="7297697" y="4030591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345216-2270-4756-BA15-0113D64F57DA}"/>
                </a:ext>
              </a:extLst>
            </p:cNvPr>
            <p:cNvSpPr/>
            <p:nvPr/>
          </p:nvSpPr>
          <p:spPr>
            <a:xfrm>
              <a:off x="6609135" y="4026242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4FF036-37EB-49F5-96F7-FB9F46EF7C63}"/>
                </a:ext>
              </a:extLst>
            </p:cNvPr>
            <p:cNvSpPr/>
            <p:nvPr/>
          </p:nvSpPr>
          <p:spPr>
            <a:xfrm>
              <a:off x="6769101" y="4400556"/>
              <a:ext cx="330198" cy="171451"/>
            </a:xfrm>
            <a:custGeom>
              <a:avLst/>
              <a:gdLst>
                <a:gd name="connsiteX0" fmla="*/ 0 w 330198"/>
                <a:gd name="connsiteY0" fmla="*/ 85726 h 171451"/>
                <a:gd name="connsiteX1" fmla="*/ 165099 w 330198"/>
                <a:gd name="connsiteY1" fmla="*/ 0 h 171451"/>
                <a:gd name="connsiteX2" fmla="*/ 330198 w 330198"/>
                <a:gd name="connsiteY2" fmla="*/ 85726 h 171451"/>
                <a:gd name="connsiteX3" fmla="*/ 165099 w 330198"/>
                <a:gd name="connsiteY3" fmla="*/ 171452 h 171451"/>
                <a:gd name="connsiteX4" fmla="*/ 0 w 330198"/>
                <a:gd name="connsiteY4" fmla="*/ 85726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8" h="171451" fill="none" extrusionOk="0">
                  <a:moveTo>
                    <a:pt x="0" y="85726"/>
                  </a:moveTo>
                  <a:cubicBezTo>
                    <a:pt x="13531" y="25520"/>
                    <a:pt x="90104" y="1068"/>
                    <a:pt x="165099" y="0"/>
                  </a:cubicBezTo>
                  <a:cubicBezTo>
                    <a:pt x="259858" y="6114"/>
                    <a:pt x="321292" y="38190"/>
                    <a:pt x="330198" y="85726"/>
                  </a:cubicBezTo>
                  <a:cubicBezTo>
                    <a:pt x="332770" y="133444"/>
                    <a:pt x="246707" y="167082"/>
                    <a:pt x="165099" y="171452"/>
                  </a:cubicBezTo>
                  <a:cubicBezTo>
                    <a:pt x="67790" y="173280"/>
                    <a:pt x="5372" y="125789"/>
                    <a:pt x="0" y="85726"/>
                  </a:cubicBezTo>
                  <a:close/>
                </a:path>
                <a:path w="330198" h="171451" stroke="0" extrusionOk="0">
                  <a:moveTo>
                    <a:pt x="0" y="85726"/>
                  </a:moveTo>
                  <a:cubicBezTo>
                    <a:pt x="-10177" y="56235"/>
                    <a:pt x="56965" y="-7000"/>
                    <a:pt x="165099" y="0"/>
                  </a:cubicBezTo>
                  <a:cubicBezTo>
                    <a:pt x="262867" y="-972"/>
                    <a:pt x="329247" y="40113"/>
                    <a:pt x="330198" y="85726"/>
                  </a:cubicBezTo>
                  <a:cubicBezTo>
                    <a:pt x="324903" y="134841"/>
                    <a:pt x="253177" y="175123"/>
                    <a:pt x="165099" y="171452"/>
                  </a:cubicBezTo>
                  <a:cubicBezTo>
                    <a:pt x="77802" y="168938"/>
                    <a:pt x="-8612" y="135046"/>
                    <a:pt x="0" y="85726"/>
                  </a:cubicBezTo>
                  <a:close/>
                </a:path>
              </a:pathLst>
            </a:custGeom>
            <a:solidFill>
              <a:srgbClr val="6B1812"/>
            </a:solidFill>
            <a:ln w="19050">
              <a:solidFill>
                <a:srgbClr val="AC4A2D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65DDB8-C75A-4CC3-B3BC-F3FE5C1D70A5}"/>
                </a:ext>
              </a:extLst>
            </p:cNvPr>
            <p:cNvSpPr/>
            <p:nvPr/>
          </p:nvSpPr>
          <p:spPr>
            <a:xfrm>
              <a:off x="6820694" y="4487789"/>
              <a:ext cx="215900" cy="74686"/>
            </a:xfrm>
            <a:prstGeom prst="ellipse">
              <a:avLst/>
            </a:prstGeom>
            <a:solidFill>
              <a:srgbClr val="EB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312D2D-3803-4AD3-93C4-0FA3B2CA1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563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73" y="204920"/>
            <a:ext cx="4538816" cy="51538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E70D4-5263-4CA3-8B36-013B54A16A9C}"/>
              </a:ext>
            </a:extLst>
          </p:cNvPr>
          <p:cNvGrpSpPr/>
          <p:nvPr/>
        </p:nvGrpSpPr>
        <p:grpSpPr>
          <a:xfrm>
            <a:off x="5883814" y="4354064"/>
            <a:ext cx="6018594" cy="1490526"/>
            <a:chOff x="378364" y="4458601"/>
            <a:chExt cx="6018594" cy="1490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7D497A4-8A9F-48A0-803F-0CC185A4505C}"/>
                </a:ext>
              </a:extLst>
            </p:cNvPr>
            <p:cNvSpPr/>
            <p:nvPr/>
          </p:nvSpPr>
          <p:spPr>
            <a:xfrm>
              <a:off x="378364" y="4458601"/>
              <a:ext cx="6018594" cy="1490526"/>
            </a:xfrm>
            <a:prstGeom prst="wedgeRoundRectCallout">
              <a:avLst>
                <a:gd name="adj1" fmla="val -1123"/>
                <a:gd name="adj2" fmla="val -10753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88CB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32D9C0-3A66-47E7-BDB6-1AE1508768A8}"/>
                </a:ext>
              </a:extLst>
            </p:cNvPr>
            <p:cNvSpPr txBox="1"/>
            <p:nvPr/>
          </p:nvSpPr>
          <p:spPr>
            <a:xfrm>
              <a:off x="726549" y="4633030"/>
              <a:ext cx="547889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4000" dirty="0">
                  <a:latin typeface="Amasis MT Pro Black" panose="02040A04050005020304" pitchFamily="18" charset="0"/>
                </a:rPr>
                <a:t>It’s the twentieth of September.</a:t>
              </a:r>
            </a:p>
          </p:txBody>
        </p:sp>
      </p:grpSp>
      <p:pic>
        <p:nvPicPr>
          <p:cNvPr id="12" name="L02">
            <a:hlinkClick r:id="" action="ppaction://media"/>
            <a:extLst>
              <a:ext uri="{FF2B5EF4-FFF2-40B4-BE49-F238E27FC236}">
                <a16:creationId xmlns:a16="http://schemas.microsoft.com/office/drawing/2014/main" id="{23156A2A-4B17-483C-ADD3-A631596DC7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6740" y="-1494400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0ADCF5-1639-415A-9FF5-13D85DD39E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661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  <a14:backgroundMark x1="43089" y1="63246" x2="46612" y2="65155"/>
                        <a14:backgroundMark x1="57995" y1="62291" x2="44444" y2="64916"/>
                      </a14:backgroundRemoval>
                    </a14:imgEffect>
                  </a14:imgLayer>
                </a14:imgProps>
              </a:ext>
            </a:extLst>
          </a:blip>
          <a:srcRect b="36382"/>
          <a:stretch/>
        </p:blipFill>
        <p:spPr>
          <a:xfrm>
            <a:off x="7172073" y="204920"/>
            <a:ext cx="4538816" cy="3278748"/>
          </a:xfrm>
          <a:prstGeom prst="rect">
            <a:avLst/>
          </a:prstGeom>
        </p:spPr>
      </p:pic>
      <p:pic>
        <p:nvPicPr>
          <p:cNvPr id="22" name="play button">
            <a:extLst>
              <a:ext uri="{FF2B5EF4-FFF2-40B4-BE49-F238E27FC236}">
                <a16:creationId xmlns:a16="http://schemas.microsoft.com/office/drawing/2014/main" id="{5CBC5D57-81E4-46B0-A920-28FD8E45F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440" y="4034024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B36D3E7-2E19-4673-B81E-27256DB3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</a:blip>
          <a:srcRect l="37804" t="38668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1141540" y="114427"/>
            <a:ext cx="5255418" cy="64481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138C4-218D-477C-A18D-AA965E298FC5}"/>
              </a:ext>
            </a:extLst>
          </p:cNvPr>
          <p:cNvGrpSpPr>
            <a:grpSpLocks noChangeAspect="1"/>
          </p:cNvGrpSpPr>
          <p:nvPr/>
        </p:nvGrpSpPr>
        <p:grpSpPr>
          <a:xfrm>
            <a:off x="2745312" y="1797891"/>
            <a:ext cx="1855264" cy="1236843"/>
            <a:chOff x="6324600" y="3803650"/>
            <a:chExt cx="1219200" cy="812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50A771-7B05-4B0E-BDDD-484439463B0E}"/>
                </a:ext>
              </a:extLst>
            </p:cNvPr>
            <p:cNvSpPr/>
            <p:nvPr/>
          </p:nvSpPr>
          <p:spPr>
            <a:xfrm>
              <a:off x="6324600" y="3803650"/>
              <a:ext cx="1219200" cy="812800"/>
            </a:xfrm>
            <a:prstGeom prst="ellipse">
              <a:avLst/>
            </a:prstGeom>
            <a:solidFill>
              <a:srgbClr val="FBC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87203-E681-4882-92CF-4D229C70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3" b="93186" l="9524" r="89975">
                          <a14:foregroundMark x1="40852" y1="5963" x2="39348" y2="11414"/>
                          <a14:foregroundMark x1="36090" y1="55196" x2="39850" y2="65758"/>
                          <a14:foregroundMark x1="44361" y1="89608" x2="40100" y2="93186"/>
                          <a14:foregroundMark x1="55138" y1="88416" x2="57895" y2="91993"/>
                          <a14:foregroundMark x1="64912" y1="44123" x2="62406" y2="52470"/>
                        </a14:backgroundRemoval>
                      </a14:imgEffect>
                    </a14:imgLayer>
                  </a14:imgProps>
                </a:ext>
              </a:extLst>
            </a:blip>
            <a:srcRect l="30327" t="22489" r="35055" b="68196"/>
            <a:stretch/>
          </p:blipFill>
          <p:spPr>
            <a:xfrm>
              <a:off x="6324600" y="3803651"/>
              <a:ext cx="1219200" cy="482600"/>
            </a:xfrm>
            <a:prstGeom prst="ellipse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DF032D-C682-4EA3-8DEC-3FC6C3055853}"/>
                </a:ext>
              </a:extLst>
            </p:cNvPr>
            <p:cNvSpPr/>
            <p:nvPr/>
          </p:nvSpPr>
          <p:spPr>
            <a:xfrm>
              <a:off x="6504782" y="4018305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F928-E786-47BB-B191-44F3B8A990D2}"/>
                </a:ext>
              </a:extLst>
            </p:cNvPr>
            <p:cNvSpPr/>
            <p:nvPr/>
          </p:nvSpPr>
          <p:spPr>
            <a:xfrm>
              <a:off x="7198865" y="4030591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76EDC-87B2-4F57-8F0E-A0830DFC8ABB}"/>
                </a:ext>
              </a:extLst>
            </p:cNvPr>
            <p:cNvSpPr/>
            <p:nvPr/>
          </p:nvSpPr>
          <p:spPr>
            <a:xfrm>
              <a:off x="7297697" y="4030591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345216-2270-4756-BA15-0113D64F57DA}"/>
                </a:ext>
              </a:extLst>
            </p:cNvPr>
            <p:cNvSpPr/>
            <p:nvPr/>
          </p:nvSpPr>
          <p:spPr>
            <a:xfrm>
              <a:off x="6609135" y="4026242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4FF036-37EB-49F5-96F7-FB9F46EF7C63}"/>
                </a:ext>
              </a:extLst>
            </p:cNvPr>
            <p:cNvSpPr/>
            <p:nvPr/>
          </p:nvSpPr>
          <p:spPr>
            <a:xfrm>
              <a:off x="6769101" y="4400556"/>
              <a:ext cx="330198" cy="171451"/>
            </a:xfrm>
            <a:custGeom>
              <a:avLst/>
              <a:gdLst>
                <a:gd name="connsiteX0" fmla="*/ 0 w 330198"/>
                <a:gd name="connsiteY0" fmla="*/ 85726 h 171451"/>
                <a:gd name="connsiteX1" fmla="*/ 165099 w 330198"/>
                <a:gd name="connsiteY1" fmla="*/ 0 h 171451"/>
                <a:gd name="connsiteX2" fmla="*/ 330198 w 330198"/>
                <a:gd name="connsiteY2" fmla="*/ 85726 h 171451"/>
                <a:gd name="connsiteX3" fmla="*/ 165099 w 330198"/>
                <a:gd name="connsiteY3" fmla="*/ 171452 h 171451"/>
                <a:gd name="connsiteX4" fmla="*/ 0 w 330198"/>
                <a:gd name="connsiteY4" fmla="*/ 85726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8" h="171451" fill="none" extrusionOk="0">
                  <a:moveTo>
                    <a:pt x="0" y="85726"/>
                  </a:moveTo>
                  <a:cubicBezTo>
                    <a:pt x="13531" y="25520"/>
                    <a:pt x="90104" y="1068"/>
                    <a:pt x="165099" y="0"/>
                  </a:cubicBezTo>
                  <a:cubicBezTo>
                    <a:pt x="259858" y="6114"/>
                    <a:pt x="321292" y="38190"/>
                    <a:pt x="330198" y="85726"/>
                  </a:cubicBezTo>
                  <a:cubicBezTo>
                    <a:pt x="332770" y="133444"/>
                    <a:pt x="246707" y="167082"/>
                    <a:pt x="165099" y="171452"/>
                  </a:cubicBezTo>
                  <a:cubicBezTo>
                    <a:pt x="67790" y="173280"/>
                    <a:pt x="5372" y="125789"/>
                    <a:pt x="0" y="85726"/>
                  </a:cubicBezTo>
                  <a:close/>
                </a:path>
                <a:path w="330198" h="171451" stroke="0" extrusionOk="0">
                  <a:moveTo>
                    <a:pt x="0" y="85726"/>
                  </a:moveTo>
                  <a:cubicBezTo>
                    <a:pt x="-10177" y="56235"/>
                    <a:pt x="56965" y="-7000"/>
                    <a:pt x="165099" y="0"/>
                  </a:cubicBezTo>
                  <a:cubicBezTo>
                    <a:pt x="262867" y="-972"/>
                    <a:pt x="329247" y="40113"/>
                    <a:pt x="330198" y="85726"/>
                  </a:cubicBezTo>
                  <a:cubicBezTo>
                    <a:pt x="324903" y="134841"/>
                    <a:pt x="253177" y="175123"/>
                    <a:pt x="165099" y="171452"/>
                  </a:cubicBezTo>
                  <a:cubicBezTo>
                    <a:pt x="77802" y="168938"/>
                    <a:pt x="-8612" y="135046"/>
                    <a:pt x="0" y="85726"/>
                  </a:cubicBezTo>
                  <a:close/>
                </a:path>
              </a:pathLst>
            </a:custGeom>
            <a:solidFill>
              <a:srgbClr val="6B1812"/>
            </a:solidFill>
            <a:ln w="19050">
              <a:solidFill>
                <a:srgbClr val="AC4A2D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65DDB8-C75A-4CC3-B3BC-F3FE5C1D70A5}"/>
                </a:ext>
              </a:extLst>
            </p:cNvPr>
            <p:cNvSpPr/>
            <p:nvPr/>
          </p:nvSpPr>
          <p:spPr>
            <a:xfrm>
              <a:off x="6820694" y="4487789"/>
              <a:ext cx="215900" cy="74686"/>
            </a:xfrm>
            <a:prstGeom prst="ellipse">
              <a:avLst/>
            </a:prstGeom>
            <a:solidFill>
              <a:srgbClr val="EB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312D2D-3803-4AD3-93C4-0FA3B2CA1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563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73" y="204920"/>
            <a:ext cx="4538816" cy="51538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E70D4-5263-4CA3-8B36-013B54A16A9C}"/>
              </a:ext>
            </a:extLst>
          </p:cNvPr>
          <p:cNvGrpSpPr/>
          <p:nvPr/>
        </p:nvGrpSpPr>
        <p:grpSpPr>
          <a:xfrm>
            <a:off x="378364" y="4458601"/>
            <a:ext cx="6018594" cy="1236844"/>
            <a:chOff x="378364" y="4458601"/>
            <a:chExt cx="6018594" cy="123684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7D497A4-8A9F-48A0-803F-0CC185A4505C}"/>
                </a:ext>
              </a:extLst>
            </p:cNvPr>
            <p:cNvSpPr/>
            <p:nvPr/>
          </p:nvSpPr>
          <p:spPr>
            <a:xfrm>
              <a:off x="378364" y="4458601"/>
              <a:ext cx="6018594" cy="1236844"/>
            </a:xfrm>
            <a:prstGeom prst="wedgeRoundRectCallout">
              <a:avLst>
                <a:gd name="adj1" fmla="val -1123"/>
                <a:gd name="adj2" fmla="val -10753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32D9C0-3A66-47E7-BDB6-1AE1508768A8}"/>
                </a:ext>
              </a:extLst>
            </p:cNvPr>
            <p:cNvSpPr txBox="1"/>
            <p:nvPr/>
          </p:nvSpPr>
          <p:spPr>
            <a:xfrm>
              <a:off x="697683" y="4746947"/>
              <a:ext cx="5605076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000">
                  <a:latin typeface="Amasis MT Pro Black"/>
                </a:rPr>
                <a:t>Is it Monday today?</a:t>
              </a:r>
            </a:p>
          </p:txBody>
        </p:sp>
      </p:grpSp>
      <p:pic>
        <p:nvPicPr>
          <p:cNvPr id="12" name="L03">
            <a:hlinkClick r:id="" action="ppaction://media"/>
            <a:extLst>
              <a:ext uri="{FF2B5EF4-FFF2-40B4-BE49-F238E27FC236}">
                <a16:creationId xmlns:a16="http://schemas.microsoft.com/office/drawing/2014/main" id="{A662C7B7-964D-49A0-800A-5B7B2CC69B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1540" y="-944146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875A23-A7A0-436D-A2F2-E2F829FA89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202" t="1401" r="19891" b="51789"/>
          <a:stretch/>
        </p:blipFill>
        <p:spPr>
          <a:xfrm>
            <a:off x="2127183" y="204920"/>
            <a:ext cx="3253339" cy="3019294"/>
          </a:xfrm>
          <a:prstGeom prst="rect">
            <a:avLst/>
          </a:prstGeom>
        </p:spPr>
      </p:pic>
      <p:pic>
        <p:nvPicPr>
          <p:cNvPr id="22" name="play button">
            <a:extLst>
              <a:ext uri="{FF2B5EF4-FFF2-40B4-BE49-F238E27FC236}">
                <a16:creationId xmlns:a16="http://schemas.microsoft.com/office/drawing/2014/main" id="{7EBE9675-3E30-4C4B-81B0-5192362989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83" y="4068161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3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B36D3E7-2E19-4673-B81E-27256DB3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</a:blip>
          <a:srcRect l="37804" t="38668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F5DDF-4431-4677-8E92-BEED268D73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3" b="93186" l="9524" r="89975">
                        <a14:foregroundMark x1="40852" y1="5963" x2="39348" y2="11414"/>
                        <a14:foregroundMark x1="36090" y1="55196" x2="39850" y2="65758"/>
                        <a14:foregroundMark x1="44361" y1="89608" x2="40100" y2="93186"/>
                        <a14:foregroundMark x1="55138" y1="88416" x2="57895" y2="91993"/>
                        <a14:foregroundMark x1="64912" y1="44123" x2="62406" y2="52470"/>
                      </a14:backgroundRemoval>
                    </a14:imgEffect>
                  </a14:imgLayer>
                </a14:imgProps>
              </a:ext>
            </a:extLst>
          </a:blip>
          <a:srcRect b="16600"/>
          <a:stretch/>
        </p:blipFill>
        <p:spPr>
          <a:xfrm>
            <a:off x="1141540" y="114427"/>
            <a:ext cx="5255418" cy="64481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138C4-218D-477C-A18D-AA965E298FC5}"/>
              </a:ext>
            </a:extLst>
          </p:cNvPr>
          <p:cNvGrpSpPr>
            <a:grpSpLocks noChangeAspect="1"/>
          </p:cNvGrpSpPr>
          <p:nvPr/>
        </p:nvGrpSpPr>
        <p:grpSpPr>
          <a:xfrm>
            <a:off x="2745312" y="1797891"/>
            <a:ext cx="1855264" cy="1236843"/>
            <a:chOff x="6324600" y="3803650"/>
            <a:chExt cx="1219200" cy="812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50A771-7B05-4B0E-BDDD-484439463B0E}"/>
                </a:ext>
              </a:extLst>
            </p:cNvPr>
            <p:cNvSpPr/>
            <p:nvPr/>
          </p:nvSpPr>
          <p:spPr>
            <a:xfrm>
              <a:off x="6324600" y="3803650"/>
              <a:ext cx="1219200" cy="812800"/>
            </a:xfrm>
            <a:prstGeom prst="ellipse">
              <a:avLst/>
            </a:prstGeom>
            <a:solidFill>
              <a:srgbClr val="FBC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87203-E681-4882-92CF-4D229C70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3" b="93186" l="9524" r="89975">
                          <a14:foregroundMark x1="40852" y1="5963" x2="39348" y2="11414"/>
                          <a14:foregroundMark x1="36090" y1="55196" x2="39850" y2="65758"/>
                          <a14:foregroundMark x1="44361" y1="89608" x2="40100" y2="93186"/>
                          <a14:foregroundMark x1="55138" y1="88416" x2="57895" y2="91993"/>
                          <a14:foregroundMark x1="64912" y1="44123" x2="62406" y2="52470"/>
                        </a14:backgroundRemoval>
                      </a14:imgEffect>
                    </a14:imgLayer>
                  </a14:imgProps>
                </a:ext>
              </a:extLst>
            </a:blip>
            <a:srcRect l="30327" t="22489" r="35055" b="68196"/>
            <a:stretch/>
          </p:blipFill>
          <p:spPr>
            <a:xfrm>
              <a:off x="6324600" y="3803651"/>
              <a:ext cx="1219200" cy="482600"/>
            </a:xfrm>
            <a:prstGeom prst="ellipse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DF032D-C682-4EA3-8DEC-3FC6C3055853}"/>
                </a:ext>
              </a:extLst>
            </p:cNvPr>
            <p:cNvSpPr/>
            <p:nvPr/>
          </p:nvSpPr>
          <p:spPr>
            <a:xfrm>
              <a:off x="6504782" y="4018305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F928-E786-47BB-B191-44F3B8A990D2}"/>
                </a:ext>
              </a:extLst>
            </p:cNvPr>
            <p:cNvSpPr/>
            <p:nvPr/>
          </p:nvSpPr>
          <p:spPr>
            <a:xfrm>
              <a:off x="7198865" y="4030591"/>
              <a:ext cx="190500" cy="153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76EDC-87B2-4F57-8F0E-A0830DFC8ABB}"/>
                </a:ext>
              </a:extLst>
            </p:cNvPr>
            <p:cNvSpPr/>
            <p:nvPr/>
          </p:nvSpPr>
          <p:spPr>
            <a:xfrm>
              <a:off x="7297697" y="4030591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345216-2270-4756-BA15-0113D64F57DA}"/>
                </a:ext>
              </a:extLst>
            </p:cNvPr>
            <p:cNvSpPr/>
            <p:nvPr/>
          </p:nvSpPr>
          <p:spPr>
            <a:xfrm>
              <a:off x="6609135" y="4026242"/>
              <a:ext cx="112590" cy="1032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4FF036-37EB-49F5-96F7-FB9F46EF7C63}"/>
                </a:ext>
              </a:extLst>
            </p:cNvPr>
            <p:cNvSpPr/>
            <p:nvPr/>
          </p:nvSpPr>
          <p:spPr>
            <a:xfrm>
              <a:off x="6769101" y="4400556"/>
              <a:ext cx="330198" cy="171451"/>
            </a:xfrm>
            <a:custGeom>
              <a:avLst/>
              <a:gdLst>
                <a:gd name="connsiteX0" fmla="*/ 0 w 330198"/>
                <a:gd name="connsiteY0" fmla="*/ 85726 h 171451"/>
                <a:gd name="connsiteX1" fmla="*/ 165099 w 330198"/>
                <a:gd name="connsiteY1" fmla="*/ 0 h 171451"/>
                <a:gd name="connsiteX2" fmla="*/ 330198 w 330198"/>
                <a:gd name="connsiteY2" fmla="*/ 85726 h 171451"/>
                <a:gd name="connsiteX3" fmla="*/ 165099 w 330198"/>
                <a:gd name="connsiteY3" fmla="*/ 171452 h 171451"/>
                <a:gd name="connsiteX4" fmla="*/ 0 w 330198"/>
                <a:gd name="connsiteY4" fmla="*/ 85726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8" h="171451" fill="none" extrusionOk="0">
                  <a:moveTo>
                    <a:pt x="0" y="85726"/>
                  </a:moveTo>
                  <a:cubicBezTo>
                    <a:pt x="13531" y="25520"/>
                    <a:pt x="90104" y="1068"/>
                    <a:pt x="165099" y="0"/>
                  </a:cubicBezTo>
                  <a:cubicBezTo>
                    <a:pt x="259858" y="6114"/>
                    <a:pt x="321292" y="38190"/>
                    <a:pt x="330198" y="85726"/>
                  </a:cubicBezTo>
                  <a:cubicBezTo>
                    <a:pt x="332770" y="133444"/>
                    <a:pt x="246707" y="167082"/>
                    <a:pt x="165099" y="171452"/>
                  </a:cubicBezTo>
                  <a:cubicBezTo>
                    <a:pt x="67790" y="173280"/>
                    <a:pt x="5372" y="125789"/>
                    <a:pt x="0" y="85726"/>
                  </a:cubicBezTo>
                  <a:close/>
                </a:path>
                <a:path w="330198" h="171451" stroke="0" extrusionOk="0">
                  <a:moveTo>
                    <a:pt x="0" y="85726"/>
                  </a:moveTo>
                  <a:cubicBezTo>
                    <a:pt x="-10177" y="56235"/>
                    <a:pt x="56965" y="-7000"/>
                    <a:pt x="165099" y="0"/>
                  </a:cubicBezTo>
                  <a:cubicBezTo>
                    <a:pt x="262867" y="-972"/>
                    <a:pt x="329247" y="40113"/>
                    <a:pt x="330198" y="85726"/>
                  </a:cubicBezTo>
                  <a:cubicBezTo>
                    <a:pt x="324903" y="134841"/>
                    <a:pt x="253177" y="175123"/>
                    <a:pt x="165099" y="171452"/>
                  </a:cubicBezTo>
                  <a:cubicBezTo>
                    <a:pt x="77802" y="168938"/>
                    <a:pt x="-8612" y="135046"/>
                    <a:pt x="0" y="85726"/>
                  </a:cubicBezTo>
                  <a:close/>
                </a:path>
              </a:pathLst>
            </a:custGeom>
            <a:solidFill>
              <a:srgbClr val="6B1812"/>
            </a:solidFill>
            <a:ln w="19050">
              <a:solidFill>
                <a:srgbClr val="AC4A2D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65DDB8-C75A-4CC3-B3BC-F3FE5C1D70A5}"/>
                </a:ext>
              </a:extLst>
            </p:cNvPr>
            <p:cNvSpPr/>
            <p:nvPr/>
          </p:nvSpPr>
          <p:spPr>
            <a:xfrm>
              <a:off x="6820694" y="4487789"/>
              <a:ext cx="215900" cy="74686"/>
            </a:xfrm>
            <a:prstGeom prst="ellipse">
              <a:avLst/>
            </a:prstGeom>
            <a:solidFill>
              <a:srgbClr val="EB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312D2D-3803-4AD3-93C4-0FA3B2CA1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563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73" y="204920"/>
            <a:ext cx="4538816" cy="51538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19A2A6-F489-4475-92B3-3E84EB657B0C}"/>
              </a:ext>
            </a:extLst>
          </p:cNvPr>
          <p:cNvGrpSpPr/>
          <p:nvPr/>
        </p:nvGrpSpPr>
        <p:grpSpPr>
          <a:xfrm>
            <a:off x="5123431" y="4558984"/>
            <a:ext cx="6587458" cy="1004687"/>
            <a:chOff x="-190500" y="4458601"/>
            <a:chExt cx="6587458" cy="10046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5DD9C8A4-058A-49D0-BE42-018AA5A4BBD5}"/>
                </a:ext>
              </a:extLst>
            </p:cNvPr>
            <p:cNvSpPr/>
            <p:nvPr/>
          </p:nvSpPr>
          <p:spPr>
            <a:xfrm>
              <a:off x="-190500" y="4458601"/>
              <a:ext cx="6587458" cy="1004687"/>
            </a:xfrm>
            <a:prstGeom prst="wedgeRoundRectCallout">
              <a:avLst>
                <a:gd name="adj1" fmla="val -1991"/>
                <a:gd name="adj2" fmla="val -139769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88CB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147E5D-B44D-4305-B5E6-AD80B573799E}"/>
                </a:ext>
              </a:extLst>
            </p:cNvPr>
            <p:cNvSpPr txBox="1"/>
            <p:nvPr/>
          </p:nvSpPr>
          <p:spPr>
            <a:xfrm>
              <a:off x="0" y="4633030"/>
              <a:ext cx="620543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4000" dirty="0">
                  <a:latin typeface="Amasis MT Pro Black" panose="02040A04050005020304" pitchFamily="18" charset="0"/>
                </a:rPr>
                <a:t>No, it’s Tuesday today.</a:t>
              </a:r>
            </a:p>
          </p:txBody>
        </p:sp>
      </p:grpSp>
      <p:pic>
        <p:nvPicPr>
          <p:cNvPr id="12" name="L04">
            <a:hlinkClick r:id="" action="ppaction://media"/>
            <a:extLst>
              <a:ext uri="{FF2B5EF4-FFF2-40B4-BE49-F238E27FC236}">
                <a16:creationId xmlns:a16="http://schemas.microsoft.com/office/drawing/2014/main" id="{65DE19F5-6174-47A0-9532-80604BB2E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9593" y="-971613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D4578D-8435-4405-86D3-E900620C84F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99" b="98329" l="8943" r="89973">
                        <a14:foregroundMark x1="32791" y1="38663" x2="38753" y2="42959"/>
                        <a14:foregroundMark x1="53659" y1="41050" x2="56911" y2="42482"/>
                        <a14:foregroundMark x1="33875" y1="75656" x2="36043" y2="92363"/>
                        <a14:foregroundMark x1="64499" y1="76611" x2="63957" y2="85203"/>
                        <a14:foregroundMark x1="27371" y1="86635" x2="37127" y2="94749"/>
                        <a14:foregroundMark x1="55285" y1="66612" x2="55285" y2="70406"/>
                        <a14:foregroundMark x1="69531" y1="9310" x2="51491" y2="7637"/>
                        <a14:foregroundMark x1="72087" y1="9547" x2="70777" y2="9425"/>
                        <a14:foregroundMark x1="73713" y1="68496" x2="73713" y2="68496"/>
                        <a14:foregroundMark x1="73171" y1="68974" x2="68835" y2="75179"/>
                        <a14:foregroundMark x1="34417" y1="36516" x2="31165" y2="41289"/>
                        <a14:foregroundMark x1="52033" y1="37709" x2="51491" y2="42482"/>
                        <a14:foregroundMark x1="58266" y1="38186" x2="58537" y2="46062"/>
                        <a14:foregroundMark x1="37940" y1="98329" x2="37940" y2="98329"/>
                        <a14:foregroundMark x1="20867" y1="68496" x2="30081" y2="70883"/>
                        <a14:backgroundMark x1="72087" y1="5967" x2="73713" y2="7160"/>
                        <a14:backgroundMark x1="65583" y1="4057" x2="68293" y2="5251"/>
                        <a14:backgroundMark x1="32249" y1="7637" x2="25474" y2="9785"/>
                        <a14:backgroundMark x1="26016" y1="11933" x2="25203" y2="14320"/>
                        <a14:backgroundMark x1="27100" y1="12172" x2="23306" y2="15036"/>
                        <a14:backgroundMark x1="43089" y1="63246" x2="46612" y2="65155"/>
                        <a14:backgroundMark x1="57995" y1="62291" x2="44444" y2="64916"/>
                      </a14:backgroundRemoval>
                    </a14:imgEffect>
                  </a14:imgLayer>
                </a14:imgProps>
              </a:ext>
            </a:extLst>
          </a:blip>
          <a:srcRect b="36382"/>
          <a:stretch/>
        </p:blipFill>
        <p:spPr>
          <a:xfrm>
            <a:off x="7172073" y="204920"/>
            <a:ext cx="4538816" cy="3278748"/>
          </a:xfrm>
          <a:prstGeom prst="rect">
            <a:avLst/>
          </a:prstGeom>
        </p:spPr>
      </p:pic>
      <p:pic>
        <p:nvPicPr>
          <p:cNvPr id="24" name="play button">
            <a:extLst>
              <a:ext uri="{FF2B5EF4-FFF2-40B4-BE49-F238E27FC236}">
                <a16:creationId xmlns:a16="http://schemas.microsoft.com/office/drawing/2014/main" id="{B3EEE810-80A6-426C-8F36-639F9B7D99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891" y="4181731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5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CE760-DD10-4CBD-A5F4-C570A941D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447" y="941607"/>
            <a:ext cx="10269383" cy="4867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5EB8F983-00F9-4ECA-86DA-A92577F70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568" y="1048439"/>
            <a:ext cx="640080" cy="640080"/>
          </a:xfrm>
          <a:prstGeom prst="rect">
            <a:avLst/>
          </a:prstGeom>
        </p:spPr>
      </p:pic>
      <p:pic>
        <p:nvPicPr>
          <p:cNvPr id="8" name="Speaking 01">
            <a:hlinkClick r:id="" action="ppaction://media"/>
            <a:extLst>
              <a:ext uri="{FF2B5EF4-FFF2-40B4-BE49-F238E27FC236}">
                <a16:creationId xmlns:a16="http://schemas.microsoft.com/office/drawing/2014/main" id="{7D14172F-501F-4DA2-ACB5-A17DF8C22E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55638" y="27828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4236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CD0B0962-D884-4376-8577-DB0A0185BD06}"/>
              </a:ext>
            </a:extLst>
          </p:cNvPr>
          <p:cNvSpPr/>
          <p:nvPr/>
        </p:nvSpPr>
        <p:spPr>
          <a:xfrm>
            <a:off x="6515101" y="1619619"/>
            <a:ext cx="4566557" cy="1261467"/>
          </a:xfrm>
          <a:prstGeom prst="roundRect">
            <a:avLst>
              <a:gd name="adj" fmla="val 184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Learn the skill</a:t>
            </a:r>
          </a:p>
        </p:txBody>
      </p:sp>
      <p:sp>
        <p:nvSpPr>
          <p:cNvPr id="9" name="Rectangle: Rounded Corners 8">
            <a:hlinkClick r:id="rId5" action="ppaction://hlinksldjump"/>
            <a:extLst>
              <a:ext uri="{FF2B5EF4-FFF2-40B4-BE49-F238E27FC236}">
                <a16:creationId xmlns:a16="http://schemas.microsoft.com/office/drawing/2014/main" id="{173F8BF4-CD0A-4051-A4D0-FDDFA8472B92}"/>
              </a:ext>
            </a:extLst>
          </p:cNvPr>
          <p:cNvSpPr/>
          <p:nvPr/>
        </p:nvSpPr>
        <p:spPr>
          <a:xfrm>
            <a:off x="6515101" y="3216190"/>
            <a:ext cx="4566556" cy="1261468"/>
          </a:xfrm>
          <a:prstGeom prst="roundRect">
            <a:avLst>
              <a:gd name="adj" fmla="val 1843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Practise</a:t>
            </a:r>
            <a:r>
              <a:rPr lang="en-US" sz="4800" b="1" dirty="0">
                <a:solidFill>
                  <a:schemeClr val="bg1"/>
                </a:solidFill>
              </a:rPr>
              <a:t> the skill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F96FC-E1FB-42AE-8154-96ECE65BF0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"/>
          <a:stretch/>
        </p:blipFill>
        <p:spPr>
          <a:xfrm>
            <a:off x="652864" y="1188554"/>
            <a:ext cx="5443136" cy="338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800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CURRENT_PLAYER_ID" val="universal"/>
  <p:tag name="ISPRING_PRESENTATION_COURSE_TITLE" val="PLET2E_3A2_Speaking PPT"/>
  <p:tag name="ISPRING_LMS_API_VERSION" val="SCORM 2004 (4th edition)"/>
  <p:tag name="ISPRING_ULTRA_SCORM_COURSE_ID" val="FDF05299-8DEA-4609-9504-97474919F69D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PRESENTATION_TITLE" val="PLET2E_3A2_Speaking PPT"/>
  <p:tag name="ISPRING_FIRST_PUBLISH" val="1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PLAYER_SCENARIO_NOT_SUPPORTED&quot;:&quot;The role-play is not supported in the accessibility mode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MPANY_LOGO_BIG&quot;:&quot;Company Logo\n(266x156)&quot;,&quot;PB_COMPANY_LOGO_SMALL&quot;:&quot;Company Logo (266x50)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OWNLOAD_APP_MESSAGE&quot;:&quot;To view this presentation with video, download free iOS application iSpring Play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LAUNCH_BTN_LABEL&quot;:&quot;Launch&quot;,&quot;PB_LAUNCH_IN_APP_MESSAGE&quot;:&quot;To view with video, use iSpring Play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HIDE_BIO&quot;:&quot;Hide&quot;,&quot;PB_PRESENTER_INFO&quot;:&quot;Presenter Info&quot;,&quot;PB_PRESENTER_NO_INFO&quot;:&quot;No presenter info.&quot;,&quot;PB_PRESENTER_SHOW_BIO&quot;:&quot;See more&quot;,&quot;PB_PRESENTER_VIDEO&quot;:&quot;Presenter Video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TRICTION_MESSAGE_BOX_TITLE&quot;:&quot;Navigation is limited&quot;,&quot;PB_RESUME_PRESENTATION_WINDOW_TEXT&quot;:&quot;Do you want to resume where you left off?&quot;,&quot;PB_RESUME_PRESENTATION_WINDOW_TITLE&quot;:&quot;Resume Presentation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DEFAULT_COURSE_TITLE&quot;:&quot;Course Title Example&quot;,&quot;PB_TITLE_PANEL_MARKER_TOOLS&quot;:&quot;Drawing&quot;,&quot;PB_TITLE_PANEL_NOTES&quot;:&quot;Notes&quot;,&quot;PB_TITLE_PANEL_OUTLINE&quot;:&quot;Outline&quot;,&quot;PB_TITLE_PANEL_PRESENTER_INFO&quot;:&quot;Presenter Info&quot;,&quot;PB_TOOLTIP_ADD_LOGO&quot;:&quot;Click to add a company logo&quot;,&quot;PB_TOOLTIP_CHANGE_LOGO&quot;:&quot;Click to edit a company log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Search…&quot;,&quot;in slide&quot;,&quot;in notes&quot;,&quot;Cancel&quot;,&quot;Pen&quot;,&quot;Highlighter&quot;,&quot;Eraser&quot;,&quot;Erase all&quot;,&quot;Finish drawing&quot;,&quot;Drawing&quot;,&quot;Outline&quot;,&quot;Full screen&quot;,&quot;Exit full screen&quot;,&quot;%SLIDE_NUMBER% of %TOTAL_SLIDES%&quot;,&quot;Do you want to resume where you left off?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Complete the slide to go to the next one.&quot;,&quot;You can only view slides in order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,&quot;Previous&quot;,&quot;Next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Search results&quot;,&quot;No matches found.&quot;,&quot;Slides&quot;,&quot;Next&quot;,&quot;Yes&quot;,&quot;No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_\uFFFD\u000E{5F9A7829-1E97-428D-BE66-302A644CD4A7}&quot;,&quot;C:\\Users\\HK1-UCatherineLeung\\OneDrive - Pearson PLC\\Digital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594067-ACC0-4AF7-A478-E6BC236428EB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EABBB-2622-41F9-A19C-DF3E37AE8853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F1207-5D32-429B-8B15-A1782F259758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A90A1D-289B-484E-A55E-4D543A464E31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B2F89A-5A23-44B9-8EB7-A89585A76AE5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7D1435-08B9-4991-9D16-FB07E8B95D52}: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50092A-7D33-4B80-9AAF-1055D1B43BB7}: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DD61D-BB0B-487A-93F7-2CDED83E0A67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2CF48B-66EF-4289-9FA7-356C16114537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BB5B67-A50B-47F2-87F2-0BE1F4991998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D687F-07A7-4B70-B5C1-87CAACF53533}:2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681A3C-69FA-4F9A-9564-29E3C34F1238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9A267-A763-4F5F-909F-27536BEA5B18}:2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623E1C-F159-4B57-B0C2-DB50436D6B3E}: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D90DAC-2E3A-4803-AE9A-7F3A94C767F0}:2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02BCA5-0B64-4EF4-9E2D-6DD32F3FC346}:2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EB8697-31A4-48B9-82EA-EA07830E05DC}:2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09EF7-A9F4-4EF1-8F5D-E8CE9AD67CAE}:2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33652-1ADA-4B87-A06C-B14B5EBE4786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1816E3-5E17-45F6-9016-8FC9B28C4555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DBD3B-92DF-425E-A1CC-9D3D803CACA6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A8FC08-30DE-4837-A7EB-3237336E84F3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50FC45-C00F-4069-8FBF-60CCA07FFEEA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8A74F7-5141-4CFD-89EE-AE891EE992A9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8883E9-6589-4F45-AE2C-BA102D02E8FB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CF636-9011-486D-9E5B-80D166CC5051}:28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DC2F5-8C7D-473E-A58A-BC87983CEF1A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f272f4c-6868-450d-b92c-fe9379541044"/>
    <ds:schemaRef ds:uri="http://schemas.microsoft.com/office/2006/documentManagement/types"/>
    <ds:schemaRef ds:uri="http://purl.org/dc/terms/"/>
    <ds:schemaRef ds:uri="29be644b-5e4f-49fa-a0ad-cc9dfdad035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B9FE27-1087-41C6-95F9-0B4CEA805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0763A1-650B-448C-A88B-0FB1A8AE3B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614</Words>
  <Application>Microsoft Office PowerPoint</Application>
  <PresentationFormat>Widescreen</PresentationFormat>
  <Paragraphs>162</Paragraphs>
  <Slides>26</Slides>
  <Notes>26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Amasis MT Pro Black</vt:lpstr>
      <vt:lpstr>Arial</vt:lpstr>
      <vt:lpstr>Calibri</vt:lpstr>
      <vt:lpstr>Calibri Light</vt:lpstr>
      <vt:lpstr>Kristen ITC</vt:lpstr>
      <vt:lpstr>Open Sans</vt:lpstr>
      <vt:lpstr>Open Sans ExtraBold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PLET2E_3A2_Speaking PPT</dc:title>
  <dc:creator>© Pearson Education Asia Limited</dc:creator>
  <cp:lastModifiedBy>Catherine Leung</cp:lastModifiedBy>
  <cp:revision>17</cp:revision>
  <dcterms:created xsi:type="dcterms:W3CDTF">2022-07-07T08:11:59Z</dcterms:created>
  <dcterms:modified xsi:type="dcterms:W3CDTF">2022-11-17T14:19:35Z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Order">
    <vt:r8>3056700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