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 ContentType="image/tiff"/>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44"/>
  </p:notesMasterIdLst>
  <p:sldIdLst>
    <p:sldId id="267" r:id="rId5"/>
    <p:sldId id="263" r:id="rId6"/>
    <p:sldId id="268" r:id="rId7"/>
    <p:sldId id="269" r:id="rId8"/>
    <p:sldId id="322" r:id="rId9"/>
    <p:sldId id="323" r:id="rId10"/>
    <p:sldId id="321" r:id="rId11"/>
    <p:sldId id="273" r:id="rId12"/>
    <p:sldId id="274" r:id="rId13"/>
    <p:sldId id="292" r:id="rId14"/>
    <p:sldId id="275" r:id="rId15"/>
    <p:sldId id="324" r:id="rId16"/>
    <p:sldId id="325" r:id="rId17"/>
    <p:sldId id="328" r:id="rId18"/>
    <p:sldId id="329" r:id="rId19"/>
    <p:sldId id="330" r:id="rId20"/>
    <p:sldId id="331" r:id="rId21"/>
    <p:sldId id="334" r:id="rId22"/>
    <p:sldId id="350" r:id="rId23"/>
    <p:sldId id="333" r:id="rId24"/>
    <p:sldId id="335" r:id="rId25"/>
    <p:sldId id="336" r:id="rId26"/>
    <p:sldId id="338" r:id="rId27"/>
    <p:sldId id="339" r:id="rId28"/>
    <p:sldId id="340" r:id="rId29"/>
    <p:sldId id="337" r:id="rId30"/>
    <p:sldId id="341" r:id="rId31"/>
    <p:sldId id="342" r:id="rId32"/>
    <p:sldId id="343" r:id="rId33"/>
    <p:sldId id="344" r:id="rId34"/>
    <p:sldId id="293" r:id="rId35"/>
    <p:sldId id="294" r:id="rId36"/>
    <p:sldId id="346" r:id="rId37"/>
    <p:sldId id="347" r:id="rId38"/>
    <p:sldId id="348" r:id="rId39"/>
    <p:sldId id="349" r:id="rId40"/>
    <p:sldId id="351" r:id="rId41"/>
    <p:sldId id="258" r:id="rId42"/>
    <p:sldId id="327" r:id="rId43"/>
  </p:sldIdLst>
  <p:sldSz cx="12192000" cy="6858000"/>
  <p:notesSz cx="6858000" cy="9144000"/>
  <p:embeddedFontLst>
    <p:embeddedFont>
      <p:font typeface="AFDGRM+HelveticaTxtbkforPearson" panose="02020500000000000000" charset="0"/>
      <p:regular r:id="rId45"/>
    </p:embeddedFont>
    <p:embeddedFont>
      <p:font typeface="Amasis MT Pro Black" panose="02040A04050005020304" pitchFamily="18" charset="0"/>
      <p:bold r:id="rId46"/>
      <p:boldItalic r:id="rId47"/>
    </p:embeddedFont>
    <p:embeddedFont>
      <p:font typeface="Arial Narrow" panose="020B0606020202030204" pitchFamily="34" charset="0"/>
      <p:regular r:id="rId48"/>
      <p:bold r:id="rId49"/>
      <p:italic r:id="rId50"/>
      <p:boldItalic r:id="rId51"/>
    </p:embeddedFont>
    <p:embeddedFont>
      <p:font typeface="Arial Nova Cond" panose="020B0506020202020204" pitchFamily="3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Comic Sans MS" panose="030F0702030302020204" pitchFamily="66" charset="0"/>
      <p:regular r:id="rId62"/>
      <p:bold r:id="rId63"/>
      <p:italic r:id="rId64"/>
      <p:boldItalic r:id="rId65"/>
    </p:embeddedFont>
    <p:embeddedFont>
      <p:font typeface="Ink Free" panose="03080402000500000000" pitchFamily="66" charset="0"/>
      <p:regular r:id="rId66"/>
    </p:embeddedFont>
    <p:embeddedFont>
      <p:font typeface="Open Sans ExtraBold" panose="020B0906030804020204" pitchFamily="34" charset="0"/>
      <p:bold r:id="rId67"/>
      <p:boldItalic r:id="rId68"/>
    </p:embeddedFont>
    <p:embeddedFont>
      <p:font typeface="SZVHPC+HelveticaTxtbkforPearson" panose="02020500000000000000" charset="0"/>
      <p:regular r:id="rId69"/>
    </p:embeddedFont>
    <p:embeddedFont>
      <p:font typeface="SZVHPC+MarkinLTPro-UltraBold" panose="02020500000000000000" charset="0"/>
      <p:bold r:id="rId70"/>
    </p:embeddedFont>
    <p:embeddedFont>
      <p:font typeface="Verdana" panose="020B0604030504040204" pitchFamily="34" charset="0"/>
      <p:regular r:id="rId71"/>
      <p:bold r:id="rId72"/>
      <p:italic r:id="rId73"/>
      <p:boldItalic r:id="rId74"/>
    </p:embeddedFont>
  </p:embeddedFontLst>
  <p:custDataLst>
    <p:tags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40C"/>
    <a:srgbClr val="F9CBCF"/>
    <a:srgbClr val="CC5050"/>
    <a:srgbClr val="DAE4F2"/>
    <a:srgbClr val="F7A600"/>
    <a:srgbClr val="F35C19"/>
    <a:srgbClr val="FFB7E2"/>
    <a:srgbClr val="EC008C"/>
    <a:srgbClr val="FFFFFF"/>
    <a:srgbClr val="94A9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80" autoAdjust="0"/>
    <p:restoredTop sz="96357" autoAdjust="0"/>
  </p:normalViewPr>
  <p:slideViewPr>
    <p:cSldViewPr snapToGrid="0">
      <p:cViewPr varScale="1">
        <p:scale>
          <a:sx n="67" d="100"/>
          <a:sy n="67" d="100"/>
        </p:scale>
        <p:origin x="49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font" Target="fonts/font30.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7.fntdata"/><Relationship Id="rId72" Type="http://schemas.openxmlformats.org/officeDocument/2006/relationships/font" Target="fonts/font2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27.fntdata"/><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F6345-955D-4559-9D6B-F058C60825C2}" type="datetimeFigureOut">
              <a:rPr lang="en-US" smtClean="0"/>
              <a:t>11/22/2022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5F3218-F33A-4B72-9374-AB613CF0EFC5}" type="slidenum">
              <a:rPr lang="en-US" smtClean="0"/>
              <a:t>‹#›</a:t>
            </a:fld>
            <a:endParaRPr lang="en-US"/>
          </a:p>
        </p:txBody>
      </p:sp>
    </p:spTree>
    <p:extLst>
      <p:ext uri="{BB962C8B-B14F-4D97-AF65-F5344CB8AC3E}">
        <p14:creationId xmlns:p14="http://schemas.microsoft.com/office/powerpoint/2010/main" val="33471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1</a:t>
            </a:fld>
            <a:endParaRPr lang="en-US"/>
          </a:p>
        </p:txBody>
      </p:sp>
    </p:spTree>
    <p:extLst>
      <p:ext uri="{BB962C8B-B14F-4D97-AF65-F5344CB8AC3E}">
        <p14:creationId xmlns:p14="http://schemas.microsoft.com/office/powerpoint/2010/main" val="374853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10</a:t>
            </a:fld>
            <a:endParaRPr lang="en-US"/>
          </a:p>
        </p:txBody>
      </p:sp>
    </p:spTree>
    <p:extLst>
      <p:ext uri="{BB962C8B-B14F-4D97-AF65-F5344CB8AC3E}">
        <p14:creationId xmlns:p14="http://schemas.microsoft.com/office/powerpoint/2010/main" val="4205661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11</a:t>
            </a:fld>
            <a:endParaRPr lang="en-US"/>
          </a:p>
        </p:txBody>
      </p:sp>
    </p:spTree>
    <p:extLst>
      <p:ext uri="{BB962C8B-B14F-4D97-AF65-F5344CB8AC3E}">
        <p14:creationId xmlns:p14="http://schemas.microsoft.com/office/powerpoint/2010/main" val="3815044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12</a:t>
            </a:fld>
            <a:endParaRPr lang="en-US"/>
          </a:p>
        </p:txBody>
      </p:sp>
    </p:spTree>
    <p:extLst>
      <p:ext uri="{BB962C8B-B14F-4D97-AF65-F5344CB8AC3E}">
        <p14:creationId xmlns:p14="http://schemas.microsoft.com/office/powerpoint/2010/main" val="3967542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13</a:t>
            </a:fld>
            <a:endParaRPr lang="en-US"/>
          </a:p>
        </p:txBody>
      </p:sp>
    </p:spTree>
    <p:extLst>
      <p:ext uri="{BB962C8B-B14F-4D97-AF65-F5344CB8AC3E}">
        <p14:creationId xmlns:p14="http://schemas.microsoft.com/office/powerpoint/2010/main" val="3265945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14</a:t>
            </a:fld>
            <a:endParaRPr lang="en-US"/>
          </a:p>
        </p:txBody>
      </p:sp>
    </p:spTree>
    <p:extLst>
      <p:ext uri="{BB962C8B-B14F-4D97-AF65-F5344CB8AC3E}">
        <p14:creationId xmlns:p14="http://schemas.microsoft.com/office/powerpoint/2010/main" val="3311225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15</a:t>
            </a:fld>
            <a:endParaRPr lang="en-US"/>
          </a:p>
        </p:txBody>
      </p:sp>
    </p:spTree>
    <p:extLst>
      <p:ext uri="{BB962C8B-B14F-4D97-AF65-F5344CB8AC3E}">
        <p14:creationId xmlns:p14="http://schemas.microsoft.com/office/powerpoint/2010/main" val="3932413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16</a:t>
            </a:fld>
            <a:endParaRPr lang="en-US"/>
          </a:p>
        </p:txBody>
      </p:sp>
    </p:spTree>
    <p:extLst>
      <p:ext uri="{BB962C8B-B14F-4D97-AF65-F5344CB8AC3E}">
        <p14:creationId xmlns:p14="http://schemas.microsoft.com/office/powerpoint/2010/main" val="3958308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17</a:t>
            </a:fld>
            <a:endParaRPr lang="en-US"/>
          </a:p>
        </p:txBody>
      </p:sp>
    </p:spTree>
    <p:extLst>
      <p:ext uri="{BB962C8B-B14F-4D97-AF65-F5344CB8AC3E}">
        <p14:creationId xmlns:p14="http://schemas.microsoft.com/office/powerpoint/2010/main" val="2457415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18</a:t>
            </a:fld>
            <a:endParaRPr lang="en-US"/>
          </a:p>
        </p:txBody>
      </p:sp>
    </p:spTree>
    <p:extLst>
      <p:ext uri="{BB962C8B-B14F-4D97-AF65-F5344CB8AC3E}">
        <p14:creationId xmlns:p14="http://schemas.microsoft.com/office/powerpoint/2010/main" val="154326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19</a:t>
            </a:fld>
            <a:endParaRPr lang="en-US"/>
          </a:p>
        </p:txBody>
      </p:sp>
    </p:spTree>
    <p:extLst>
      <p:ext uri="{BB962C8B-B14F-4D97-AF65-F5344CB8AC3E}">
        <p14:creationId xmlns:p14="http://schemas.microsoft.com/office/powerpoint/2010/main" val="1610968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2</a:t>
            </a:fld>
            <a:endParaRPr lang="en-US"/>
          </a:p>
        </p:txBody>
      </p:sp>
    </p:spTree>
    <p:extLst>
      <p:ext uri="{BB962C8B-B14F-4D97-AF65-F5344CB8AC3E}">
        <p14:creationId xmlns:p14="http://schemas.microsoft.com/office/powerpoint/2010/main" val="3730636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20</a:t>
            </a:fld>
            <a:endParaRPr lang="en-US"/>
          </a:p>
        </p:txBody>
      </p:sp>
    </p:spTree>
    <p:extLst>
      <p:ext uri="{BB962C8B-B14F-4D97-AF65-F5344CB8AC3E}">
        <p14:creationId xmlns:p14="http://schemas.microsoft.com/office/powerpoint/2010/main" val="811129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21</a:t>
            </a:fld>
            <a:endParaRPr lang="en-US"/>
          </a:p>
        </p:txBody>
      </p:sp>
    </p:spTree>
    <p:extLst>
      <p:ext uri="{BB962C8B-B14F-4D97-AF65-F5344CB8AC3E}">
        <p14:creationId xmlns:p14="http://schemas.microsoft.com/office/powerpoint/2010/main" val="1368099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22</a:t>
            </a:fld>
            <a:endParaRPr lang="en-US"/>
          </a:p>
        </p:txBody>
      </p:sp>
    </p:spTree>
    <p:extLst>
      <p:ext uri="{BB962C8B-B14F-4D97-AF65-F5344CB8AC3E}">
        <p14:creationId xmlns:p14="http://schemas.microsoft.com/office/powerpoint/2010/main" val="458018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23</a:t>
            </a:fld>
            <a:endParaRPr lang="en-US"/>
          </a:p>
        </p:txBody>
      </p:sp>
    </p:spTree>
    <p:extLst>
      <p:ext uri="{BB962C8B-B14F-4D97-AF65-F5344CB8AC3E}">
        <p14:creationId xmlns:p14="http://schemas.microsoft.com/office/powerpoint/2010/main" val="2367504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24</a:t>
            </a:fld>
            <a:endParaRPr lang="en-US"/>
          </a:p>
        </p:txBody>
      </p:sp>
    </p:spTree>
    <p:extLst>
      <p:ext uri="{BB962C8B-B14F-4D97-AF65-F5344CB8AC3E}">
        <p14:creationId xmlns:p14="http://schemas.microsoft.com/office/powerpoint/2010/main" val="2233261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25</a:t>
            </a:fld>
            <a:endParaRPr lang="en-US"/>
          </a:p>
        </p:txBody>
      </p:sp>
    </p:spTree>
    <p:extLst>
      <p:ext uri="{BB962C8B-B14F-4D97-AF65-F5344CB8AC3E}">
        <p14:creationId xmlns:p14="http://schemas.microsoft.com/office/powerpoint/2010/main" val="3198497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26</a:t>
            </a:fld>
            <a:endParaRPr lang="en-US"/>
          </a:p>
        </p:txBody>
      </p:sp>
    </p:spTree>
    <p:extLst>
      <p:ext uri="{BB962C8B-B14F-4D97-AF65-F5344CB8AC3E}">
        <p14:creationId xmlns:p14="http://schemas.microsoft.com/office/powerpoint/2010/main" val="1137202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27</a:t>
            </a:fld>
            <a:endParaRPr lang="en-US"/>
          </a:p>
        </p:txBody>
      </p:sp>
    </p:spTree>
    <p:extLst>
      <p:ext uri="{BB962C8B-B14F-4D97-AF65-F5344CB8AC3E}">
        <p14:creationId xmlns:p14="http://schemas.microsoft.com/office/powerpoint/2010/main" val="2197770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28</a:t>
            </a:fld>
            <a:endParaRPr lang="en-US"/>
          </a:p>
        </p:txBody>
      </p:sp>
    </p:spTree>
    <p:extLst>
      <p:ext uri="{BB962C8B-B14F-4D97-AF65-F5344CB8AC3E}">
        <p14:creationId xmlns:p14="http://schemas.microsoft.com/office/powerpoint/2010/main" val="2575850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29</a:t>
            </a:fld>
            <a:endParaRPr lang="en-US"/>
          </a:p>
        </p:txBody>
      </p:sp>
    </p:spTree>
    <p:extLst>
      <p:ext uri="{BB962C8B-B14F-4D97-AF65-F5344CB8AC3E}">
        <p14:creationId xmlns:p14="http://schemas.microsoft.com/office/powerpoint/2010/main" val="1280670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3</a:t>
            </a:fld>
            <a:endParaRPr lang="en-US"/>
          </a:p>
        </p:txBody>
      </p:sp>
    </p:spTree>
    <p:extLst>
      <p:ext uri="{BB962C8B-B14F-4D97-AF65-F5344CB8AC3E}">
        <p14:creationId xmlns:p14="http://schemas.microsoft.com/office/powerpoint/2010/main" val="4023850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30</a:t>
            </a:fld>
            <a:endParaRPr lang="en-US"/>
          </a:p>
        </p:txBody>
      </p:sp>
    </p:spTree>
    <p:extLst>
      <p:ext uri="{BB962C8B-B14F-4D97-AF65-F5344CB8AC3E}">
        <p14:creationId xmlns:p14="http://schemas.microsoft.com/office/powerpoint/2010/main" val="310105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31</a:t>
            </a:fld>
            <a:endParaRPr lang="en-US"/>
          </a:p>
        </p:txBody>
      </p:sp>
    </p:spTree>
    <p:extLst>
      <p:ext uri="{BB962C8B-B14F-4D97-AF65-F5344CB8AC3E}">
        <p14:creationId xmlns:p14="http://schemas.microsoft.com/office/powerpoint/2010/main" val="3010309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32</a:t>
            </a:fld>
            <a:endParaRPr lang="en-US"/>
          </a:p>
        </p:txBody>
      </p:sp>
    </p:spTree>
    <p:extLst>
      <p:ext uri="{BB962C8B-B14F-4D97-AF65-F5344CB8AC3E}">
        <p14:creationId xmlns:p14="http://schemas.microsoft.com/office/powerpoint/2010/main" val="2170515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33</a:t>
            </a:fld>
            <a:endParaRPr lang="en-US"/>
          </a:p>
        </p:txBody>
      </p:sp>
    </p:spTree>
    <p:extLst>
      <p:ext uri="{BB962C8B-B14F-4D97-AF65-F5344CB8AC3E}">
        <p14:creationId xmlns:p14="http://schemas.microsoft.com/office/powerpoint/2010/main" val="4054987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34</a:t>
            </a:fld>
            <a:endParaRPr lang="en-US"/>
          </a:p>
        </p:txBody>
      </p:sp>
    </p:spTree>
    <p:extLst>
      <p:ext uri="{BB962C8B-B14F-4D97-AF65-F5344CB8AC3E}">
        <p14:creationId xmlns:p14="http://schemas.microsoft.com/office/powerpoint/2010/main" val="4122826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35</a:t>
            </a:fld>
            <a:endParaRPr lang="en-US"/>
          </a:p>
        </p:txBody>
      </p:sp>
    </p:spTree>
    <p:extLst>
      <p:ext uri="{BB962C8B-B14F-4D97-AF65-F5344CB8AC3E}">
        <p14:creationId xmlns:p14="http://schemas.microsoft.com/office/powerpoint/2010/main" val="2472437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36</a:t>
            </a:fld>
            <a:endParaRPr lang="en-US"/>
          </a:p>
        </p:txBody>
      </p:sp>
    </p:spTree>
    <p:extLst>
      <p:ext uri="{BB962C8B-B14F-4D97-AF65-F5344CB8AC3E}">
        <p14:creationId xmlns:p14="http://schemas.microsoft.com/office/powerpoint/2010/main" val="737409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37</a:t>
            </a:fld>
            <a:endParaRPr lang="en-US"/>
          </a:p>
        </p:txBody>
      </p:sp>
    </p:spTree>
    <p:extLst>
      <p:ext uri="{BB962C8B-B14F-4D97-AF65-F5344CB8AC3E}">
        <p14:creationId xmlns:p14="http://schemas.microsoft.com/office/powerpoint/2010/main" val="4161716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38</a:t>
            </a:fld>
            <a:endParaRPr lang="en-US"/>
          </a:p>
        </p:txBody>
      </p:sp>
    </p:spTree>
    <p:extLst>
      <p:ext uri="{BB962C8B-B14F-4D97-AF65-F5344CB8AC3E}">
        <p14:creationId xmlns:p14="http://schemas.microsoft.com/office/powerpoint/2010/main" val="1122509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39</a:t>
            </a:fld>
            <a:endParaRPr lang="en-US"/>
          </a:p>
        </p:txBody>
      </p:sp>
    </p:spTree>
    <p:extLst>
      <p:ext uri="{BB962C8B-B14F-4D97-AF65-F5344CB8AC3E}">
        <p14:creationId xmlns:p14="http://schemas.microsoft.com/office/powerpoint/2010/main" val="3671233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4</a:t>
            </a:fld>
            <a:endParaRPr lang="en-US"/>
          </a:p>
        </p:txBody>
      </p:sp>
    </p:spTree>
    <p:extLst>
      <p:ext uri="{BB962C8B-B14F-4D97-AF65-F5344CB8AC3E}">
        <p14:creationId xmlns:p14="http://schemas.microsoft.com/office/powerpoint/2010/main" val="2370740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5</a:t>
            </a:fld>
            <a:endParaRPr lang="en-US"/>
          </a:p>
        </p:txBody>
      </p:sp>
    </p:spTree>
    <p:extLst>
      <p:ext uri="{BB962C8B-B14F-4D97-AF65-F5344CB8AC3E}">
        <p14:creationId xmlns:p14="http://schemas.microsoft.com/office/powerpoint/2010/main" val="3362079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6</a:t>
            </a:fld>
            <a:endParaRPr lang="en-US"/>
          </a:p>
        </p:txBody>
      </p:sp>
    </p:spTree>
    <p:extLst>
      <p:ext uri="{BB962C8B-B14F-4D97-AF65-F5344CB8AC3E}">
        <p14:creationId xmlns:p14="http://schemas.microsoft.com/office/powerpoint/2010/main" val="182830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7</a:t>
            </a:fld>
            <a:endParaRPr lang="en-US"/>
          </a:p>
        </p:txBody>
      </p:sp>
    </p:spTree>
    <p:extLst>
      <p:ext uri="{BB962C8B-B14F-4D97-AF65-F5344CB8AC3E}">
        <p14:creationId xmlns:p14="http://schemas.microsoft.com/office/powerpoint/2010/main" val="609542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8</a:t>
            </a:fld>
            <a:endParaRPr lang="en-US"/>
          </a:p>
        </p:txBody>
      </p:sp>
    </p:spTree>
    <p:extLst>
      <p:ext uri="{BB962C8B-B14F-4D97-AF65-F5344CB8AC3E}">
        <p14:creationId xmlns:p14="http://schemas.microsoft.com/office/powerpoint/2010/main" val="4042065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9</a:t>
            </a:fld>
            <a:endParaRPr lang="en-US"/>
          </a:p>
        </p:txBody>
      </p:sp>
    </p:spTree>
    <p:extLst>
      <p:ext uri="{BB962C8B-B14F-4D97-AF65-F5344CB8AC3E}">
        <p14:creationId xmlns:p14="http://schemas.microsoft.com/office/powerpoint/2010/main" val="359575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4570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36360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42436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33554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93103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46883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A cover slide templat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AB7407E-BE60-4A19-89DF-FCAF0341E5DD}"/>
              </a:ext>
            </a:extLst>
          </p:cNvPr>
          <p:cNvGrpSpPr/>
          <p:nvPr userDrawn="1"/>
        </p:nvGrpSpPr>
        <p:grpSpPr>
          <a:xfrm>
            <a:off x="-404652" y="-452674"/>
            <a:ext cx="13001297" cy="7123221"/>
            <a:chOff x="-404652" y="-452674"/>
            <a:chExt cx="13001297" cy="7123221"/>
          </a:xfrm>
        </p:grpSpPr>
        <p:sp>
          <p:nvSpPr>
            <p:cNvPr id="11" name="Wave 10">
              <a:extLst>
                <a:ext uri="{FF2B5EF4-FFF2-40B4-BE49-F238E27FC236}">
                  <a16:creationId xmlns:a16="http://schemas.microsoft.com/office/drawing/2014/main" id="{D7B46635-66B3-43E1-9122-47C46999E498}"/>
                </a:ext>
              </a:extLst>
            </p:cNvPr>
            <p:cNvSpPr/>
            <p:nvPr/>
          </p:nvSpPr>
          <p:spPr>
            <a:xfrm>
              <a:off x="-404652" y="-452674"/>
              <a:ext cx="13001297" cy="1876126"/>
            </a:xfrm>
            <a:prstGeom prst="wave">
              <a:avLst/>
            </a:prstGeom>
            <a:solidFill>
              <a:srgbClr val="00A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Logo&#10;&#10;Description automatically generated">
              <a:extLst>
                <a:ext uri="{FF2B5EF4-FFF2-40B4-BE49-F238E27FC236}">
                  <a16:creationId xmlns:a16="http://schemas.microsoft.com/office/drawing/2014/main" id="{A123D0AE-860C-431B-9383-9ACB07996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55" y="347323"/>
              <a:ext cx="3335232" cy="1281915"/>
            </a:xfrm>
            <a:prstGeom prst="rect">
              <a:avLst/>
            </a:prstGeom>
            <a:ln>
              <a:noFill/>
            </a:ln>
          </p:spPr>
        </p:pic>
        <p:sp>
          <p:nvSpPr>
            <p:cNvPr id="14" name="Rectangle: Rounded Corners 13">
              <a:extLst>
                <a:ext uri="{FF2B5EF4-FFF2-40B4-BE49-F238E27FC236}">
                  <a16:creationId xmlns:a16="http://schemas.microsoft.com/office/drawing/2014/main" id="{2D24C105-4375-4F1F-A6AB-FF70549D124E}"/>
                </a:ext>
              </a:extLst>
            </p:cNvPr>
            <p:cNvSpPr/>
            <p:nvPr/>
          </p:nvSpPr>
          <p:spPr>
            <a:xfrm>
              <a:off x="3101807" y="2489888"/>
              <a:ext cx="5988373" cy="233387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593EB11-FB76-4AFB-A717-F4D7F9434C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56717" y="5737860"/>
              <a:ext cx="1091442" cy="932687"/>
            </a:xfrm>
            <a:prstGeom prst="rect">
              <a:avLst/>
            </a:prstGeom>
          </p:spPr>
        </p:pic>
      </p:grpSp>
    </p:spTree>
    <p:extLst>
      <p:ext uri="{BB962C8B-B14F-4D97-AF65-F5344CB8AC3E}">
        <p14:creationId xmlns:p14="http://schemas.microsoft.com/office/powerpoint/2010/main" val="330329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419884-43CA-404B-9876-45BCDD90190C}"/>
              </a:ext>
            </a:extLst>
          </p:cNvPr>
          <p:cNvSpPr/>
          <p:nvPr userDrawn="1"/>
        </p:nvSpPr>
        <p:spPr>
          <a:xfrm>
            <a:off x="4792717" y="2866586"/>
            <a:ext cx="2606566" cy="612228"/>
          </a:xfrm>
          <a:prstGeom prst="rect">
            <a:avLst/>
          </a:prstGeom>
          <a:solidFill>
            <a:srgbClr val="DE8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87737C-C176-4D1B-94B4-16E0776D82E6}"/>
              </a:ext>
            </a:extLst>
          </p:cNvPr>
          <p:cNvSpPr/>
          <p:nvPr userDrawn="1"/>
        </p:nvSpPr>
        <p:spPr>
          <a:xfrm rot="21373272">
            <a:off x="4769364" y="2866586"/>
            <a:ext cx="2606566" cy="612228"/>
          </a:xfrm>
          <a:prstGeom prst="rect">
            <a:avLst/>
          </a:prstGeom>
          <a:solidFill>
            <a:srgbClr val="BCD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1C304FF-9255-455E-A2C3-88D86F03B953}"/>
              </a:ext>
            </a:extLst>
          </p:cNvPr>
          <p:cNvSpPr txBox="1"/>
          <p:nvPr userDrawn="1"/>
        </p:nvSpPr>
        <p:spPr>
          <a:xfrm>
            <a:off x="5044966" y="2884342"/>
            <a:ext cx="2102068" cy="646331"/>
          </a:xfrm>
          <a:prstGeom prst="rect">
            <a:avLst/>
          </a:prstGeom>
          <a:noFill/>
        </p:spPr>
        <p:txBody>
          <a:bodyPr wrap="square" rtlCol="0">
            <a:spAutoFit/>
          </a:bodyPr>
          <a:lstStyle/>
          <a:p>
            <a:pPr algn="ctr"/>
            <a:r>
              <a:rPr lang="en-US" sz="3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The End</a:t>
            </a:r>
          </a:p>
        </p:txBody>
      </p:sp>
    </p:spTree>
    <p:extLst>
      <p:ext uri="{BB962C8B-B14F-4D97-AF65-F5344CB8AC3E}">
        <p14:creationId xmlns:p14="http://schemas.microsoft.com/office/powerpoint/2010/main" val="4075488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4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25054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72210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62899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90630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91359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6F7A0D26-1A79-4296-8A77-38F5DC3352B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9762" y="6095982"/>
            <a:ext cx="1596876" cy="722376"/>
          </a:xfrm>
          <a:prstGeom prst="rect">
            <a:avLst/>
          </a:prstGeom>
        </p:spPr>
      </p:pic>
    </p:spTree>
    <p:extLst>
      <p:ext uri="{BB962C8B-B14F-4D97-AF65-F5344CB8AC3E}">
        <p14:creationId xmlns:p14="http://schemas.microsoft.com/office/powerpoint/2010/main" val="2859935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0.xml"/><Relationship Id="rId7" Type="http://schemas.openxmlformats.org/officeDocument/2006/relationships/slide" Target="slide31.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slide" Target="slide10.xml"/><Relationship Id="rId5" Type="http://schemas.openxmlformats.org/officeDocument/2006/relationships/slide" Target="slide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1.png"/><Relationship Id="rId3" Type="http://schemas.openxmlformats.org/officeDocument/2006/relationships/audio" Target="../media/media2.mp3"/><Relationship Id="rId7" Type="http://schemas.openxmlformats.org/officeDocument/2006/relationships/slide" Target="slide2.xml"/><Relationship Id="rId12" Type="http://schemas.openxmlformats.org/officeDocument/2006/relationships/image" Target="../media/image24.svg"/><Relationship Id="rId17" Type="http://schemas.openxmlformats.org/officeDocument/2006/relationships/image" Target="../media/image27.jpeg"/><Relationship Id="rId2" Type="http://schemas.microsoft.com/office/2007/relationships/media" Target="../media/media2.mp3"/><Relationship Id="rId16" Type="http://schemas.openxmlformats.org/officeDocument/2006/relationships/image" Target="../media/image26.png"/><Relationship Id="rId1" Type="http://schemas.openxmlformats.org/officeDocument/2006/relationships/tags" Target="../tags/tag12.xml"/><Relationship Id="rId6" Type="http://schemas.openxmlformats.org/officeDocument/2006/relationships/image" Target="../media/image22.png"/><Relationship Id="rId11" Type="http://schemas.openxmlformats.org/officeDocument/2006/relationships/image" Target="../media/image23.png"/><Relationship Id="rId5" Type="http://schemas.openxmlformats.org/officeDocument/2006/relationships/notesSlide" Target="../notesSlides/notesSlide11.xml"/><Relationship Id="rId15" Type="http://schemas.openxmlformats.org/officeDocument/2006/relationships/image" Target="../media/image10.tif"/><Relationship Id="rId10"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 Target="slide31.xml"/><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9.svg"/><Relationship Id="rId3" Type="http://schemas.openxmlformats.org/officeDocument/2006/relationships/audio" Target="../media/media5.mp3"/><Relationship Id="rId7" Type="http://schemas.openxmlformats.org/officeDocument/2006/relationships/slide" Target="slide2.xml"/><Relationship Id="rId12" Type="http://schemas.openxmlformats.org/officeDocument/2006/relationships/image" Target="../media/image28.png"/><Relationship Id="rId2" Type="http://schemas.microsoft.com/office/2007/relationships/media" Target="../media/media5.mp3"/><Relationship Id="rId16" Type="http://schemas.openxmlformats.org/officeDocument/2006/relationships/image" Target="../media/image31.jpeg"/><Relationship Id="rId1" Type="http://schemas.openxmlformats.org/officeDocument/2006/relationships/tags" Target="../tags/tag13.xml"/><Relationship Id="rId6" Type="http://schemas.openxmlformats.org/officeDocument/2006/relationships/image" Target="../media/image22.png"/><Relationship Id="rId11" Type="http://schemas.openxmlformats.org/officeDocument/2006/relationships/image" Target="../media/image11.png"/><Relationship Id="rId5" Type="http://schemas.openxmlformats.org/officeDocument/2006/relationships/notesSlide" Target="../notesSlides/notesSlide12.xml"/><Relationship Id="rId15" Type="http://schemas.openxmlformats.org/officeDocument/2006/relationships/image" Target="../media/image30.jpeg"/><Relationship Id="rId10"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 Target="slide31.xml"/><Relationship Id="rId14" Type="http://schemas.openxmlformats.org/officeDocument/2006/relationships/image" Target="../media/image10.tif"/></Relationships>
</file>

<file path=ppt/slides/_rels/slide1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33.png"/><Relationship Id="rId3" Type="http://schemas.openxmlformats.org/officeDocument/2006/relationships/audio" Target="../media/media6.mp3"/><Relationship Id="rId7" Type="http://schemas.openxmlformats.org/officeDocument/2006/relationships/slide" Target="slide2.xml"/><Relationship Id="rId12" Type="http://schemas.openxmlformats.org/officeDocument/2006/relationships/image" Target="../media/image32.jpeg"/><Relationship Id="rId2" Type="http://schemas.microsoft.com/office/2007/relationships/media" Target="../media/media6.mp3"/><Relationship Id="rId1" Type="http://schemas.openxmlformats.org/officeDocument/2006/relationships/tags" Target="../tags/tag14.xml"/><Relationship Id="rId6" Type="http://schemas.openxmlformats.org/officeDocument/2006/relationships/image" Target="../media/image22.png"/><Relationship Id="rId11" Type="http://schemas.openxmlformats.org/officeDocument/2006/relationships/image" Target="../media/image11.png"/><Relationship Id="rId5" Type="http://schemas.openxmlformats.org/officeDocument/2006/relationships/notesSlide" Target="../notesSlides/notesSlide13.xml"/><Relationship Id="rId10"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 Target="slide31.xml"/><Relationship Id="rId14" Type="http://schemas.openxmlformats.org/officeDocument/2006/relationships/image" Target="../media/image10.tif"/></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audio" Target="../media/media3.mp3"/><Relationship Id="rId7" Type="http://schemas.openxmlformats.org/officeDocument/2006/relationships/image" Target="../media/image6.png"/><Relationship Id="rId12" Type="http://schemas.openxmlformats.org/officeDocument/2006/relationships/image" Target="../media/image36.png"/><Relationship Id="rId17" Type="http://schemas.openxmlformats.org/officeDocument/2006/relationships/slide" Target="slide31.xml"/><Relationship Id="rId2" Type="http://schemas.microsoft.com/office/2007/relationships/media" Target="../media/media3.mp3"/><Relationship Id="rId16" Type="http://schemas.openxmlformats.org/officeDocument/2006/relationships/slide" Target="slide10.xml"/><Relationship Id="rId1" Type="http://schemas.openxmlformats.org/officeDocument/2006/relationships/tags" Target="../tags/tag15.xml"/><Relationship Id="rId6" Type="http://schemas.openxmlformats.org/officeDocument/2006/relationships/image" Target="../media/image22.png"/><Relationship Id="rId11" Type="http://schemas.openxmlformats.org/officeDocument/2006/relationships/image" Target="../media/image11.png"/><Relationship Id="rId5" Type="http://schemas.openxmlformats.org/officeDocument/2006/relationships/notesSlide" Target="../notesSlides/notesSlide14.xml"/><Relationship Id="rId15" Type="http://schemas.openxmlformats.org/officeDocument/2006/relationships/slide" Target="slide2.xml"/><Relationship Id="rId10" Type="http://schemas.openxmlformats.org/officeDocument/2006/relationships/image" Target="../media/image10.tif"/><Relationship Id="rId4" Type="http://schemas.openxmlformats.org/officeDocument/2006/relationships/slideLayout" Target="../slideLayouts/slideLayout4.xml"/><Relationship Id="rId9" Type="http://schemas.openxmlformats.org/officeDocument/2006/relationships/image" Target="../media/image35.svg"/><Relationship Id="rId14" Type="http://schemas.openxmlformats.org/officeDocument/2006/relationships/image" Target="../media/image38.png"/></Relationships>
</file>

<file path=ppt/slides/_rels/slide15.xml.rels><?xml version="1.0" encoding="UTF-8" standalone="yes"?>
<Relationships xmlns="http://schemas.openxmlformats.org/package/2006/relationships"><Relationship Id="rId13" Type="http://schemas.openxmlformats.org/officeDocument/2006/relationships/audio" Target="../media/media12.mp3"/><Relationship Id="rId18" Type="http://schemas.microsoft.com/office/2007/relationships/media" Target="../media/media15.mp3"/><Relationship Id="rId26" Type="http://schemas.openxmlformats.org/officeDocument/2006/relationships/slideLayout" Target="../slideLayouts/slideLayout4.xml"/><Relationship Id="rId39" Type="http://schemas.openxmlformats.org/officeDocument/2006/relationships/image" Target="../media/image43.png"/><Relationship Id="rId21" Type="http://schemas.openxmlformats.org/officeDocument/2006/relationships/audio" Target="../media/media3.mp3"/><Relationship Id="rId34" Type="http://schemas.openxmlformats.org/officeDocument/2006/relationships/image" Target="../media/image10.tif"/><Relationship Id="rId42" Type="http://schemas.openxmlformats.org/officeDocument/2006/relationships/slide" Target="slide10.xml"/><Relationship Id="rId7" Type="http://schemas.openxmlformats.org/officeDocument/2006/relationships/audio" Target="../media/media9.mp3"/><Relationship Id="rId2" Type="http://schemas.microsoft.com/office/2007/relationships/media" Target="../media/media7.mp3"/><Relationship Id="rId16" Type="http://schemas.microsoft.com/office/2007/relationships/media" Target="../media/media14.mp3"/><Relationship Id="rId20" Type="http://schemas.microsoft.com/office/2007/relationships/media" Target="../media/media3.mp3"/><Relationship Id="rId29" Type="http://schemas.openxmlformats.org/officeDocument/2006/relationships/image" Target="../media/image36.png"/><Relationship Id="rId41" Type="http://schemas.openxmlformats.org/officeDocument/2006/relationships/slide" Target="slide2.xml"/><Relationship Id="rId1" Type="http://schemas.openxmlformats.org/officeDocument/2006/relationships/tags" Target="../tags/tag16.xml"/><Relationship Id="rId6" Type="http://schemas.microsoft.com/office/2007/relationships/media" Target="../media/media9.mp3"/><Relationship Id="rId11" Type="http://schemas.openxmlformats.org/officeDocument/2006/relationships/audio" Target="../media/media11.mp3"/><Relationship Id="rId24" Type="http://schemas.microsoft.com/office/2007/relationships/media" Target="../media/media17.mp3"/><Relationship Id="rId32" Type="http://schemas.openxmlformats.org/officeDocument/2006/relationships/image" Target="../media/image34.png"/><Relationship Id="rId37" Type="http://schemas.openxmlformats.org/officeDocument/2006/relationships/image" Target="../media/image41.png"/><Relationship Id="rId40" Type="http://schemas.openxmlformats.org/officeDocument/2006/relationships/image" Target="../media/image11.png"/><Relationship Id="rId5" Type="http://schemas.openxmlformats.org/officeDocument/2006/relationships/audio" Target="../media/media8.mp3"/><Relationship Id="rId15" Type="http://schemas.openxmlformats.org/officeDocument/2006/relationships/audio" Target="../media/media13.mp3"/><Relationship Id="rId23" Type="http://schemas.openxmlformats.org/officeDocument/2006/relationships/audio" Target="../media/media16.mp3"/><Relationship Id="rId28" Type="http://schemas.openxmlformats.org/officeDocument/2006/relationships/image" Target="../media/image22.png"/><Relationship Id="rId36" Type="http://schemas.openxmlformats.org/officeDocument/2006/relationships/image" Target="../media/image40.png"/><Relationship Id="rId10" Type="http://schemas.microsoft.com/office/2007/relationships/media" Target="../media/media11.mp3"/><Relationship Id="rId19" Type="http://schemas.openxmlformats.org/officeDocument/2006/relationships/audio" Target="../media/media15.mp3"/><Relationship Id="rId31" Type="http://schemas.openxmlformats.org/officeDocument/2006/relationships/image" Target="../media/image38.png"/><Relationship Id="rId44" Type="http://schemas.openxmlformats.org/officeDocument/2006/relationships/image" Target="../media/image6.png"/><Relationship Id="rId4" Type="http://schemas.microsoft.com/office/2007/relationships/media" Target="../media/media8.mp3"/><Relationship Id="rId9" Type="http://schemas.openxmlformats.org/officeDocument/2006/relationships/audio" Target="../media/media10.mp3"/><Relationship Id="rId14" Type="http://schemas.microsoft.com/office/2007/relationships/media" Target="../media/media13.mp3"/><Relationship Id="rId22" Type="http://schemas.microsoft.com/office/2007/relationships/media" Target="../media/media16.mp3"/><Relationship Id="rId27" Type="http://schemas.openxmlformats.org/officeDocument/2006/relationships/notesSlide" Target="../notesSlides/notesSlide15.xml"/><Relationship Id="rId30" Type="http://schemas.openxmlformats.org/officeDocument/2006/relationships/image" Target="../media/image37.png"/><Relationship Id="rId35" Type="http://schemas.openxmlformats.org/officeDocument/2006/relationships/image" Target="../media/image39.png"/><Relationship Id="rId43" Type="http://schemas.openxmlformats.org/officeDocument/2006/relationships/slide" Target="slide31.xml"/><Relationship Id="rId8" Type="http://schemas.microsoft.com/office/2007/relationships/media" Target="../media/media10.mp3"/><Relationship Id="rId3" Type="http://schemas.openxmlformats.org/officeDocument/2006/relationships/audio" Target="../media/media7.mp3"/><Relationship Id="rId12" Type="http://schemas.microsoft.com/office/2007/relationships/media" Target="../media/media12.mp3"/><Relationship Id="rId17" Type="http://schemas.openxmlformats.org/officeDocument/2006/relationships/audio" Target="../media/media14.mp3"/><Relationship Id="rId25" Type="http://schemas.openxmlformats.org/officeDocument/2006/relationships/audio" Target="../media/media17.mp3"/><Relationship Id="rId33" Type="http://schemas.openxmlformats.org/officeDocument/2006/relationships/image" Target="../media/image35.svg"/><Relationship Id="rId38"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notesSlide" Target="../notesSlides/notesSlide16.xml"/><Relationship Id="rId7" Type="http://schemas.openxmlformats.org/officeDocument/2006/relationships/image" Target="../media/image39.png"/><Relationship Id="rId12" Type="http://schemas.openxmlformats.org/officeDocument/2006/relationships/image" Target="../media/image6.png"/><Relationship Id="rId2" Type="http://schemas.openxmlformats.org/officeDocument/2006/relationships/slideLayout" Target="../slideLayouts/slideLayout4.xml"/><Relationship Id="rId16" Type="http://schemas.openxmlformats.org/officeDocument/2006/relationships/slide" Target="slide31.xml"/><Relationship Id="rId1" Type="http://schemas.openxmlformats.org/officeDocument/2006/relationships/tags" Target="../tags/tag17.xml"/><Relationship Id="rId6" Type="http://schemas.openxmlformats.org/officeDocument/2006/relationships/image" Target="../media/image35.svg"/><Relationship Id="rId11" Type="http://schemas.openxmlformats.org/officeDocument/2006/relationships/image" Target="../media/image10.tif"/><Relationship Id="rId5" Type="http://schemas.openxmlformats.org/officeDocument/2006/relationships/image" Target="../media/image34.png"/><Relationship Id="rId15" Type="http://schemas.openxmlformats.org/officeDocument/2006/relationships/slide" Target="slide10.xml"/><Relationship Id="rId10" Type="http://schemas.openxmlformats.org/officeDocument/2006/relationships/image" Target="../media/image42.png"/><Relationship Id="rId4" Type="http://schemas.openxmlformats.org/officeDocument/2006/relationships/image" Target="../media/image22.png"/><Relationship Id="rId9" Type="http://schemas.openxmlformats.org/officeDocument/2006/relationships/image" Target="../media/image41.png"/><Relationship Id="rId14"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tif"/><Relationship Id="rId18" Type="http://schemas.openxmlformats.org/officeDocument/2006/relationships/slide" Target="slide10.xml"/><Relationship Id="rId3" Type="http://schemas.openxmlformats.org/officeDocument/2006/relationships/audio" Target="../media/media18.mp3"/><Relationship Id="rId7" Type="http://schemas.openxmlformats.org/officeDocument/2006/relationships/image" Target="../media/image34.png"/><Relationship Id="rId12" Type="http://schemas.openxmlformats.org/officeDocument/2006/relationships/image" Target="../media/image42.png"/><Relationship Id="rId17" Type="http://schemas.openxmlformats.org/officeDocument/2006/relationships/slide" Target="slide2.xml"/><Relationship Id="rId2" Type="http://schemas.microsoft.com/office/2007/relationships/media" Target="../media/media18.mp3"/><Relationship Id="rId16" Type="http://schemas.openxmlformats.org/officeDocument/2006/relationships/image" Target="../media/image11.png"/><Relationship Id="rId20" Type="http://schemas.openxmlformats.org/officeDocument/2006/relationships/image" Target="../media/image44.png"/><Relationship Id="rId1" Type="http://schemas.openxmlformats.org/officeDocument/2006/relationships/tags" Target="../tags/tag18.xml"/><Relationship Id="rId6" Type="http://schemas.openxmlformats.org/officeDocument/2006/relationships/image" Target="../media/image22.png"/><Relationship Id="rId11" Type="http://schemas.openxmlformats.org/officeDocument/2006/relationships/image" Target="../media/image41.png"/><Relationship Id="rId5" Type="http://schemas.openxmlformats.org/officeDocument/2006/relationships/notesSlide" Target="../notesSlides/notesSlide17.xml"/><Relationship Id="rId15" Type="http://schemas.openxmlformats.org/officeDocument/2006/relationships/image" Target="../media/image43.png"/><Relationship Id="rId10" Type="http://schemas.openxmlformats.org/officeDocument/2006/relationships/image" Target="../media/image40.png"/><Relationship Id="rId19" Type="http://schemas.openxmlformats.org/officeDocument/2006/relationships/slide" Target="slide31.xml"/><Relationship Id="rId4" Type="http://schemas.openxmlformats.org/officeDocument/2006/relationships/slideLayout" Target="../slideLayouts/slideLayout4.xml"/><Relationship Id="rId9" Type="http://schemas.openxmlformats.org/officeDocument/2006/relationships/image" Target="../media/image39.png"/><Relationship Id="rId1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tif"/><Relationship Id="rId18" Type="http://schemas.openxmlformats.org/officeDocument/2006/relationships/image" Target="../media/image46.png"/><Relationship Id="rId3" Type="http://schemas.openxmlformats.org/officeDocument/2006/relationships/audio" Target="../media/media18.mp3"/><Relationship Id="rId21" Type="http://schemas.openxmlformats.org/officeDocument/2006/relationships/slide" Target="slide2.xml"/><Relationship Id="rId7" Type="http://schemas.openxmlformats.org/officeDocument/2006/relationships/image" Target="../media/image34.png"/><Relationship Id="rId12" Type="http://schemas.openxmlformats.org/officeDocument/2006/relationships/image" Target="../media/image42.png"/><Relationship Id="rId17" Type="http://schemas.openxmlformats.org/officeDocument/2006/relationships/image" Target="../media/image45.png"/><Relationship Id="rId2" Type="http://schemas.microsoft.com/office/2007/relationships/media" Target="../media/media18.mp3"/><Relationship Id="rId16" Type="http://schemas.openxmlformats.org/officeDocument/2006/relationships/image" Target="../media/image11.png"/><Relationship Id="rId20" Type="http://schemas.openxmlformats.org/officeDocument/2006/relationships/image" Target="../media/image44.png"/><Relationship Id="rId1" Type="http://schemas.openxmlformats.org/officeDocument/2006/relationships/tags" Target="../tags/tag19.xml"/><Relationship Id="rId6" Type="http://schemas.openxmlformats.org/officeDocument/2006/relationships/image" Target="../media/image22.png"/><Relationship Id="rId11" Type="http://schemas.openxmlformats.org/officeDocument/2006/relationships/image" Target="../media/image41.png"/><Relationship Id="rId5" Type="http://schemas.openxmlformats.org/officeDocument/2006/relationships/notesSlide" Target="../notesSlides/notesSlide18.xml"/><Relationship Id="rId15" Type="http://schemas.openxmlformats.org/officeDocument/2006/relationships/image" Target="../media/image43.png"/><Relationship Id="rId23" Type="http://schemas.openxmlformats.org/officeDocument/2006/relationships/slide" Target="slide31.xml"/><Relationship Id="rId10" Type="http://schemas.openxmlformats.org/officeDocument/2006/relationships/image" Target="../media/image40.png"/><Relationship Id="rId19" Type="http://schemas.openxmlformats.org/officeDocument/2006/relationships/image" Target="../media/image47.png"/><Relationship Id="rId4" Type="http://schemas.openxmlformats.org/officeDocument/2006/relationships/slideLayout" Target="../slideLayouts/slideLayout4.xml"/><Relationship Id="rId9" Type="http://schemas.openxmlformats.org/officeDocument/2006/relationships/image" Target="../media/image39.png"/><Relationship Id="rId14" Type="http://schemas.openxmlformats.org/officeDocument/2006/relationships/image" Target="../media/image6.png"/><Relationship Id="rId22" Type="http://schemas.openxmlformats.org/officeDocument/2006/relationships/slide" Target="slide10.xml"/></Relationships>
</file>

<file path=ppt/slides/_rels/slide1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tif"/><Relationship Id="rId18" Type="http://schemas.openxmlformats.org/officeDocument/2006/relationships/image" Target="../media/image47.png"/><Relationship Id="rId3" Type="http://schemas.openxmlformats.org/officeDocument/2006/relationships/audio" Target="../media/media19.mp3"/><Relationship Id="rId21" Type="http://schemas.openxmlformats.org/officeDocument/2006/relationships/slide" Target="slide10.xml"/><Relationship Id="rId7" Type="http://schemas.openxmlformats.org/officeDocument/2006/relationships/image" Target="../media/image34.png"/><Relationship Id="rId12" Type="http://schemas.openxmlformats.org/officeDocument/2006/relationships/image" Target="../media/image42.png"/><Relationship Id="rId17" Type="http://schemas.openxmlformats.org/officeDocument/2006/relationships/image" Target="../media/image46.png"/><Relationship Id="rId2" Type="http://schemas.microsoft.com/office/2007/relationships/media" Target="../media/media19.mp3"/><Relationship Id="rId16" Type="http://schemas.openxmlformats.org/officeDocument/2006/relationships/image" Target="../media/image45.png"/><Relationship Id="rId20" Type="http://schemas.openxmlformats.org/officeDocument/2006/relationships/slide" Target="slide2.xml"/><Relationship Id="rId1" Type="http://schemas.openxmlformats.org/officeDocument/2006/relationships/tags" Target="../tags/tag20.xml"/><Relationship Id="rId6" Type="http://schemas.openxmlformats.org/officeDocument/2006/relationships/image" Target="../media/image22.png"/><Relationship Id="rId11" Type="http://schemas.openxmlformats.org/officeDocument/2006/relationships/image" Target="../media/image41.png"/><Relationship Id="rId24" Type="http://schemas.openxmlformats.org/officeDocument/2006/relationships/image" Target="../media/image11.png"/><Relationship Id="rId5" Type="http://schemas.openxmlformats.org/officeDocument/2006/relationships/notesSlide" Target="../notesSlides/notesSlide19.xml"/><Relationship Id="rId15" Type="http://schemas.openxmlformats.org/officeDocument/2006/relationships/image" Target="../media/image43.png"/><Relationship Id="rId23" Type="http://schemas.openxmlformats.org/officeDocument/2006/relationships/image" Target="../media/image48.png"/><Relationship Id="rId10" Type="http://schemas.openxmlformats.org/officeDocument/2006/relationships/image" Target="../media/image40.png"/><Relationship Id="rId19" Type="http://schemas.openxmlformats.org/officeDocument/2006/relationships/image" Target="../media/image44.png"/><Relationship Id="rId4" Type="http://schemas.openxmlformats.org/officeDocument/2006/relationships/slideLayout" Target="../slideLayouts/slideLayout4.xml"/><Relationship Id="rId9" Type="http://schemas.openxmlformats.org/officeDocument/2006/relationships/image" Target="../media/image39.png"/><Relationship Id="rId14" Type="http://schemas.openxmlformats.org/officeDocument/2006/relationships/image" Target="../media/image6.png"/><Relationship Id="rId22" Type="http://schemas.openxmlformats.org/officeDocument/2006/relationships/slide" Target="slide31.xml"/></Relationships>
</file>

<file path=ppt/slides/_rels/slide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notesSlide" Target="../notesSlides/notesSlide2.xml"/><Relationship Id="rId7" Type="http://schemas.openxmlformats.org/officeDocument/2006/relationships/slide" Target="slide10.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slide" Target="slide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51.png"/><Relationship Id="rId3" Type="http://schemas.openxmlformats.org/officeDocument/2006/relationships/audio" Target="../media/media20.mp3"/><Relationship Id="rId7" Type="http://schemas.openxmlformats.org/officeDocument/2006/relationships/slide" Target="slide2.xml"/><Relationship Id="rId12" Type="http://schemas.openxmlformats.org/officeDocument/2006/relationships/image" Target="../media/image50.svg"/><Relationship Id="rId17" Type="http://schemas.openxmlformats.org/officeDocument/2006/relationships/image" Target="../media/image11.png"/><Relationship Id="rId2" Type="http://schemas.microsoft.com/office/2007/relationships/media" Target="../media/media20.mp3"/><Relationship Id="rId16" Type="http://schemas.openxmlformats.org/officeDocument/2006/relationships/image" Target="../media/image10.tif"/><Relationship Id="rId1" Type="http://schemas.openxmlformats.org/officeDocument/2006/relationships/tags" Target="../tags/tag21.xml"/><Relationship Id="rId6" Type="http://schemas.openxmlformats.org/officeDocument/2006/relationships/image" Target="../media/image22.png"/><Relationship Id="rId11" Type="http://schemas.openxmlformats.org/officeDocument/2006/relationships/image" Target="../media/image49.png"/><Relationship Id="rId5" Type="http://schemas.openxmlformats.org/officeDocument/2006/relationships/notesSlide" Target="../notesSlides/notesSlide20.xml"/><Relationship Id="rId15" Type="http://schemas.openxmlformats.org/officeDocument/2006/relationships/image" Target="../media/image53.png"/><Relationship Id="rId10"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 Target="slide31.xml"/><Relationship Id="rId1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audio" Target="../media/media4.mp3"/><Relationship Id="rId7" Type="http://schemas.openxmlformats.org/officeDocument/2006/relationships/slide" Target="slide2.xml"/><Relationship Id="rId12" Type="http://schemas.openxmlformats.org/officeDocument/2006/relationships/image" Target="../media/image10.tif"/><Relationship Id="rId17" Type="http://schemas.openxmlformats.org/officeDocument/2006/relationships/image" Target="../media/image59.png"/><Relationship Id="rId2" Type="http://schemas.microsoft.com/office/2007/relationships/media" Target="../media/media4.mp3"/><Relationship Id="rId16" Type="http://schemas.openxmlformats.org/officeDocument/2006/relationships/image" Target="../media/image58.svg"/><Relationship Id="rId1" Type="http://schemas.openxmlformats.org/officeDocument/2006/relationships/tags" Target="../tags/tag22.xml"/><Relationship Id="rId6" Type="http://schemas.openxmlformats.org/officeDocument/2006/relationships/image" Target="../media/image22.png"/><Relationship Id="rId11" Type="http://schemas.openxmlformats.org/officeDocument/2006/relationships/image" Target="../media/image54.png"/><Relationship Id="rId5" Type="http://schemas.openxmlformats.org/officeDocument/2006/relationships/notesSlide" Target="../notesSlides/notesSlide21.xml"/><Relationship Id="rId15" Type="http://schemas.openxmlformats.org/officeDocument/2006/relationships/image" Target="../media/image57.png"/><Relationship Id="rId10" Type="http://schemas.openxmlformats.org/officeDocument/2006/relationships/image" Target="../media/image6.png"/><Relationship Id="rId19" Type="http://schemas.openxmlformats.org/officeDocument/2006/relationships/image" Target="../media/image11.png"/><Relationship Id="rId4" Type="http://schemas.openxmlformats.org/officeDocument/2006/relationships/slideLayout" Target="../slideLayouts/slideLayout4.xml"/><Relationship Id="rId9" Type="http://schemas.openxmlformats.org/officeDocument/2006/relationships/slide" Target="slide31.xml"/><Relationship Id="rId14" Type="http://schemas.openxmlformats.org/officeDocument/2006/relationships/image" Target="../media/image56.svg"/></Relationships>
</file>

<file path=ppt/slides/_rels/slide2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0.tif"/><Relationship Id="rId18" Type="http://schemas.openxmlformats.org/officeDocument/2006/relationships/image" Target="../media/image66.png"/><Relationship Id="rId3" Type="http://schemas.openxmlformats.org/officeDocument/2006/relationships/audio" Target="../media/media21.mp3"/><Relationship Id="rId7" Type="http://schemas.openxmlformats.org/officeDocument/2006/relationships/slide" Target="slide2.xml"/><Relationship Id="rId12" Type="http://schemas.openxmlformats.org/officeDocument/2006/relationships/image" Target="../media/image11.png"/><Relationship Id="rId17" Type="http://schemas.openxmlformats.org/officeDocument/2006/relationships/image" Target="../media/image65.png"/><Relationship Id="rId2" Type="http://schemas.microsoft.com/office/2007/relationships/media" Target="../media/media21.mp3"/><Relationship Id="rId16" Type="http://schemas.openxmlformats.org/officeDocument/2006/relationships/image" Target="../media/image64.png"/><Relationship Id="rId1" Type="http://schemas.openxmlformats.org/officeDocument/2006/relationships/tags" Target="../tags/tag23.xml"/><Relationship Id="rId6" Type="http://schemas.openxmlformats.org/officeDocument/2006/relationships/image" Target="../media/image22.png"/><Relationship Id="rId11" Type="http://schemas.openxmlformats.org/officeDocument/2006/relationships/image" Target="../media/image61.png"/><Relationship Id="rId5" Type="http://schemas.openxmlformats.org/officeDocument/2006/relationships/notesSlide" Target="../notesSlides/notesSlide22.xml"/><Relationship Id="rId15" Type="http://schemas.openxmlformats.org/officeDocument/2006/relationships/image" Target="../media/image63.png"/><Relationship Id="rId10" Type="http://schemas.openxmlformats.org/officeDocument/2006/relationships/image" Target="../media/image6.png"/><Relationship Id="rId19" Type="http://schemas.openxmlformats.org/officeDocument/2006/relationships/image" Target="../media/image54.png"/><Relationship Id="rId4" Type="http://schemas.openxmlformats.org/officeDocument/2006/relationships/slideLayout" Target="../slideLayouts/slideLayout4.xml"/><Relationship Id="rId9" Type="http://schemas.openxmlformats.org/officeDocument/2006/relationships/slide" Target="slide31.xml"/><Relationship Id="rId1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0.tif"/><Relationship Id="rId18" Type="http://schemas.openxmlformats.org/officeDocument/2006/relationships/image" Target="../media/image71.png"/><Relationship Id="rId3" Type="http://schemas.microsoft.com/office/2007/relationships/media" Target="../media/media22.mp3"/><Relationship Id="rId21" Type="http://schemas.openxmlformats.org/officeDocument/2006/relationships/image" Target="../media/image74.png"/><Relationship Id="rId7" Type="http://schemas.openxmlformats.org/officeDocument/2006/relationships/slide" Target="slide2.xml"/><Relationship Id="rId12" Type="http://schemas.openxmlformats.org/officeDocument/2006/relationships/image" Target="../media/image61.png"/><Relationship Id="rId17" Type="http://schemas.openxmlformats.org/officeDocument/2006/relationships/image" Target="../media/image70.png"/><Relationship Id="rId2" Type="http://schemas.openxmlformats.org/officeDocument/2006/relationships/audio" Target="NULL" TargetMode="Externa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tags" Target="../tags/tag24.xml"/><Relationship Id="rId6" Type="http://schemas.openxmlformats.org/officeDocument/2006/relationships/image" Target="../media/image22.png"/><Relationship Id="rId11" Type="http://schemas.openxmlformats.org/officeDocument/2006/relationships/image" Target="../media/image67.png"/><Relationship Id="rId5" Type="http://schemas.openxmlformats.org/officeDocument/2006/relationships/notesSlide" Target="../notesSlides/notesSlide23.xml"/><Relationship Id="rId15" Type="http://schemas.openxmlformats.org/officeDocument/2006/relationships/image" Target="../media/image68.png"/><Relationship Id="rId10" Type="http://schemas.openxmlformats.org/officeDocument/2006/relationships/image" Target="../media/image6.png"/><Relationship Id="rId19" Type="http://schemas.openxmlformats.org/officeDocument/2006/relationships/image" Target="../media/image72.png"/><Relationship Id="rId4" Type="http://schemas.openxmlformats.org/officeDocument/2006/relationships/slideLayout" Target="../slideLayouts/slideLayout4.xml"/><Relationship Id="rId9" Type="http://schemas.openxmlformats.org/officeDocument/2006/relationships/slide" Target="slide31.xml"/><Relationship Id="rId14" Type="http://schemas.openxmlformats.org/officeDocument/2006/relationships/image" Target="../media/image11.png"/><Relationship Id="rId22"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75.png"/><Relationship Id="rId18" Type="http://schemas.openxmlformats.org/officeDocument/2006/relationships/image" Target="../media/image54.png"/><Relationship Id="rId3" Type="http://schemas.microsoft.com/office/2007/relationships/media" Target="../media/media22.mp3"/><Relationship Id="rId21" Type="http://schemas.openxmlformats.org/officeDocument/2006/relationships/image" Target="../media/image80.png"/><Relationship Id="rId7" Type="http://schemas.openxmlformats.org/officeDocument/2006/relationships/slide" Target="slide2.xml"/><Relationship Id="rId12" Type="http://schemas.openxmlformats.org/officeDocument/2006/relationships/image" Target="../media/image61.png"/><Relationship Id="rId17" Type="http://schemas.openxmlformats.org/officeDocument/2006/relationships/image" Target="../media/image77.png"/><Relationship Id="rId2" Type="http://schemas.openxmlformats.org/officeDocument/2006/relationships/audio" Target="NULL" TargetMode="External"/><Relationship Id="rId16" Type="http://schemas.openxmlformats.org/officeDocument/2006/relationships/image" Target="../media/image76.png"/><Relationship Id="rId20" Type="http://schemas.openxmlformats.org/officeDocument/2006/relationships/image" Target="../media/image79.png"/><Relationship Id="rId1" Type="http://schemas.openxmlformats.org/officeDocument/2006/relationships/tags" Target="../tags/tag25.xml"/><Relationship Id="rId6" Type="http://schemas.openxmlformats.org/officeDocument/2006/relationships/image" Target="../media/image22.png"/><Relationship Id="rId11" Type="http://schemas.openxmlformats.org/officeDocument/2006/relationships/image" Target="../media/image67.png"/><Relationship Id="rId5" Type="http://schemas.openxmlformats.org/officeDocument/2006/relationships/notesSlide" Target="../notesSlides/notesSlide24.xml"/><Relationship Id="rId15" Type="http://schemas.openxmlformats.org/officeDocument/2006/relationships/image" Target="../media/image11.png"/><Relationship Id="rId10" Type="http://schemas.openxmlformats.org/officeDocument/2006/relationships/image" Target="../media/image6.png"/><Relationship Id="rId19" Type="http://schemas.openxmlformats.org/officeDocument/2006/relationships/image" Target="../media/image78.png"/><Relationship Id="rId4" Type="http://schemas.openxmlformats.org/officeDocument/2006/relationships/slideLayout" Target="../slideLayouts/slideLayout4.xml"/><Relationship Id="rId9" Type="http://schemas.openxmlformats.org/officeDocument/2006/relationships/slide" Target="slide31.xml"/><Relationship Id="rId14" Type="http://schemas.openxmlformats.org/officeDocument/2006/relationships/image" Target="../media/image10.tif"/></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slide" Target="slide31.xml"/><Relationship Id="rId3" Type="http://schemas.openxmlformats.org/officeDocument/2006/relationships/notesSlide" Target="../notesSlides/notesSlide25.xml"/><Relationship Id="rId7" Type="http://schemas.openxmlformats.org/officeDocument/2006/relationships/image" Target="../media/image61.png"/><Relationship Id="rId12" Type="http://schemas.openxmlformats.org/officeDocument/2006/relationships/slide" Target="slide10.xm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67.png"/><Relationship Id="rId11" Type="http://schemas.openxmlformats.org/officeDocument/2006/relationships/slide" Target="slide2.xml"/><Relationship Id="rId5" Type="http://schemas.openxmlformats.org/officeDocument/2006/relationships/image" Target="../media/image54.png"/><Relationship Id="rId10" Type="http://schemas.openxmlformats.org/officeDocument/2006/relationships/image" Target="../media/image74.png"/><Relationship Id="rId4" Type="http://schemas.openxmlformats.org/officeDocument/2006/relationships/image" Target="../media/image22.png"/><Relationship Id="rId9" Type="http://schemas.openxmlformats.org/officeDocument/2006/relationships/image" Target="../media/image81.png"/><Relationship Id="rId1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0.tif"/><Relationship Id="rId3" Type="http://schemas.microsoft.com/office/2007/relationships/media" Target="../media/media23.mp3"/><Relationship Id="rId7" Type="http://schemas.openxmlformats.org/officeDocument/2006/relationships/slide" Target="slide2.xml"/><Relationship Id="rId12" Type="http://schemas.openxmlformats.org/officeDocument/2006/relationships/image" Target="../media/image11.png"/><Relationship Id="rId17" Type="http://schemas.openxmlformats.org/officeDocument/2006/relationships/image" Target="../media/image86.svg"/><Relationship Id="rId2" Type="http://schemas.openxmlformats.org/officeDocument/2006/relationships/audio" Target="NULL" TargetMode="External"/><Relationship Id="rId16" Type="http://schemas.openxmlformats.org/officeDocument/2006/relationships/image" Target="../media/image85.png"/><Relationship Id="rId1" Type="http://schemas.openxmlformats.org/officeDocument/2006/relationships/tags" Target="../tags/tag27.xml"/><Relationship Id="rId6" Type="http://schemas.openxmlformats.org/officeDocument/2006/relationships/image" Target="../media/image22.png"/><Relationship Id="rId11" Type="http://schemas.openxmlformats.org/officeDocument/2006/relationships/image" Target="../media/image82.png"/><Relationship Id="rId5" Type="http://schemas.openxmlformats.org/officeDocument/2006/relationships/notesSlide" Target="../notesSlides/notesSlide26.xml"/><Relationship Id="rId15" Type="http://schemas.openxmlformats.org/officeDocument/2006/relationships/image" Target="../media/image84.png"/><Relationship Id="rId10"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 Target="slide31.xml"/><Relationship Id="rId14"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0.tif"/><Relationship Id="rId18" Type="http://schemas.openxmlformats.org/officeDocument/2006/relationships/image" Target="../media/image92.png"/><Relationship Id="rId3" Type="http://schemas.microsoft.com/office/2007/relationships/media" Target="../media/media23.mp3"/><Relationship Id="rId21" Type="http://schemas.openxmlformats.org/officeDocument/2006/relationships/image" Target="../media/image94.png"/><Relationship Id="rId7" Type="http://schemas.openxmlformats.org/officeDocument/2006/relationships/slide" Target="slide2.xml"/><Relationship Id="rId12" Type="http://schemas.openxmlformats.org/officeDocument/2006/relationships/image" Target="../media/image87.png"/><Relationship Id="rId17" Type="http://schemas.openxmlformats.org/officeDocument/2006/relationships/image" Target="../media/image91.png"/><Relationship Id="rId2" Type="http://schemas.openxmlformats.org/officeDocument/2006/relationships/audio" Target="NULL" TargetMode="External"/><Relationship Id="rId16" Type="http://schemas.openxmlformats.org/officeDocument/2006/relationships/image" Target="../media/image90.png"/><Relationship Id="rId20" Type="http://schemas.openxmlformats.org/officeDocument/2006/relationships/image" Target="../media/image11.png"/><Relationship Id="rId1" Type="http://schemas.openxmlformats.org/officeDocument/2006/relationships/tags" Target="../tags/tag28.xml"/><Relationship Id="rId6" Type="http://schemas.openxmlformats.org/officeDocument/2006/relationships/image" Target="../media/image22.png"/><Relationship Id="rId11" Type="http://schemas.openxmlformats.org/officeDocument/2006/relationships/image" Target="../media/image82.png"/><Relationship Id="rId5" Type="http://schemas.openxmlformats.org/officeDocument/2006/relationships/notesSlide" Target="../notesSlides/notesSlide27.xml"/><Relationship Id="rId15" Type="http://schemas.openxmlformats.org/officeDocument/2006/relationships/image" Target="../media/image89.png"/><Relationship Id="rId10" Type="http://schemas.openxmlformats.org/officeDocument/2006/relationships/image" Target="../media/image6.png"/><Relationship Id="rId19" Type="http://schemas.openxmlformats.org/officeDocument/2006/relationships/image" Target="../media/image93.svg"/><Relationship Id="rId4" Type="http://schemas.openxmlformats.org/officeDocument/2006/relationships/slideLayout" Target="../slideLayouts/slideLayout4.xml"/><Relationship Id="rId9" Type="http://schemas.openxmlformats.org/officeDocument/2006/relationships/slide" Target="slide31.xml"/><Relationship Id="rId14" Type="http://schemas.openxmlformats.org/officeDocument/2006/relationships/image" Target="../media/image88.png"/></Relationships>
</file>

<file path=ppt/slides/_rels/slide2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95.png"/><Relationship Id="rId18" Type="http://schemas.openxmlformats.org/officeDocument/2006/relationships/image" Target="../media/image100.png"/><Relationship Id="rId3" Type="http://schemas.microsoft.com/office/2007/relationships/media" Target="../media/media23.mp3"/><Relationship Id="rId7" Type="http://schemas.openxmlformats.org/officeDocument/2006/relationships/slide" Target="slide2.xml"/><Relationship Id="rId12" Type="http://schemas.openxmlformats.org/officeDocument/2006/relationships/image" Target="../media/image10.tif"/><Relationship Id="rId17" Type="http://schemas.openxmlformats.org/officeDocument/2006/relationships/image" Target="../media/image99.png"/><Relationship Id="rId2" Type="http://schemas.openxmlformats.org/officeDocument/2006/relationships/audio" Target="NULL" TargetMode="External"/><Relationship Id="rId16" Type="http://schemas.openxmlformats.org/officeDocument/2006/relationships/image" Target="../media/image98.png"/><Relationship Id="rId1" Type="http://schemas.openxmlformats.org/officeDocument/2006/relationships/tags" Target="../tags/tag29.xml"/><Relationship Id="rId6" Type="http://schemas.openxmlformats.org/officeDocument/2006/relationships/image" Target="../media/image22.png"/><Relationship Id="rId11" Type="http://schemas.openxmlformats.org/officeDocument/2006/relationships/image" Target="../media/image82.png"/><Relationship Id="rId5" Type="http://schemas.openxmlformats.org/officeDocument/2006/relationships/notesSlide" Target="../notesSlides/notesSlide28.xml"/><Relationship Id="rId15" Type="http://schemas.openxmlformats.org/officeDocument/2006/relationships/image" Target="../media/image97.png"/><Relationship Id="rId10" Type="http://schemas.openxmlformats.org/officeDocument/2006/relationships/image" Target="../media/image6.png"/><Relationship Id="rId19" Type="http://schemas.openxmlformats.org/officeDocument/2006/relationships/image" Target="../media/image11.png"/><Relationship Id="rId4" Type="http://schemas.openxmlformats.org/officeDocument/2006/relationships/slideLayout" Target="../slideLayouts/slideLayout4.xml"/><Relationship Id="rId9" Type="http://schemas.openxmlformats.org/officeDocument/2006/relationships/slide" Target="slide31.xml"/><Relationship Id="rId14" Type="http://schemas.openxmlformats.org/officeDocument/2006/relationships/image" Target="../media/image96.png"/></Relationships>
</file>

<file path=ppt/slides/_rels/slide2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0.tif"/><Relationship Id="rId3" Type="http://schemas.openxmlformats.org/officeDocument/2006/relationships/audio" Target="../media/media24.mp3"/><Relationship Id="rId7" Type="http://schemas.openxmlformats.org/officeDocument/2006/relationships/slide" Target="slide2.xml"/><Relationship Id="rId12" Type="http://schemas.openxmlformats.org/officeDocument/2006/relationships/image" Target="../media/image101.jpeg"/><Relationship Id="rId2" Type="http://schemas.microsoft.com/office/2007/relationships/media" Target="../media/media24.mp3"/><Relationship Id="rId1" Type="http://schemas.openxmlformats.org/officeDocument/2006/relationships/tags" Target="../tags/tag30.xml"/><Relationship Id="rId6" Type="http://schemas.openxmlformats.org/officeDocument/2006/relationships/image" Target="../media/image22.png"/><Relationship Id="rId11" Type="http://schemas.openxmlformats.org/officeDocument/2006/relationships/image" Target="../media/image82.png"/><Relationship Id="rId5" Type="http://schemas.openxmlformats.org/officeDocument/2006/relationships/notesSlide" Target="../notesSlides/notesSlide29.xml"/><Relationship Id="rId15" Type="http://schemas.openxmlformats.org/officeDocument/2006/relationships/image" Target="../media/image102.png"/><Relationship Id="rId10"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 Target="slide31.xml"/><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notesSlide" Target="../notesSlides/notesSlide3.xml"/><Relationship Id="rId7" Type="http://schemas.openxmlformats.org/officeDocument/2006/relationships/slide" Target="slide10.xml"/><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slide" Target="slide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03.jpg"/><Relationship Id="rId3" Type="http://schemas.openxmlformats.org/officeDocument/2006/relationships/audio" Target="../media/media25.mp3"/><Relationship Id="rId7" Type="http://schemas.openxmlformats.org/officeDocument/2006/relationships/slide" Target="slide2.xml"/><Relationship Id="rId12" Type="http://schemas.openxmlformats.org/officeDocument/2006/relationships/image" Target="../media/image10.tif"/><Relationship Id="rId2" Type="http://schemas.microsoft.com/office/2007/relationships/media" Target="../media/media25.mp3"/><Relationship Id="rId1" Type="http://schemas.openxmlformats.org/officeDocument/2006/relationships/tags" Target="../tags/tag31.xml"/><Relationship Id="rId6" Type="http://schemas.openxmlformats.org/officeDocument/2006/relationships/image" Target="../media/image22.png"/><Relationship Id="rId11" Type="http://schemas.openxmlformats.org/officeDocument/2006/relationships/image" Target="../media/image82.png"/><Relationship Id="rId5" Type="http://schemas.openxmlformats.org/officeDocument/2006/relationships/notesSlide" Target="../notesSlides/notesSlide30.xml"/><Relationship Id="rId10"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 Target="slide31.xml"/><Relationship Id="rId1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slide" Target="slide31.xml"/><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slide" Target="slide10.xml"/><Relationship Id="rId5" Type="http://schemas.openxmlformats.org/officeDocument/2006/relationships/slide" Target="slide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notesSlide" Target="../notesSlides/notesSlide32.xml"/><Relationship Id="rId7" Type="http://schemas.openxmlformats.org/officeDocument/2006/relationships/slide" Target="slide10.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slide" Target="slide2.xml"/><Relationship Id="rId5" Type="http://schemas.openxmlformats.org/officeDocument/2006/relationships/image" Target="../media/image105.png"/><Relationship Id="rId4" Type="http://schemas.openxmlformats.org/officeDocument/2006/relationships/image" Target="../media/image104.png"/></Relationships>
</file>

<file path=ppt/slides/_rels/slide33.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notesSlide" Target="../notesSlides/notesSlide33.xml"/><Relationship Id="rId7" Type="http://schemas.openxmlformats.org/officeDocument/2006/relationships/slide" Target="slide2.xml"/><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106.png"/><Relationship Id="rId5" Type="http://schemas.openxmlformats.org/officeDocument/2006/relationships/image" Target="../media/image42.png"/><Relationship Id="rId10" Type="http://schemas.openxmlformats.org/officeDocument/2006/relationships/image" Target="../media/image107.png"/><Relationship Id="rId4" Type="http://schemas.openxmlformats.org/officeDocument/2006/relationships/image" Target="../media/image104.png"/><Relationship Id="rId9" Type="http://schemas.openxmlformats.org/officeDocument/2006/relationships/slide" Target="slide31.xml"/></Relationships>
</file>

<file path=ppt/slides/_rels/slide34.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notesSlide" Target="../notesSlides/notesSlide34.xml"/><Relationship Id="rId7" Type="http://schemas.openxmlformats.org/officeDocument/2006/relationships/slide" Target="slide10.xml"/><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slide" Target="slide2.xml"/><Relationship Id="rId5" Type="http://schemas.openxmlformats.org/officeDocument/2006/relationships/image" Target="../media/image104.png"/><Relationship Id="rId4" Type="http://schemas.openxmlformats.org/officeDocument/2006/relationships/image" Target="../media/image108.png"/></Relationships>
</file>

<file path=ppt/slides/_rels/slide35.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notesSlide" Target="../notesSlides/notesSlide35.xml"/><Relationship Id="rId7" Type="http://schemas.openxmlformats.org/officeDocument/2006/relationships/slide" Target="slide10.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slide" Target="slide2.xml"/><Relationship Id="rId5" Type="http://schemas.openxmlformats.org/officeDocument/2006/relationships/image" Target="../media/image104.png"/><Relationship Id="rId4" Type="http://schemas.openxmlformats.org/officeDocument/2006/relationships/image" Target="../media/image109.png"/></Relationships>
</file>

<file path=ppt/slides/_rels/slide36.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notesSlide" Target="../notesSlides/notesSlide36.xml"/><Relationship Id="rId7" Type="http://schemas.openxmlformats.org/officeDocument/2006/relationships/slide" Target="slide10.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slide" Target="slide2.xml"/><Relationship Id="rId5" Type="http://schemas.openxmlformats.org/officeDocument/2006/relationships/image" Target="../media/image104.png"/><Relationship Id="rId4" Type="http://schemas.openxmlformats.org/officeDocument/2006/relationships/image" Target="../media/image109.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1.png"/><Relationship Id="rId3" Type="http://schemas.openxmlformats.org/officeDocument/2006/relationships/audio" Target="../media/media26.mp3"/><Relationship Id="rId7" Type="http://schemas.openxmlformats.org/officeDocument/2006/relationships/image" Target="../media/image22.png"/><Relationship Id="rId12" Type="http://schemas.openxmlformats.org/officeDocument/2006/relationships/slide" Target="slide31.xml"/><Relationship Id="rId17" Type="http://schemas.openxmlformats.org/officeDocument/2006/relationships/image" Target="../media/image10.tif"/><Relationship Id="rId2" Type="http://schemas.microsoft.com/office/2007/relationships/media" Target="../media/media26.mp3"/><Relationship Id="rId16" Type="http://schemas.openxmlformats.org/officeDocument/2006/relationships/image" Target="../media/image11.png"/><Relationship Id="rId1" Type="http://schemas.openxmlformats.org/officeDocument/2006/relationships/tags" Target="../tags/tag38.xml"/><Relationship Id="rId6" Type="http://schemas.openxmlformats.org/officeDocument/2006/relationships/audio" Target="../media/audio1.wav"/><Relationship Id="rId11" Type="http://schemas.openxmlformats.org/officeDocument/2006/relationships/slide" Target="slide10.xml"/><Relationship Id="rId5" Type="http://schemas.openxmlformats.org/officeDocument/2006/relationships/notesSlide" Target="../notesSlides/notesSlide37.xml"/><Relationship Id="rId15" Type="http://schemas.openxmlformats.org/officeDocument/2006/relationships/image" Target="../media/image113.png"/><Relationship Id="rId10" Type="http://schemas.openxmlformats.org/officeDocument/2006/relationships/slide" Target="slide2.xml"/><Relationship Id="rId4" Type="http://schemas.openxmlformats.org/officeDocument/2006/relationships/slideLayout" Target="../slideLayouts/slideLayout4.xml"/><Relationship Id="rId9" Type="http://schemas.openxmlformats.org/officeDocument/2006/relationships/image" Target="../media/image110.png"/><Relationship Id="rId14" Type="http://schemas.openxmlformats.org/officeDocument/2006/relationships/image" Target="../media/image11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11.png"/><Relationship Id="rId3" Type="http://schemas.openxmlformats.org/officeDocument/2006/relationships/audio" Target="../media/media1.mp3"/><Relationship Id="rId7" Type="http://schemas.openxmlformats.org/officeDocument/2006/relationships/image" Target="../media/image8.png"/><Relationship Id="rId12" Type="http://schemas.openxmlformats.org/officeDocument/2006/relationships/image" Target="../media/image10.tif"/><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notesSlide" Target="../notesSlides/notesSlide4.xml"/><Relationship Id="rId10" Type="http://schemas.openxmlformats.org/officeDocument/2006/relationships/slide" Target="slide10.xml"/><Relationship Id="rId4" Type="http://schemas.openxmlformats.org/officeDocument/2006/relationships/slideLayout" Target="../slideLayouts/slideLayout4.xml"/><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notesSlide" Target="../notesSlides/notesSlide5.xml"/><Relationship Id="rId7" Type="http://schemas.openxmlformats.org/officeDocument/2006/relationships/slide" Target="slide10.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slide" Target="slide2.xml"/><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notesSlide" Target="../notesSlides/notesSlide6.xml"/><Relationship Id="rId7" Type="http://schemas.openxmlformats.org/officeDocument/2006/relationships/slide" Target="slide10.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slide" Target="slide2.xml"/><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4.xml"/><Relationship Id="rId13" Type="http://schemas.openxmlformats.org/officeDocument/2006/relationships/slide" Target="slide2.xml"/><Relationship Id="rId18" Type="http://schemas.openxmlformats.org/officeDocument/2006/relationships/image" Target="../media/image11.png"/><Relationship Id="rId3" Type="http://schemas.microsoft.com/office/2007/relationships/media" Target="../media/media2.mp3"/><Relationship Id="rId7" Type="http://schemas.openxmlformats.org/officeDocument/2006/relationships/audio" Target="../media/media4.mp3"/><Relationship Id="rId12" Type="http://schemas.openxmlformats.org/officeDocument/2006/relationships/slide" Target="slide31.xml"/><Relationship Id="rId17" Type="http://schemas.openxmlformats.org/officeDocument/2006/relationships/image" Target="../media/image16.png"/><Relationship Id="rId2" Type="http://schemas.openxmlformats.org/officeDocument/2006/relationships/audio" Target="NULL" TargetMode="External"/><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tags" Target="../tags/tag8.xml"/><Relationship Id="rId6" Type="http://schemas.microsoft.com/office/2007/relationships/media" Target="../media/media4.mp3"/><Relationship Id="rId11" Type="http://schemas.openxmlformats.org/officeDocument/2006/relationships/image" Target="../media/image8.png"/><Relationship Id="rId5" Type="http://schemas.openxmlformats.org/officeDocument/2006/relationships/audio" Target="../media/media3.mp3"/><Relationship Id="rId15" Type="http://schemas.openxmlformats.org/officeDocument/2006/relationships/image" Target="../media/image14.png"/><Relationship Id="rId10" Type="http://schemas.openxmlformats.org/officeDocument/2006/relationships/image" Target="../media/image7.png"/><Relationship Id="rId19" Type="http://schemas.openxmlformats.org/officeDocument/2006/relationships/image" Target="../media/image10.tif"/><Relationship Id="rId4" Type="http://schemas.microsoft.com/office/2007/relationships/media" Target="../media/media3.mp3"/><Relationship Id="rId9" Type="http://schemas.openxmlformats.org/officeDocument/2006/relationships/notesSlide" Target="../notesSlides/notesSlide7.xml"/><Relationship Id="rId14" Type="http://schemas.openxmlformats.org/officeDocument/2006/relationships/slide" Target="slide10.xml"/></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notesSlide" Target="../notesSlides/notesSlide8.xml"/><Relationship Id="rId7"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slide" Target="slide31.xml"/><Relationship Id="rId4" Type="http://schemas.openxmlformats.org/officeDocument/2006/relationships/image" Target="../media/image7.png"/><Relationship Id="rId9" Type="http://schemas.openxmlformats.org/officeDocument/2006/relationships/slide" Target="slide10.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9.xml"/><Relationship Id="rId7"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slide" Target="slide31.xml"/><Relationship Id="rId5" Type="http://schemas.openxmlformats.org/officeDocument/2006/relationships/slide" Target="slide10.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BE79B-A21E-496A-B3F8-F18D267CAD4B}"/>
              </a:ext>
            </a:extLst>
          </p:cNvPr>
          <p:cNvSpPr txBox="1"/>
          <p:nvPr/>
        </p:nvSpPr>
        <p:spPr>
          <a:xfrm>
            <a:off x="3156077" y="3492136"/>
            <a:ext cx="5879846" cy="683713"/>
          </a:xfrm>
          <a:prstGeom prst="rect">
            <a:avLst/>
          </a:prstGeom>
          <a:noFill/>
        </p:spPr>
        <p:txBody>
          <a:bodyPr wrap="square" rtlCol="0">
            <a:spAutoFit/>
          </a:bodyPr>
          <a:lstStyle/>
          <a:p>
            <a:pPr algn="ctr">
              <a:lnSpc>
                <a:spcPts val="4600"/>
              </a:lnSpc>
            </a:pPr>
            <a:r>
              <a:rPr lang="en-US" sz="4400" b="1" dirty="0" err="1"/>
              <a:t>Mmm</a:t>
            </a:r>
            <a:r>
              <a:rPr lang="en-US" sz="4400" b="1" dirty="0"/>
              <a:t>, tasty!</a:t>
            </a:r>
          </a:p>
        </p:txBody>
      </p:sp>
      <p:pic>
        <p:nvPicPr>
          <p:cNvPr id="7" name="Picture 6" descr="A picture containing text&#10;&#10;Description automatically generated">
            <a:extLst>
              <a:ext uri="{FF2B5EF4-FFF2-40B4-BE49-F238E27FC236}">
                <a16:creationId xmlns:a16="http://schemas.microsoft.com/office/drawing/2014/main" id="{C2923C11-FD8E-42C1-AE95-9DB6E5310D57}"/>
              </a:ext>
            </a:extLst>
          </p:cNvPr>
          <p:cNvPicPr>
            <a:picLocks noChangeAspect="1"/>
          </p:cNvPicPr>
          <p:nvPr/>
        </p:nvPicPr>
        <p:blipFill rotWithShape="1">
          <a:blip r:embed="rId4">
            <a:extLst>
              <a:ext uri="{28A0092B-C50C-407E-A947-70E740481C1C}">
                <a14:useLocalDpi xmlns:a14="http://schemas.microsoft.com/office/drawing/2010/main" val="0"/>
              </a:ext>
            </a:extLst>
          </a:blip>
          <a:srcRect l="10138"/>
          <a:stretch/>
        </p:blipFill>
        <p:spPr>
          <a:xfrm>
            <a:off x="3096426" y="2236382"/>
            <a:ext cx="5999148" cy="995445"/>
          </a:xfrm>
          <a:prstGeom prst="rect">
            <a:avLst/>
          </a:prstGeom>
        </p:spPr>
      </p:pic>
    </p:spTree>
    <p:custDataLst>
      <p:tags r:id="rId1"/>
    </p:custDataLst>
    <p:extLst>
      <p:ext uri="{BB962C8B-B14F-4D97-AF65-F5344CB8AC3E}">
        <p14:creationId xmlns:p14="http://schemas.microsoft.com/office/powerpoint/2010/main" val="1043563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14904D3F-7C21-40DA-B86F-DF58EFD884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ounded Rectangle 19">
            <a:extLst>
              <a:ext uri="{FF2B5EF4-FFF2-40B4-BE49-F238E27FC236}">
                <a16:creationId xmlns:a16="http://schemas.microsoft.com/office/drawing/2014/main" id="{4E11F1BF-52BF-4326-82AB-FC5816A5E392}"/>
              </a:ext>
            </a:extLst>
          </p:cNvPr>
          <p:cNvSpPr/>
          <p:nvPr/>
        </p:nvSpPr>
        <p:spPr>
          <a:xfrm>
            <a:off x="3395662" y="1209675"/>
            <a:ext cx="5400675" cy="969963"/>
          </a:xfrm>
          <a:custGeom>
            <a:avLst/>
            <a:gdLst>
              <a:gd name="connsiteX0" fmla="*/ 0 w 5400600"/>
              <a:gd name="connsiteY0" fmla="*/ 216028 h 1296144"/>
              <a:gd name="connsiteX1" fmla="*/ 216028 w 5400600"/>
              <a:gd name="connsiteY1" fmla="*/ 0 h 1296144"/>
              <a:gd name="connsiteX2" fmla="*/ 5184572 w 5400600"/>
              <a:gd name="connsiteY2" fmla="*/ 0 h 1296144"/>
              <a:gd name="connsiteX3" fmla="*/ 5400600 w 5400600"/>
              <a:gd name="connsiteY3" fmla="*/ 216028 h 1296144"/>
              <a:gd name="connsiteX4" fmla="*/ 5400600 w 5400600"/>
              <a:gd name="connsiteY4" fmla="*/ 1080116 h 1296144"/>
              <a:gd name="connsiteX5" fmla="*/ 5184572 w 5400600"/>
              <a:gd name="connsiteY5" fmla="*/ 1296144 h 1296144"/>
              <a:gd name="connsiteX6" fmla="*/ 216028 w 5400600"/>
              <a:gd name="connsiteY6" fmla="*/ 1296144 h 1296144"/>
              <a:gd name="connsiteX7" fmla="*/ 0 w 5400600"/>
              <a:gd name="connsiteY7" fmla="*/ 1080116 h 1296144"/>
              <a:gd name="connsiteX8" fmla="*/ 0 w 5400600"/>
              <a:gd name="connsiteY8" fmla="*/ 216028 h 1296144"/>
              <a:gd name="connsiteX0" fmla="*/ 0 w 5400600"/>
              <a:gd name="connsiteY0" fmla="*/ 216028 h 1296144"/>
              <a:gd name="connsiteX1" fmla="*/ 216028 w 5400600"/>
              <a:gd name="connsiteY1" fmla="*/ 0 h 1296144"/>
              <a:gd name="connsiteX2" fmla="*/ 5184572 w 5400600"/>
              <a:gd name="connsiteY2" fmla="*/ 0 h 1296144"/>
              <a:gd name="connsiteX3" fmla="*/ 5400600 w 5400600"/>
              <a:gd name="connsiteY3" fmla="*/ 216028 h 1296144"/>
              <a:gd name="connsiteX4" fmla="*/ 5400600 w 5400600"/>
              <a:gd name="connsiteY4" fmla="*/ 1080116 h 1296144"/>
              <a:gd name="connsiteX5" fmla="*/ 5184572 w 5400600"/>
              <a:gd name="connsiteY5" fmla="*/ 1296144 h 1296144"/>
              <a:gd name="connsiteX6" fmla="*/ 216028 w 5400600"/>
              <a:gd name="connsiteY6" fmla="*/ 1296144 h 1296144"/>
              <a:gd name="connsiteX7" fmla="*/ 0 w 5400600"/>
              <a:gd name="connsiteY7" fmla="*/ 1080116 h 1296144"/>
              <a:gd name="connsiteX8" fmla="*/ 0 w 5400600"/>
              <a:gd name="connsiteY8" fmla="*/ 216028 h 12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00" h="1296144">
                <a:moveTo>
                  <a:pt x="0" y="216028"/>
                </a:moveTo>
                <a:cubicBezTo>
                  <a:pt x="0" y="96719"/>
                  <a:pt x="96719" y="0"/>
                  <a:pt x="216028" y="0"/>
                </a:cubicBezTo>
                <a:lnTo>
                  <a:pt x="5184572" y="0"/>
                </a:lnTo>
                <a:cubicBezTo>
                  <a:pt x="5303881" y="0"/>
                  <a:pt x="5400600" y="96719"/>
                  <a:pt x="5400600" y="216028"/>
                </a:cubicBezTo>
                <a:lnTo>
                  <a:pt x="5400600" y="1080116"/>
                </a:lnTo>
                <a:cubicBezTo>
                  <a:pt x="5400600" y="1199425"/>
                  <a:pt x="5303881" y="1296144"/>
                  <a:pt x="5184572" y="1296144"/>
                </a:cubicBezTo>
                <a:lnTo>
                  <a:pt x="216028" y="1296144"/>
                </a:lnTo>
                <a:cubicBezTo>
                  <a:pt x="96719" y="1296144"/>
                  <a:pt x="0" y="1199425"/>
                  <a:pt x="0" y="1080116"/>
                </a:cubicBezTo>
                <a:lnTo>
                  <a:pt x="0" y="216028"/>
                </a:lnTo>
                <a:close/>
              </a:path>
            </a:pathLst>
          </a:custGeom>
          <a:solidFill>
            <a:srgbClr val="00206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Let’s read!</a:t>
            </a:r>
          </a:p>
        </p:txBody>
      </p:sp>
      <p:sp>
        <p:nvSpPr>
          <p:cNvPr id="3" name="Rounded Rectangle 20">
            <a:extLst>
              <a:ext uri="{FF2B5EF4-FFF2-40B4-BE49-F238E27FC236}">
                <a16:creationId xmlns:a16="http://schemas.microsoft.com/office/drawing/2014/main" id="{ED797828-8227-4405-BD56-5AE8CF6E1F7F}"/>
              </a:ext>
            </a:extLst>
          </p:cNvPr>
          <p:cNvSpPr/>
          <p:nvPr/>
        </p:nvSpPr>
        <p:spPr>
          <a:xfrm>
            <a:off x="2401887" y="2179638"/>
            <a:ext cx="7396162" cy="2943225"/>
          </a:xfrm>
          <a:prstGeom prst="roundRect">
            <a:avLst/>
          </a:prstGeom>
          <a:solidFill>
            <a:srgbClr val="FFFFFF"/>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Let’s read the article in detail.</a:t>
            </a:r>
          </a:p>
        </p:txBody>
      </p:sp>
      <p:sp>
        <p:nvSpPr>
          <p:cNvPr id="5" name="Rectangle: Top Corners Rounded 4">
            <a:hlinkClick r:id="rId5" action="ppaction://hlinksldjump"/>
            <a:extLst>
              <a:ext uri="{FF2B5EF4-FFF2-40B4-BE49-F238E27FC236}">
                <a16:creationId xmlns:a16="http://schemas.microsoft.com/office/drawing/2014/main" id="{F8F40B31-55A5-43C3-880B-2259C1CF9F94}"/>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6" name="Rectangle: Top Corners Rounded 5">
            <a:hlinkClick r:id="rId6" action="ppaction://hlinksldjump"/>
            <a:extLst>
              <a:ext uri="{FF2B5EF4-FFF2-40B4-BE49-F238E27FC236}">
                <a16:creationId xmlns:a16="http://schemas.microsoft.com/office/drawing/2014/main" id="{B8492630-6D1E-494E-BDDE-86C5201CD425}"/>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8" name="Rectangle: Top Corners Rounded 7">
            <a:hlinkClick r:id="rId7" action="ppaction://hlinksldjump"/>
            <a:extLst>
              <a:ext uri="{FF2B5EF4-FFF2-40B4-BE49-F238E27FC236}">
                <a16:creationId xmlns:a16="http://schemas.microsoft.com/office/drawing/2014/main" id="{51E14F4D-65BE-48C2-B433-4970B892CC9E}"/>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9" name="Picture 8">
            <a:extLst>
              <a:ext uri="{FF2B5EF4-FFF2-40B4-BE49-F238E27FC236}">
                <a16:creationId xmlns:a16="http://schemas.microsoft.com/office/drawing/2014/main" id="{51035129-1935-4995-90F5-F094945975BA}"/>
              </a:ext>
            </a:extLst>
          </p:cNvPr>
          <p:cNvPicPr>
            <a:picLocks noChangeAspect="1"/>
          </p:cNvPicPr>
          <p:nvPr/>
        </p:nvPicPr>
        <p:blipFill>
          <a:blip r:embed="rId8"/>
          <a:stretch>
            <a:fillRect/>
          </a:stretch>
        </p:blipFill>
        <p:spPr>
          <a:xfrm>
            <a:off x="46744" y="6100900"/>
            <a:ext cx="1592467" cy="720000"/>
          </a:xfrm>
          <a:prstGeom prst="rect">
            <a:avLst/>
          </a:prstGeom>
        </p:spPr>
      </p:pic>
    </p:spTree>
    <p:custDataLst>
      <p:tags r:id="rId1"/>
    </p:custDataLst>
    <p:extLst>
      <p:ext uri="{BB962C8B-B14F-4D97-AF65-F5344CB8AC3E}">
        <p14:creationId xmlns:p14="http://schemas.microsoft.com/office/powerpoint/2010/main" val="936493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6"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sp>
        <p:nvSpPr>
          <p:cNvPr id="8" name="Rectangle: Top Corners Rounded 7">
            <a:hlinkClick r:id="rId7"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8"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9"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10"/>
          <a:stretch>
            <a:fillRect/>
          </a:stretch>
        </p:blipFill>
        <p:spPr>
          <a:xfrm>
            <a:off x="46744" y="6100900"/>
            <a:ext cx="1592467" cy="720000"/>
          </a:xfrm>
          <a:prstGeom prst="rect">
            <a:avLst/>
          </a:prstGeom>
        </p:spPr>
      </p:pic>
      <p:pic>
        <p:nvPicPr>
          <p:cNvPr id="22" name="Graphic 21">
            <a:extLst>
              <a:ext uri="{FF2B5EF4-FFF2-40B4-BE49-F238E27FC236}">
                <a16:creationId xmlns:a16="http://schemas.microsoft.com/office/drawing/2014/main" id="{0DC8B0A4-D983-49D4-8BE2-448970B7018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83625" y="2355850"/>
            <a:ext cx="5162550" cy="1790700"/>
          </a:xfrm>
          <a:prstGeom prst="rect">
            <a:avLst/>
          </a:prstGeom>
        </p:spPr>
      </p:pic>
      <p:pic>
        <p:nvPicPr>
          <p:cNvPr id="23" name="PLET2E_4A4_RaC-0002">
            <a:hlinkClick r:id="" action="ppaction://media"/>
            <a:extLst>
              <a:ext uri="{FF2B5EF4-FFF2-40B4-BE49-F238E27FC236}">
                <a16:creationId xmlns:a16="http://schemas.microsoft.com/office/drawing/2014/main" id="{30108C8C-63BA-4403-8FDD-78611964F141}"/>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3854347" y="-805983"/>
            <a:ext cx="609600" cy="609600"/>
          </a:xfrm>
          <a:prstGeom prst="rect">
            <a:avLst/>
          </a:prstGeom>
        </p:spPr>
      </p:pic>
      <p:pic>
        <p:nvPicPr>
          <p:cNvPr id="3" name="Picture 2">
            <a:extLst>
              <a:ext uri="{FF2B5EF4-FFF2-40B4-BE49-F238E27FC236}">
                <a16:creationId xmlns:a16="http://schemas.microsoft.com/office/drawing/2014/main" id="{827D8CFD-96E4-4EE3-A71D-E4393177A3EF}"/>
              </a:ext>
            </a:extLst>
          </p:cNvPr>
          <p:cNvPicPr>
            <a:picLocks noChangeAspect="1"/>
          </p:cNvPicPr>
          <p:nvPr/>
        </p:nvPicPr>
        <p:blipFill>
          <a:blip r:embed="rId14"/>
          <a:stretch>
            <a:fillRect/>
          </a:stretch>
        </p:blipFill>
        <p:spPr>
          <a:xfrm>
            <a:off x="400337" y="905666"/>
            <a:ext cx="5320725" cy="5040000"/>
          </a:xfrm>
          <a:prstGeom prst="rect">
            <a:avLst/>
          </a:prstGeom>
          <a:ln>
            <a:noFill/>
          </a:ln>
          <a:effectLst>
            <a:softEdge rad="112500"/>
          </a:effectLst>
        </p:spPr>
      </p:pic>
      <p:pic>
        <p:nvPicPr>
          <p:cNvPr id="11" name="play button">
            <a:extLst>
              <a:ext uri="{FF2B5EF4-FFF2-40B4-BE49-F238E27FC236}">
                <a16:creationId xmlns:a16="http://schemas.microsoft.com/office/drawing/2014/main" id="{587A9DDA-442D-4C55-9C84-D9595355BEF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148098" y="2086610"/>
            <a:ext cx="640080" cy="640080"/>
          </a:xfrm>
          <a:prstGeom prst="rect">
            <a:avLst/>
          </a:prstGeom>
        </p:spPr>
      </p:pic>
      <p:pic>
        <p:nvPicPr>
          <p:cNvPr id="5" name="Picture 4">
            <a:extLst>
              <a:ext uri="{FF2B5EF4-FFF2-40B4-BE49-F238E27FC236}">
                <a16:creationId xmlns:a16="http://schemas.microsoft.com/office/drawing/2014/main" id="{2CA9B971-389A-4A4D-9A67-9A5D4A7FB5B7}"/>
              </a:ext>
            </a:extLst>
          </p:cNvPr>
          <p:cNvPicPr>
            <a:picLocks noChangeAspect="1"/>
          </p:cNvPicPr>
          <p:nvPr/>
        </p:nvPicPr>
        <p:blipFill rotWithShape="1">
          <a:blip r:embed="rId16"/>
          <a:srcRect l="50657" t="36132" r="15330" b="33303"/>
          <a:stretch/>
        </p:blipFill>
        <p:spPr>
          <a:xfrm>
            <a:off x="3095626" y="2726690"/>
            <a:ext cx="1809750" cy="1540510"/>
          </a:xfrm>
          <a:prstGeom prst="rect">
            <a:avLst/>
          </a:prstGeom>
        </p:spPr>
      </p:pic>
      <p:pic>
        <p:nvPicPr>
          <p:cNvPr id="31" name="Picture 30" descr="Close-up of a person's mouth&#10;&#10;Description automatically generated">
            <a:extLst>
              <a:ext uri="{FF2B5EF4-FFF2-40B4-BE49-F238E27FC236}">
                <a16:creationId xmlns:a16="http://schemas.microsoft.com/office/drawing/2014/main" id="{69B75210-D55B-4BF5-A728-DC2DAC0F07A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2695" y="1186446"/>
            <a:ext cx="5506326" cy="4129509"/>
          </a:xfrm>
          <a:prstGeom prst="rect">
            <a:avLst/>
          </a:prstGeom>
          <a:effectLst>
            <a:softEdge rad="127000"/>
          </a:effectLst>
        </p:spPr>
      </p:pic>
      <p:sp>
        <p:nvSpPr>
          <p:cNvPr id="32" name="Oval 31">
            <a:extLst>
              <a:ext uri="{FF2B5EF4-FFF2-40B4-BE49-F238E27FC236}">
                <a16:creationId xmlns:a16="http://schemas.microsoft.com/office/drawing/2014/main" id="{FDAD4D9B-3A4F-44CB-B50C-D370B1DA66D5}"/>
              </a:ext>
            </a:extLst>
          </p:cNvPr>
          <p:cNvSpPr/>
          <p:nvPr/>
        </p:nvSpPr>
        <p:spPr>
          <a:xfrm>
            <a:off x="1955359" y="3400266"/>
            <a:ext cx="2375377" cy="18884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Picture 32" descr="Close-up of a person's mouth&#10;&#10;Description automatically generated">
            <a:extLst>
              <a:ext uri="{FF2B5EF4-FFF2-40B4-BE49-F238E27FC236}">
                <a16:creationId xmlns:a16="http://schemas.microsoft.com/office/drawing/2014/main" id="{3A703450-D382-4144-9D47-0C36A8DD481C}"/>
              </a:ext>
            </a:extLst>
          </p:cNvPr>
          <p:cNvPicPr>
            <a:picLocks noChangeAspect="1"/>
          </p:cNvPicPr>
          <p:nvPr/>
        </p:nvPicPr>
        <p:blipFill rotWithShape="1">
          <a:blip r:embed="rId17">
            <a:extLst>
              <a:ext uri="{28A0092B-C50C-407E-A947-70E740481C1C}">
                <a14:useLocalDpi xmlns:a14="http://schemas.microsoft.com/office/drawing/2010/main" val="0"/>
              </a:ext>
            </a:extLst>
          </a:blip>
          <a:srcRect l="31484" t="56152" r="32997" b="3690"/>
          <a:stretch/>
        </p:blipFill>
        <p:spPr>
          <a:xfrm>
            <a:off x="767498" y="2311016"/>
            <a:ext cx="4796719" cy="4066989"/>
          </a:xfrm>
          <a:prstGeom prst="ellipse">
            <a:avLst/>
          </a:prstGeom>
          <a:ln w="76200">
            <a:solidFill>
              <a:srgbClr val="FF0000"/>
            </a:solidFill>
          </a:ln>
          <a:effectLst>
            <a:outerShdw blurRad="63500" sx="102000" sy="102000" algn="ctr" rotWithShape="0">
              <a:prstClr val="black">
                <a:alpha val="40000"/>
              </a:prstClr>
            </a:outerShdw>
          </a:effectLst>
        </p:spPr>
      </p:pic>
      <p:sp>
        <p:nvSpPr>
          <p:cNvPr id="16" name="矩形 18">
            <a:extLst>
              <a:ext uri="{FF2B5EF4-FFF2-40B4-BE49-F238E27FC236}">
                <a16:creationId xmlns:a16="http://schemas.microsoft.com/office/drawing/2014/main" id="{A85E004B-55CC-4EF8-A327-ED0B78DCFD66}"/>
              </a:ext>
            </a:extLst>
          </p:cNvPr>
          <p:cNvSpPr/>
          <p:nvPr/>
        </p:nvSpPr>
        <p:spPr>
          <a:xfrm>
            <a:off x="-1" y="156754"/>
            <a:ext cx="7139709"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HK" sz="3200" b="1" dirty="0">
                <a:solidFill>
                  <a:schemeClr val="bg1"/>
                </a:solidFill>
              </a:rPr>
              <a:t>How many </a:t>
            </a:r>
            <a:r>
              <a:rPr lang="en-US" altLang="zh-HK" sz="3200" b="1" dirty="0">
                <a:solidFill>
                  <a:srgbClr val="FFC000"/>
                </a:solidFill>
              </a:rPr>
              <a:t>taste buds </a:t>
            </a:r>
            <a:r>
              <a:rPr lang="en-US" altLang="zh-HK" sz="3200" b="1" dirty="0">
                <a:solidFill>
                  <a:schemeClr val="bg1"/>
                </a:solidFill>
              </a:rPr>
              <a:t>do we have?</a:t>
            </a:r>
            <a:endParaRPr kumimoji="0" lang="en-US" altLang="zh-HK" sz="3200" b="1" dirty="0">
              <a:solidFill>
                <a:schemeClr val="bg1"/>
              </a:solidFill>
            </a:endParaRPr>
          </a:p>
        </p:txBody>
      </p:sp>
    </p:spTree>
    <p:custDataLst>
      <p:tags r:id="rId1"/>
    </p:custDataLst>
    <p:extLst>
      <p:ext uri="{BB962C8B-B14F-4D97-AF65-F5344CB8AC3E}">
        <p14:creationId xmlns:p14="http://schemas.microsoft.com/office/powerpoint/2010/main" val="332679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8" presetClass="emph" presetSubtype="0" repeatCount="indefinite" autoRev="1" fill="hold" nodeType="withEffect">
                                  <p:stCondLst>
                                    <p:cond delay="0"/>
                                  </p:stCondLst>
                                  <p:childTnLst>
                                    <p:animRot by="600000">
                                      <p:cBhvr>
                                        <p:cTn id="20" dur="500" fill="hold"/>
                                        <p:tgtEl>
                                          <p:spTgt spid="5"/>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par>
                          <p:cTn id="27" fill="hold">
                            <p:stCondLst>
                              <p:cond delay="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heel(1)">
                                      <p:cBhvr>
                                        <p:cTn id="34" dur="1000"/>
                                        <p:tgtEl>
                                          <p:spTgt spid="32"/>
                                        </p:tgtEl>
                                      </p:cBhvr>
                                    </p:animEffect>
                                  </p:childTnLst>
                                </p:cTn>
                              </p:par>
                            </p:childTnLst>
                          </p:cTn>
                        </p:par>
                        <p:par>
                          <p:cTn id="35" fill="hold">
                            <p:stCondLst>
                              <p:cond delay="1500"/>
                            </p:stCondLst>
                            <p:childTnLst>
                              <p:par>
                                <p:cTn id="36" presetID="53" presetClass="entr" presetSubtype="16" fill="hold" nodeType="after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500" fill="hold"/>
                                        <p:tgtEl>
                                          <p:spTgt spid="33"/>
                                        </p:tgtEl>
                                        <p:attrNameLst>
                                          <p:attrName>ppt_w</p:attrName>
                                        </p:attrNameLst>
                                      </p:cBhvr>
                                      <p:tavLst>
                                        <p:tav tm="0">
                                          <p:val>
                                            <p:fltVal val="0"/>
                                          </p:val>
                                        </p:tav>
                                        <p:tav tm="100000">
                                          <p:val>
                                            <p:strVal val="#ppt_w"/>
                                          </p:val>
                                        </p:tav>
                                      </p:tavLst>
                                    </p:anim>
                                    <p:anim calcmode="lin" valueType="num">
                                      <p:cBhvr>
                                        <p:cTn id="39" dur="500" fill="hold"/>
                                        <p:tgtEl>
                                          <p:spTgt spid="33"/>
                                        </p:tgtEl>
                                        <p:attrNameLst>
                                          <p:attrName>ppt_h</p:attrName>
                                        </p:attrNameLst>
                                      </p:cBhvr>
                                      <p:tavLst>
                                        <p:tav tm="0">
                                          <p:val>
                                            <p:fltVal val="0"/>
                                          </p:val>
                                        </p:tav>
                                        <p:tav tm="100000">
                                          <p:val>
                                            <p:strVal val="#ppt_h"/>
                                          </p:val>
                                        </p:tav>
                                      </p:tavLst>
                                    </p:anim>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3"/>
                </p:tgtEl>
              </p:cMediaNode>
            </p:audio>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1400" fill="hold"/>
                                        <p:tgtEl>
                                          <p:spTgt spid="23"/>
                                        </p:tgtEl>
                                      </p:cBhvr>
                                    </p:cmd>
                                  </p:childTnLst>
                                </p:cTn>
                              </p:par>
                            </p:childTnLst>
                          </p:cTn>
                        </p:par>
                      </p:childTnLst>
                    </p:cTn>
                  </p:par>
                </p:childTnLst>
              </p:cTn>
              <p:nextCondLst>
                <p:cond evt="onClick" delay="0">
                  <p:tgtEl>
                    <p:spTgt spid="11"/>
                  </p:tgtEl>
                </p:cond>
              </p:nextCondLst>
            </p:seq>
          </p:childTnLst>
        </p:cTn>
      </p:par>
    </p:tnLst>
    <p:bldLst>
      <p:bldP spid="32"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6"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sp>
        <p:nvSpPr>
          <p:cNvPr id="8" name="Rectangle: Top Corners Rounded 7">
            <a:hlinkClick r:id="rId7"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8"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9"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10"/>
          <a:stretch>
            <a:fillRect/>
          </a:stretch>
        </p:blipFill>
        <p:spPr>
          <a:xfrm>
            <a:off x="46744" y="6100900"/>
            <a:ext cx="1592467" cy="720000"/>
          </a:xfrm>
          <a:prstGeom prst="rect">
            <a:avLst/>
          </a:prstGeom>
        </p:spPr>
      </p:pic>
      <p:pic>
        <p:nvPicPr>
          <p:cNvPr id="2" name="PLET2E_4A4_RaC-0003">
            <a:hlinkClick r:id="" action="ppaction://media"/>
            <a:extLst>
              <a:ext uri="{FF2B5EF4-FFF2-40B4-BE49-F238E27FC236}">
                <a16:creationId xmlns:a16="http://schemas.microsoft.com/office/drawing/2014/main" id="{464F3B72-1736-46C7-B374-394682B685C4}"/>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609703" y="-707820"/>
            <a:ext cx="609600" cy="609600"/>
          </a:xfrm>
          <a:prstGeom prst="rect">
            <a:avLst/>
          </a:prstGeom>
        </p:spPr>
      </p:pic>
      <p:pic>
        <p:nvPicPr>
          <p:cNvPr id="4" name="Graphic 3">
            <a:extLst>
              <a:ext uri="{FF2B5EF4-FFF2-40B4-BE49-F238E27FC236}">
                <a16:creationId xmlns:a16="http://schemas.microsoft.com/office/drawing/2014/main" id="{C4CB1551-178C-4431-BB3B-771462DD89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33625" y="1243572"/>
            <a:ext cx="7524750" cy="1790700"/>
          </a:xfrm>
          <a:prstGeom prst="rect">
            <a:avLst/>
          </a:prstGeom>
        </p:spPr>
      </p:pic>
      <p:pic>
        <p:nvPicPr>
          <p:cNvPr id="16" name="play button">
            <a:extLst>
              <a:ext uri="{FF2B5EF4-FFF2-40B4-BE49-F238E27FC236}">
                <a16:creationId xmlns:a16="http://schemas.microsoft.com/office/drawing/2014/main" id="{AD5FE970-048A-4918-B84C-AF6C3C2E0E55}"/>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305917" y="1032569"/>
            <a:ext cx="640080" cy="640080"/>
          </a:xfrm>
          <a:prstGeom prst="rect">
            <a:avLst/>
          </a:prstGeom>
        </p:spPr>
      </p:pic>
      <p:grpSp>
        <p:nvGrpSpPr>
          <p:cNvPr id="15" name="Group 14">
            <a:extLst>
              <a:ext uri="{FF2B5EF4-FFF2-40B4-BE49-F238E27FC236}">
                <a16:creationId xmlns:a16="http://schemas.microsoft.com/office/drawing/2014/main" id="{305F051E-4164-43A7-AF1E-B383DD69199A}"/>
              </a:ext>
            </a:extLst>
          </p:cNvPr>
          <p:cNvGrpSpPr/>
          <p:nvPr/>
        </p:nvGrpSpPr>
        <p:grpSpPr>
          <a:xfrm>
            <a:off x="1524225" y="3350165"/>
            <a:ext cx="3514987" cy="2821706"/>
            <a:chOff x="1588877" y="2953012"/>
            <a:chExt cx="3514987" cy="2821706"/>
          </a:xfrm>
        </p:grpSpPr>
        <p:pic>
          <p:nvPicPr>
            <p:cNvPr id="5" name="Picture 4">
              <a:extLst>
                <a:ext uri="{FF2B5EF4-FFF2-40B4-BE49-F238E27FC236}">
                  <a16:creationId xmlns:a16="http://schemas.microsoft.com/office/drawing/2014/main" id="{4715534C-9AAE-455A-B6A3-643942EE1856}"/>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588877" y="2953012"/>
              <a:ext cx="3514987" cy="2343324"/>
            </a:xfrm>
            <a:prstGeom prst="rect">
              <a:avLst/>
            </a:prstGeom>
            <a:ln>
              <a:noFill/>
            </a:ln>
            <a:effectLst>
              <a:softEdge rad="112500"/>
            </a:effectLst>
          </p:spPr>
        </p:pic>
        <p:sp>
          <p:nvSpPr>
            <p:cNvPr id="7" name="TextBox 6">
              <a:extLst>
                <a:ext uri="{FF2B5EF4-FFF2-40B4-BE49-F238E27FC236}">
                  <a16:creationId xmlns:a16="http://schemas.microsoft.com/office/drawing/2014/main" id="{C134AFB0-1117-45BD-8F82-2E82C62F81F7}"/>
                </a:ext>
              </a:extLst>
            </p:cNvPr>
            <p:cNvSpPr txBox="1"/>
            <p:nvPr/>
          </p:nvSpPr>
          <p:spPr>
            <a:xfrm>
              <a:off x="1909117" y="5313053"/>
              <a:ext cx="2948243" cy="461665"/>
            </a:xfrm>
            <a:prstGeom prst="rect">
              <a:avLst/>
            </a:prstGeom>
            <a:noFill/>
          </p:spPr>
          <p:txBody>
            <a:bodyPr wrap="none" rtlCol="0">
              <a:spAutoFit/>
            </a:bodyPr>
            <a:lstStyle/>
            <a:p>
              <a:pPr algn="ctr"/>
              <a:r>
                <a:rPr lang="en-US" altLang="zh-TW" sz="2400" b="1" dirty="0">
                  <a:solidFill>
                    <a:srgbClr val="7030A0"/>
                  </a:solidFill>
                  <a:latin typeface="Comic Sans MS" panose="030F0702030302020204" pitchFamily="66" charset="0"/>
                </a:rPr>
                <a:t>10,000</a:t>
              </a:r>
              <a:r>
                <a:rPr lang="en-US" altLang="zh-TW" sz="2400" dirty="0">
                  <a:latin typeface="Comic Sans MS" panose="030F0702030302020204" pitchFamily="66" charset="0"/>
                </a:rPr>
                <a:t> taste buds</a:t>
              </a:r>
              <a:endParaRPr lang="zh-TW" altLang="en-US" sz="2400" dirty="0">
                <a:latin typeface="Comic Sans MS" panose="030F0702030302020204" pitchFamily="66" charset="0"/>
              </a:endParaRPr>
            </a:p>
          </p:txBody>
        </p:sp>
      </p:grpSp>
      <p:sp>
        <p:nvSpPr>
          <p:cNvPr id="11" name="Arrow: Right 10">
            <a:extLst>
              <a:ext uri="{FF2B5EF4-FFF2-40B4-BE49-F238E27FC236}">
                <a16:creationId xmlns:a16="http://schemas.microsoft.com/office/drawing/2014/main" id="{B4427D5D-7FFD-42D2-BA8A-38C66FAB7CAB}"/>
              </a:ext>
            </a:extLst>
          </p:cNvPr>
          <p:cNvSpPr/>
          <p:nvPr/>
        </p:nvSpPr>
        <p:spPr>
          <a:xfrm>
            <a:off x="5366575" y="4053947"/>
            <a:ext cx="1476462" cy="931178"/>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grpSp>
        <p:nvGrpSpPr>
          <p:cNvPr id="18" name="Group 17">
            <a:extLst>
              <a:ext uri="{FF2B5EF4-FFF2-40B4-BE49-F238E27FC236}">
                <a16:creationId xmlns:a16="http://schemas.microsoft.com/office/drawing/2014/main" id="{A9114989-A767-4AE6-B72C-9F145273CCE8}"/>
              </a:ext>
            </a:extLst>
          </p:cNvPr>
          <p:cNvGrpSpPr/>
          <p:nvPr/>
        </p:nvGrpSpPr>
        <p:grpSpPr>
          <a:xfrm>
            <a:off x="7051970" y="3347947"/>
            <a:ext cx="3757760" cy="2823924"/>
            <a:chOff x="7116622" y="2950794"/>
            <a:chExt cx="3757760" cy="2823924"/>
          </a:xfrm>
        </p:grpSpPr>
        <p:pic>
          <p:nvPicPr>
            <p:cNvPr id="13" name="Picture 12">
              <a:extLst>
                <a:ext uri="{FF2B5EF4-FFF2-40B4-BE49-F238E27FC236}">
                  <a16:creationId xmlns:a16="http://schemas.microsoft.com/office/drawing/2014/main" id="{2C7F8E36-F81F-43DF-AD06-CD79E9E7F49A}"/>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7235052" y="2950794"/>
              <a:ext cx="3520901" cy="2343178"/>
            </a:xfrm>
            <a:prstGeom prst="rect">
              <a:avLst/>
            </a:prstGeom>
            <a:ln>
              <a:noFill/>
            </a:ln>
            <a:effectLst>
              <a:softEdge rad="112500"/>
            </a:effectLst>
          </p:spPr>
        </p:pic>
        <p:sp>
          <p:nvSpPr>
            <p:cNvPr id="17" name="TextBox 16">
              <a:extLst>
                <a:ext uri="{FF2B5EF4-FFF2-40B4-BE49-F238E27FC236}">
                  <a16:creationId xmlns:a16="http://schemas.microsoft.com/office/drawing/2014/main" id="{2D5BFFC3-4B39-45C9-A872-AC11889B04D1}"/>
                </a:ext>
              </a:extLst>
            </p:cNvPr>
            <p:cNvSpPr txBox="1"/>
            <p:nvPr/>
          </p:nvSpPr>
          <p:spPr>
            <a:xfrm>
              <a:off x="7116622" y="5313053"/>
              <a:ext cx="3757760" cy="461665"/>
            </a:xfrm>
            <a:prstGeom prst="rect">
              <a:avLst/>
            </a:prstGeom>
            <a:noFill/>
          </p:spPr>
          <p:txBody>
            <a:bodyPr wrap="none" rtlCol="0">
              <a:spAutoFit/>
            </a:bodyPr>
            <a:lstStyle/>
            <a:p>
              <a:r>
                <a:rPr lang="en-US" altLang="zh-TW" sz="2400" b="1" dirty="0">
                  <a:solidFill>
                    <a:srgbClr val="7030A0"/>
                  </a:solidFill>
                  <a:latin typeface="Comic Sans MS" panose="030F0702030302020204" pitchFamily="66" charset="0"/>
                </a:rPr>
                <a:t>2,000-4,000</a:t>
              </a:r>
              <a:r>
                <a:rPr lang="en-US" altLang="zh-TW" sz="2400" dirty="0">
                  <a:latin typeface="Comic Sans MS" panose="030F0702030302020204" pitchFamily="66" charset="0"/>
                </a:rPr>
                <a:t> taste buds</a:t>
              </a:r>
              <a:endParaRPr lang="zh-TW" altLang="en-US" sz="2400" dirty="0">
                <a:latin typeface="Comic Sans MS" panose="030F0702030302020204" pitchFamily="66" charset="0"/>
              </a:endParaRPr>
            </a:p>
          </p:txBody>
        </p:sp>
      </p:grpSp>
      <p:sp>
        <p:nvSpPr>
          <p:cNvPr id="19" name="矩形 18">
            <a:extLst>
              <a:ext uri="{FF2B5EF4-FFF2-40B4-BE49-F238E27FC236}">
                <a16:creationId xmlns:a16="http://schemas.microsoft.com/office/drawing/2014/main" id="{F5F0F711-C974-48D7-9718-46066314C5BA}"/>
              </a:ext>
            </a:extLst>
          </p:cNvPr>
          <p:cNvSpPr/>
          <p:nvPr/>
        </p:nvSpPr>
        <p:spPr>
          <a:xfrm>
            <a:off x="-1" y="156754"/>
            <a:ext cx="7139709"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HK" sz="3200" b="1" dirty="0">
                <a:solidFill>
                  <a:schemeClr val="bg1"/>
                </a:solidFill>
              </a:rPr>
              <a:t>How many </a:t>
            </a:r>
            <a:r>
              <a:rPr lang="en-US" altLang="zh-HK" sz="3200" b="1" dirty="0">
                <a:solidFill>
                  <a:srgbClr val="FFC000"/>
                </a:solidFill>
              </a:rPr>
              <a:t>taste buds </a:t>
            </a:r>
            <a:r>
              <a:rPr lang="en-US" altLang="zh-HK" sz="3200" b="1" dirty="0">
                <a:solidFill>
                  <a:schemeClr val="bg1"/>
                </a:solidFill>
              </a:rPr>
              <a:t>do we have?</a:t>
            </a:r>
            <a:endParaRPr kumimoji="0" lang="en-US" altLang="zh-HK" sz="3200" b="1" dirty="0">
              <a:solidFill>
                <a:schemeClr val="bg1"/>
              </a:solidFill>
            </a:endParaRPr>
          </a:p>
        </p:txBody>
      </p:sp>
    </p:spTree>
    <p:custDataLst>
      <p:tags r:id="rId1"/>
    </p:custDataLst>
    <p:extLst>
      <p:ext uri="{BB962C8B-B14F-4D97-AF65-F5344CB8AC3E}">
        <p14:creationId xmlns:p14="http://schemas.microsoft.com/office/powerpoint/2010/main" val="224150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7880" fill="hold"/>
                                        <p:tgtEl>
                                          <p:spTgt spid="2"/>
                                        </p:tgtEl>
                                      </p:cBhvr>
                                    </p:cmd>
                                  </p:childTnLst>
                                </p:cTn>
                              </p:par>
                            </p:childTnLst>
                          </p:cTn>
                        </p:par>
                      </p:childTnLst>
                    </p:cTn>
                  </p:par>
                </p:childTnLst>
              </p:cTn>
              <p:nextCondLst>
                <p:cond evt="onClick" delay="0">
                  <p:tgtEl>
                    <p:spTgt spid="16"/>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6"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sp>
        <p:nvSpPr>
          <p:cNvPr id="8" name="Rectangle: Top Corners Rounded 7">
            <a:hlinkClick r:id="rId7"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8"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9"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10"/>
          <a:stretch>
            <a:fillRect/>
          </a:stretch>
        </p:blipFill>
        <p:spPr>
          <a:xfrm>
            <a:off x="46744" y="6100900"/>
            <a:ext cx="1592467" cy="720000"/>
          </a:xfrm>
          <a:prstGeom prst="rect">
            <a:avLst/>
          </a:prstGeom>
        </p:spPr>
      </p:pic>
      <p:pic>
        <p:nvPicPr>
          <p:cNvPr id="23" name="PLET2E_4A4_RaC-0004">
            <a:hlinkClick r:id="" action="ppaction://media"/>
            <a:extLst>
              <a:ext uri="{FF2B5EF4-FFF2-40B4-BE49-F238E27FC236}">
                <a16:creationId xmlns:a16="http://schemas.microsoft.com/office/drawing/2014/main" id="{E8B526DE-3E44-4F4B-B0B2-4A0714C40F0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2148606" y="-748832"/>
            <a:ext cx="609600" cy="609600"/>
          </a:xfrm>
          <a:prstGeom prst="rect">
            <a:avLst/>
          </a:prstGeom>
        </p:spPr>
      </p:pic>
      <p:pic>
        <p:nvPicPr>
          <p:cNvPr id="29" name="Picture 28">
            <a:extLst>
              <a:ext uri="{FF2B5EF4-FFF2-40B4-BE49-F238E27FC236}">
                <a16:creationId xmlns:a16="http://schemas.microsoft.com/office/drawing/2014/main" id="{6770E91B-B5F4-41AE-909A-BBC532B1C4F8}"/>
              </a:ext>
            </a:extLst>
          </p:cNvPr>
          <p:cNvPicPr>
            <a:picLocks noChangeAspect="1"/>
          </p:cNvPicPr>
          <p:nvPr/>
        </p:nvPicPr>
        <p:blipFill rotWithShape="1">
          <a:blip r:embed="rId12">
            <a:extLst>
              <a:ext uri="{28A0092B-C50C-407E-A947-70E740481C1C}">
                <a14:useLocalDpi xmlns:a14="http://schemas.microsoft.com/office/drawing/2010/main" val="0"/>
              </a:ext>
            </a:extLst>
          </a:blip>
          <a:srcRect t="-334" b="34627"/>
          <a:stretch/>
        </p:blipFill>
        <p:spPr>
          <a:xfrm>
            <a:off x="4635135" y="1118961"/>
            <a:ext cx="6990739" cy="5142003"/>
          </a:xfrm>
          <a:prstGeom prst="rect">
            <a:avLst/>
          </a:prstGeom>
          <a:ln>
            <a:noFill/>
          </a:ln>
          <a:effectLst>
            <a:softEdge rad="112500"/>
          </a:effectLst>
        </p:spPr>
      </p:pic>
      <p:sp>
        <p:nvSpPr>
          <p:cNvPr id="2" name="Rectangle: Rounded Corners 1" hidden="1">
            <a:extLst>
              <a:ext uri="{FF2B5EF4-FFF2-40B4-BE49-F238E27FC236}">
                <a16:creationId xmlns:a16="http://schemas.microsoft.com/office/drawing/2014/main" id="{214C520D-B8A5-47B5-BE50-02427245D9FE}"/>
              </a:ext>
            </a:extLst>
          </p:cNvPr>
          <p:cNvSpPr/>
          <p:nvPr/>
        </p:nvSpPr>
        <p:spPr>
          <a:xfrm>
            <a:off x="862660" y="1385737"/>
            <a:ext cx="5321123" cy="1586906"/>
          </a:xfrm>
          <a:prstGeom prst="roundRect">
            <a:avLst>
              <a:gd name="adj" fmla="val 21934"/>
            </a:avLst>
          </a:prstGeom>
          <a:solidFill>
            <a:schemeClr val="bg1"/>
          </a:solidFill>
          <a:ln w="38100">
            <a:solidFill>
              <a:srgbClr val="EC008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a:solidFill>
                  <a:schemeClr val="tx1"/>
                </a:solidFill>
                <a:latin typeface="SZVHPC+HelveticaTxtbkforPearson" panose="02000503000000000000" pitchFamily="2" charset="0"/>
              </a:rPr>
              <a:t>Most of our taste buds are on our tongues, but not all. Some are in the throat, for example.</a:t>
            </a:r>
          </a:p>
        </p:txBody>
      </p:sp>
      <p:sp>
        <p:nvSpPr>
          <p:cNvPr id="17" name="Freeform: Shape 16">
            <a:extLst>
              <a:ext uri="{FF2B5EF4-FFF2-40B4-BE49-F238E27FC236}">
                <a16:creationId xmlns:a16="http://schemas.microsoft.com/office/drawing/2014/main" id="{A510ABFB-5D7F-4B7C-82E8-73EBB108481B}"/>
              </a:ext>
            </a:extLst>
          </p:cNvPr>
          <p:cNvSpPr/>
          <p:nvPr/>
        </p:nvSpPr>
        <p:spPr>
          <a:xfrm rot="16200000" flipH="1">
            <a:off x="5713572" y="2748693"/>
            <a:ext cx="2494535" cy="2095436"/>
          </a:xfrm>
          <a:custGeom>
            <a:avLst/>
            <a:gdLst>
              <a:gd name="connsiteX0" fmla="*/ 0 w 1924050"/>
              <a:gd name="connsiteY0" fmla="*/ 0 h 1304925"/>
              <a:gd name="connsiteX1" fmla="*/ 904875 w 1924050"/>
              <a:gd name="connsiteY1" fmla="*/ 533400 h 1304925"/>
              <a:gd name="connsiteX2" fmla="*/ 1924050 w 1924050"/>
              <a:gd name="connsiteY2" fmla="*/ 1304925 h 1304925"/>
              <a:gd name="connsiteX0" fmla="*/ 0 w 1924050"/>
              <a:gd name="connsiteY0" fmla="*/ 0 h 1304925"/>
              <a:gd name="connsiteX1" fmla="*/ 1028700 w 1924050"/>
              <a:gd name="connsiteY1" fmla="*/ 533400 h 1304925"/>
              <a:gd name="connsiteX2" fmla="*/ 1924050 w 1924050"/>
              <a:gd name="connsiteY2" fmla="*/ 1304925 h 1304925"/>
              <a:gd name="connsiteX0" fmla="*/ 0 w 1924050"/>
              <a:gd name="connsiteY0" fmla="*/ 0 h 1304925"/>
              <a:gd name="connsiteX1" fmla="*/ 1057275 w 1924050"/>
              <a:gd name="connsiteY1" fmla="*/ 533400 h 1304925"/>
              <a:gd name="connsiteX2" fmla="*/ 1924050 w 1924050"/>
              <a:gd name="connsiteY2" fmla="*/ 1304925 h 1304925"/>
              <a:gd name="connsiteX0" fmla="*/ 0 w 1924050"/>
              <a:gd name="connsiteY0" fmla="*/ 0 h 1304925"/>
              <a:gd name="connsiteX1" fmla="*/ 1057275 w 1924050"/>
              <a:gd name="connsiteY1" fmla="*/ 533400 h 1304925"/>
              <a:gd name="connsiteX2" fmla="*/ 1924050 w 1924050"/>
              <a:gd name="connsiteY2" fmla="*/ 1304925 h 1304925"/>
              <a:gd name="connsiteX0" fmla="*/ 0 w 1924050"/>
              <a:gd name="connsiteY0" fmla="*/ 0 h 1304925"/>
              <a:gd name="connsiteX1" fmla="*/ 1057275 w 1924050"/>
              <a:gd name="connsiteY1" fmla="*/ 533400 h 1304925"/>
              <a:gd name="connsiteX2" fmla="*/ 1924050 w 1924050"/>
              <a:gd name="connsiteY2" fmla="*/ 1304925 h 1304925"/>
              <a:gd name="connsiteX0" fmla="*/ 0 w 1924050"/>
              <a:gd name="connsiteY0" fmla="*/ 0 h 1304925"/>
              <a:gd name="connsiteX1" fmla="*/ 1075033 w 1924050"/>
              <a:gd name="connsiteY1" fmla="*/ 526069 h 1304925"/>
              <a:gd name="connsiteX2" fmla="*/ 1924050 w 1924050"/>
              <a:gd name="connsiteY2" fmla="*/ 1304925 h 1304925"/>
              <a:gd name="connsiteX0" fmla="*/ 0 w 1924050"/>
              <a:gd name="connsiteY0" fmla="*/ 0 h 1304925"/>
              <a:gd name="connsiteX1" fmla="*/ 1075033 w 1924050"/>
              <a:gd name="connsiteY1" fmla="*/ 526069 h 1304925"/>
              <a:gd name="connsiteX2" fmla="*/ 1924050 w 1924050"/>
              <a:gd name="connsiteY2" fmla="*/ 1304925 h 1304925"/>
              <a:gd name="connsiteX0" fmla="*/ 0 w 1924050"/>
              <a:gd name="connsiteY0" fmla="*/ 0 h 1304925"/>
              <a:gd name="connsiteX1" fmla="*/ 1075033 w 1924050"/>
              <a:gd name="connsiteY1" fmla="*/ 526069 h 1304925"/>
              <a:gd name="connsiteX2" fmla="*/ 1924050 w 1924050"/>
              <a:gd name="connsiteY2" fmla="*/ 1304925 h 1304925"/>
              <a:gd name="connsiteX0" fmla="*/ 0 w 2035035"/>
              <a:gd name="connsiteY0" fmla="*/ 0 h 1447880"/>
              <a:gd name="connsiteX1" fmla="*/ 1075033 w 2035035"/>
              <a:gd name="connsiteY1" fmla="*/ 526069 h 1447880"/>
              <a:gd name="connsiteX2" fmla="*/ 2035035 w 2035035"/>
              <a:gd name="connsiteY2" fmla="*/ 1447880 h 1447880"/>
              <a:gd name="connsiteX0" fmla="*/ 0 w 1999522"/>
              <a:gd name="connsiteY0" fmla="*/ 0 h 1451546"/>
              <a:gd name="connsiteX1" fmla="*/ 1075033 w 1999522"/>
              <a:gd name="connsiteY1" fmla="*/ 526069 h 1451546"/>
              <a:gd name="connsiteX2" fmla="*/ 1999522 w 1999522"/>
              <a:gd name="connsiteY2" fmla="*/ 1451546 h 1451546"/>
              <a:gd name="connsiteX0" fmla="*/ 0 w 1999522"/>
              <a:gd name="connsiteY0" fmla="*/ 0 h 1451546"/>
              <a:gd name="connsiteX1" fmla="*/ 1075033 w 1999522"/>
              <a:gd name="connsiteY1" fmla="*/ 526069 h 1451546"/>
              <a:gd name="connsiteX2" fmla="*/ 1999522 w 1999522"/>
              <a:gd name="connsiteY2" fmla="*/ 1451546 h 1451546"/>
            </a:gdLst>
            <a:ahLst/>
            <a:cxnLst>
              <a:cxn ang="0">
                <a:pos x="connsiteX0" y="connsiteY0"/>
              </a:cxn>
              <a:cxn ang="0">
                <a:pos x="connsiteX1" y="connsiteY1"/>
              </a:cxn>
              <a:cxn ang="0">
                <a:pos x="connsiteX2" y="connsiteY2"/>
              </a:cxn>
            </a:cxnLst>
            <a:rect l="l" t="t" r="r" b="b"/>
            <a:pathLst>
              <a:path w="1999522" h="1451546">
                <a:moveTo>
                  <a:pt x="0" y="0"/>
                </a:moveTo>
                <a:cubicBezTo>
                  <a:pt x="396145" y="150652"/>
                  <a:pt x="754358" y="308582"/>
                  <a:pt x="1075033" y="526069"/>
                </a:cubicBezTo>
                <a:cubicBezTo>
                  <a:pt x="1395708" y="743556"/>
                  <a:pt x="1716865" y="1102714"/>
                  <a:pt x="1999522" y="1451546"/>
                </a:cubicBezTo>
              </a:path>
            </a:pathLst>
          </a:custGeom>
          <a:noFill/>
          <a:ln w="38100">
            <a:solidFill>
              <a:srgbClr val="EC008C"/>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2800" dirty="0">
              <a:solidFill>
                <a:schemeClr val="tx1"/>
              </a:solidFill>
              <a:latin typeface="SZVHPC+HelveticaTxtbkforPearson" panose="02000503000000000000" pitchFamily="2" charset="0"/>
            </a:endParaRPr>
          </a:p>
        </p:txBody>
      </p:sp>
      <p:sp>
        <p:nvSpPr>
          <p:cNvPr id="18" name="Freeform: Shape 17">
            <a:extLst>
              <a:ext uri="{FF2B5EF4-FFF2-40B4-BE49-F238E27FC236}">
                <a16:creationId xmlns:a16="http://schemas.microsoft.com/office/drawing/2014/main" id="{F4751EB2-0519-4898-979B-C61C8659206C}"/>
              </a:ext>
            </a:extLst>
          </p:cNvPr>
          <p:cNvSpPr/>
          <p:nvPr/>
        </p:nvSpPr>
        <p:spPr>
          <a:xfrm>
            <a:off x="5913120" y="2555809"/>
            <a:ext cx="2171638" cy="1586905"/>
          </a:xfrm>
          <a:custGeom>
            <a:avLst/>
            <a:gdLst>
              <a:gd name="connsiteX0" fmla="*/ 0 w 1924050"/>
              <a:gd name="connsiteY0" fmla="*/ 0 h 1304925"/>
              <a:gd name="connsiteX1" fmla="*/ 904875 w 1924050"/>
              <a:gd name="connsiteY1" fmla="*/ 533400 h 1304925"/>
              <a:gd name="connsiteX2" fmla="*/ 1924050 w 1924050"/>
              <a:gd name="connsiteY2" fmla="*/ 1304925 h 1304925"/>
              <a:gd name="connsiteX0" fmla="*/ 0 w 1924050"/>
              <a:gd name="connsiteY0" fmla="*/ 0 h 1304925"/>
              <a:gd name="connsiteX1" fmla="*/ 1028700 w 1924050"/>
              <a:gd name="connsiteY1" fmla="*/ 533400 h 1304925"/>
              <a:gd name="connsiteX2" fmla="*/ 1924050 w 1924050"/>
              <a:gd name="connsiteY2" fmla="*/ 1304925 h 1304925"/>
              <a:gd name="connsiteX0" fmla="*/ 0 w 1924050"/>
              <a:gd name="connsiteY0" fmla="*/ 0 h 1304925"/>
              <a:gd name="connsiteX1" fmla="*/ 1057275 w 1924050"/>
              <a:gd name="connsiteY1" fmla="*/ 533400 h 1304925"/>
              <a:gd name="connsiteX2" fmla="*/ 1924050 w 1924050"/>
              <a:gd name="connsiteY2" fmla="*/ 1304925 h 1304925"/>
              <a:gd name="connsiteX0" fmla="*/ 0 w 1924050"/>
              <a:gd name="connsiteY0" fmla="*/ 0 h 1304925"/>
              <a:gd name="connsiteX1" fmla="*/ 1057275 w 1924050"/>
              <a:gd name="connsiteY1" fmla="*/ 533400 h 1304925"/>
              <a:gd name="connsiteX2" fmla="*/ 1924050 w 1924050"/>
              <a:gd name="connsiteY2" fmla="*/ 1304925 h 1304925"/>
              <a:gd name="connsiteX0" fmla="*/ 0 w 1924050"/>
              <a:gd name="connsiteY0" fmla="*/ 0 h 1304925"/>
              <a:gd name="connsiteX1" fmla="*/ 1057275 w 1924050"/>
              <a:gd name="connsiteY1" fmla="*/ 533400 h 1304925"/>
              <a:gd name="connsiteX2" fmla="*/ 1924050 w 1924050"/>
              <a:gd name="connsiteY2" fmla="*/ 1304925 h 1304925"/>
            </a:gdLst>
            <a:ahLst/>
            <a:cxnLst>
              <a:cxn ang="0">
                <a:pos x="connsiteX0" y="connsiteY0"/>
              </a:cxn>
              <a:cxn ang="0">
                <a:pos x="connsiteX1" y="connsiteY1"/>
              </a:cxn>
              <a:cxn ang="0">
                <a:pos x="connsiteX2" y="connsiteY2"/>
              </a:cxn>
            </a:cxnLst>
            <a:rect l="l" t="t" r="r" b="b"/>
            <a:pathLst>
              <a:path w="1924050" h="1304925">
                <a:moveTo>
                  <a:pt x="0" y="0"/>
                </a:moveTo>
                <a:cubicBezTo>
                  <a:pt x="320675" y="110331"/>
                  <a:pt x="736600" y="315913"/>
                  <a:pt x="1057275" y="533400"/>
                </a:cubicBezTo>
                <a:cubicBezTo>
                  <a:pt x="1377950" y="750887"/>
                  <a:pt x="1574800" y="970756"/>
                  <a:pt x="1924050" y="1304925"/>
                </a:cubicBezTo>
              </a:path>
            </a:pathLst>
          </a:custGeom>
          <a:noFill/>
          <a:ln w="38100">
            <a:solidFill>
              <a:srgbClr val="EC008C"/>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2800" dirty="0">
              <a:solidFill>
                <a:schemeClr val="tx1"/>
              </a:solidFill>
              <a:latin typeface="SZVHPC+HelveticaTxtbkforPearson" panose="02000503000000000000" pitchFamily="2" charset="0"/>
            </a:endParaRPr>
          </a:p>
        </p:txBody>
      </p:sp>
      <p:sp>
        <p:nvSpPr>
          <p:cNvPr id="19" name="矩形 18">
            <a:extLst>
              <a:ext uri="{FF2B5EF4-FFF2-40B4-BE49-F238E27FC236}">
                <a16:creationId xmlns:a16="http://schemas.microsoft.com/office/drawing/2014/main" id="{3623D2D3-413F-416F-8AC0-AC2234198013}"/>
              </a:ext>
            </a:extLst>
          </p:cNvPr>
          <p:cNvSpPr/>
          <p:nvPr/>
        </p:nvSpPr>
        <p:spPr>
          <a:xfrm>
            <a:off x="0" y="156754"/>
            <a:ext cx="5588000"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HK" sz="3200" b="1" dirty="0">
                <a:solidFill>
                  <a:schemeClr val="bg1"/>
                </a:solidFill>
              </a:rPr>
              <a:t>Where are our </a:t>
            </a:r>
            <a:r>
              <a:rPr lang="en-US" altLang="zh-HK" sz="3200" b="1" dirty="0">
                <a:solidFill>
                  <a:srgbClr val="FFC000"/>
                </a:solidFill>
              </a:rPr>
              <a:t>taste buds</a:t>
            </a:r>
            <a:r>
              <a:rPr lang="en-US" altLang="zh-HK" sz="3200" b="1" dirty="0">
                <a:solidFill>
                  <a:schemeClr val="bg1"/>
                </a:solidFill>
              </a:rPr>
              <a:t>?</a:t>
            </a:r>
            <a:endParaRPr kumimoji="0" lang="en-US" altLang="zh-HK" sz="3200" b="1" dirty="0">
              <a:solidFill>
                <a:schemeClr val="bg1"/>
              </a:solidFill>
            </a:endParaRPr>
          </a:p>
        </p:txBody>
      </p:sp>
      <p:pic>
        <p:nvPicPr>
          <p:cNvPr id="3" name="Picture 2">
            <a:extLst>
              <a:ext uri="{FF2B5EF4-FFF2-40B4-BE49-F238E27FC236}">
                <a16:creationId xmlns:a16="http://schemas.microsoft.com/office/drawing/2014/main" id="{E6B0C309-CF58-40C1-8E0B-52526A2EDBB5}"/>
              </a:ext>
            </a:extLst>
          </p:cNvPr>
          <p:cNvPicPr>
            <a:picLocks noChangeAspect="1"/>
          </p:cNvPicPr>
          <p:nvPr/>
        </p:nvPicPr>
        <p:blipFill>
          <a:blip r:embed="rId13"/>
          <a:stretch>
            <a:fillRect/>
          </a:stretch>
        </p:blipFill>
        <p:spPr>
          <a:xfrm>
            <a:off x="833352" y="1356862"/>
            <a:ext cx="5358848" cy="1670449"/>
          </a:xfrm>
          <a:prstGeom prst="rect">
            <a:avLst/>
          </a:prstGeom>
        </p:spPr>
      </p:pic>
      <p:pic>
        <p:nvPicPr>
          <p:cNvPr id="22" name="play button">
            <a:extLst>
              <a:ext uri="{FF2B5EF4-FFF2-40B4-BE49-F238E27FC236}">
                <a16:creationId xmlns:a16="http://schemas.microsoft.com/office/drawing/2014/main" id="{F33327E2-D67F-482F-ACFF-4277107B938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87625" y="1385737"/>
            <a:ext cx="640080" cy="640080"/>
          </a:xfrm>
          <a:prstGeom prst="rect">
            <a:avLst/>
          </a:prstGeom>
        </p:spPr>
      </p:pic>
    </p:spTree>
    <p:custDataLst>
      <p:tags r:id="rId1"/>
    </p:custDataLst>
    <p:extLst>
      <p:ext uri="{BB962C8B-B14F-4D97-AF65-F5344CB8AC3E}">
        <p14:creationId xmlns:p14="http://schemas.microsoft.com/office/powerpoint/2010/main" val="2444207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500" fill="hold"/>
                                        <p:tgtEl>
                                          <p:spTgt spid="29"/>
                                        </p:tgtEl>
                                        <p:attrNameLst>
                                          <p:attrName>ppt_w</p:attrName>
                                        </p:attrNameLst>
                                      </p:cBhvr>
                                      <p:tavLst>
                                        <p:tav tm="0">
                                          <p:val>
                                            <p:fltVal val="0"/>
                                          </p:val>
                                        </p:tav>
                                        <p:tav tm="100000">
                                          <p:val>
                                            <p:strVal val="#ppt_w"/>
                                          </p:val>
                                        </p:tav>
                                      </p:tavLst>
                                    </p:anim>
                                    <p:anim calcmode="lin" valueType="num">
                                      <p:cBhvr>
                                        <p:cTn id="17" dur="500" fill="hold"/>
                                        <p:tgtEl>
                                          <p:spTgt spid="29"/>
                                        </p:tgtEl>
                                        <p:attrNameLst>
                                          <p:attrName>ppt_h</p:attrName>
                                        </p:attrNameLst>
                                      </p:cBhvr>
                                      <p:tavLst>
                                        <p:tav tm="0">
                                          <p:val>
                                            <p:strVal val="#ppt_h"/>
                                          </p:val>
                                        </p:tav>
                                        <p:tav tm="100000">
                                          <p:val>
                                            <p:strVal val="#ppt_h"/>
                                          </p:val>
                                        </p:tav>
                                      </p:tavLst>
                                    </p:anim>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3"/>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9672" fill="hold"/>
                                        <p:tgtEl>
                                          <p:spTgt spid="23"/>
                                        </p:tgtEl>
                                      </p:cBhvr>
                                    </p:cmd>
                                  </p:childTnLst>
                                </p:cTn>
                              </p:par>
                            </p:childTnLst>
                          </p:cTn>
                        </p:par>
                      </p:childTnLst>
                    </p:cTn>
                  </p:par>
                </p:childTnLst>
              </p:cTn>
              <p:nextCondLst>
                <p:cond evt="onClick" delay="0">
                  <p:tgtEl>
                    <p:spTgt spid="22"/>
                  </p:tgtEl>
                </p:cond>
              </p:nextCondLst>
            </p:seq>
          </p:childTnLst>
        </p:cTn>
      </p:par>
    </p:tnLst>
    <p:bldLst>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6"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7"/>
          <a:stretch>
            <a:fillRect/>
          </a:stretch>
        </p:blipFill>
        <p:spPr>
          <a:xfrm>
            <a:off x="46744" y="6100900"/>
            <a:ext cx="1592467" cy="720000"/>
          </a:xfrm>
          <a:prstGeom prst="rect">
            <a:avLst/>
          </a:prstGeom>
        </p:spPr>
      </p:pic>
      <p:pic>
        <p:nvPicPr>
          <p:cNvPr id="4" name="Graphic 3">
            <a:extLst>
              <a:ext uri="{FF2B5EF4-FFF2-40B4-BE49-F238E27FC236}">
                <a16:creationId xmlns:a16="http://schemas.microsoft.com/office/drawing/2014/main" id="{D8375D4F-97D5-4C62-AD5D-F9383D9970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5527" y="440671"/>
            <a:ext cx="5457825" cy="514350"/>
          </a:xfrm>
          <a:prstGeom prst="rect">
            <a:avLst/>
          </a:prstGeom>
        </p:spPr>
      </p:pic>
      <p:pic>
        <p:nvPicPr>
          <p:cNvPr id="15" name="play button">
            <a:extLst>
              <a:ext uri="{FF2B5EF4-FFF2-40B4-BE49-F238E27FC236}">
                <a16:creationId xmlns:a16="http://schemas.microsoft.com/office/drawing/2014/main" id="{F50ACBB8-BF87-496B-811F-B2713FC233F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55447" y="377806"/>
            <a:ext cx="640080" cy="640080"/>
          </a:xfrm>
          <a:prstGeom prst="rect">
            <a:avLst/>
          </a:prstGeom>
        </p:spPr>
      </p:pic>
      <p:pic>
        <p:nvPicPr>
          <p:cNvPr id="5" name="PLET2E_4A4_RaC-0005">
            <a:hlinkClick r:id="" action="ppaction://media"/>
            <a:extLst>
              <a:ext uri="{FF2B5EF4-FFF2-40B4-BE49-F238E27FC236}">
                <a16:creationId xmlns:a16="http://schemas.microsoft.com/office/drawing/2014/main" id="{3D3544E4-079D-42BC-8EE9-C50CC7CC7D0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238154" y="-775336"/>
            <a:ext cx="609600" cy="609600"/>
          </a:xfrm>
          <a:prstGeom prst="rect">
            <a:avLst/>
          </a:prstGeom>
        </p:spPr>
      </p:pic>
      <p:pic>
        <p:nvPicPr>
          <p:cNvPr id="3" name="Picture 2">
            <a:extLst>
              <a:ext uri="{FF2B5EF4-FFF2-40B4-BE49-F238E27FC236}">
                <a16:creationId xmlns:a16="http://schemas.microsoft.com/office/drawing/2014/main" id="{3F7C1AB7-C9CB-41FA-9326-DECAC55CE3BA}"/>
              </a:ext>
            </a:extLst>
          </p:cNvPr>
          <p:cNvPicPr>
            <a:picLocks noChangeAspect="1"/>
          </p:cNvPicPr>
          <p:nvPr/>
        </p:nvPicPr>
        <p:blipFill rotWithShape="1">
          <a:blip r:embed="rId12">
            <a:extLst>
              <a:ext uri="{28A0092B-C50C-407E-A947-70E740481C1C}">
                <a14:useLocalDpi xmlns:a14="http://schemas.microsoft.com/office/drawing/2010/main" val="0"/>
              </a:ext>
            </a:extLst>
          </a:blip>
          <a:srcRect l="-5651" t="18216" r="71904" b="20083"/>
          <a:stretch/>
        </p:blipFill>
        <p:spPr>
          <a:xfrm>
            <a:off x="2492943" y="2281187"/>
            <a:ext cx="2184936" cy="3638350"/>
          </a:xfrm>
          <a:prstGeom prst="rect">
            <a:avLst/>
          </a:prstGeom>
        </p:spPr>
      </p:pic>
      <p:pic>
        <p:nvPicPr>
          <p:cNvPr id="11" name="Picture 10" descr="Logo&#10;&#10;Description automatically generated">
            <a:extLst>
              <a:ext uri="{FF2B5EF4-FFF2-40B4-BE49-F238E27FC236}">
                <a16:creationId xmlns:a16="http://schemas.microsoft.com/office/drawing/2014/main" id="{0AC2B418-C9E9-4061-836C-9D2A52DE1014}"/>
              </a:ext>
            </a:extLst>
          </p:cNvPr>
          <p:cNvPicPr>
            <a:picLocks noChangeAspect="1"/>
          </p:cNvPicPr>
          <p:nvPr/>
        </p:nvPicPr>
        <p:blipFill rotWithShape="1">
          <a:blip r:embed="rId13">
            <a:extLst>
              <a:ext uri="{28A0092B-C50C-407E-A947-70E740481C1C}">
                <a14:useLocalDpi xmlns:a14="http://schemas.microsoft.com/office/drawing/2010/main" val="0"/>
              </a:ext>
            </a:extLst>
          </a:blip>
          <a:srcRect l="67655" t="18216" r="-5650" b="21452"/>
          <a:stretch/>
        </p:blipFill>
        <p:spPr>
          <a:xfrm>
            <a:off x="7239000" y="2281188"/>
            <a:ext cx="2460055" cy="3557638"/>
          </a:xfrm>
          <a:prstGeom prst="rect">
            <a:avLst/>
          </a:prstGeom>
        </p:spPr>
      </p:pic>
      <p:pic>
        <p:nvPicPr>
          <p:cNvPr id="17" name="Picture 16">
            <a:extLst>
              <a:ext uri="{FF2B5EF4-FFF2-40B4-BE49-F238E27FC236}">
                <a16:creationId xmlns:a16="http://schemas.microsoft.com/office/drawing/2014/main" id="{3040ED64-1F3B-4995-AF75-683A31D6ED29}"/>
              </a:ext>
            </a:extLst>
          </p:cNvPr>
          <p:cNvPicPr>
            <a:picLocks noChangeAspect="1"/>
          </p:cNvPicPr>
          <p:nvPr/>
        </p:nvPicPr>
        <p:blipFill rotWithShape="1">
          <a:blip r:embed="rId14">
            <a:extLst>
              <a:ext uri="{28A0092B-C50C-407E-A947-70E740481C1C}">
                <a14:useLocalDpi xmlns:a14="http://schemas.microsoft.com/office/drawing/2010/main" val="0"/>
              </a:ext>
            </a:extLst>
          </a:blip>
          <a:srcRect b="4169"/>
          <a:stretch/>
        </p:blipFill>
        <p:spPr>
          <a:xfrm>
            <a:off x="2858821" y="1207009"/>
            <a:ext cx="6474356" cy="5650991"/>
          </a:xfrm>
          <a:prstGeom prst="rect">
            <a:avLst/>
          </a:prstGeom>
        </p:spPr>
      </p:pic>
      <p:sp>
        <p:nvSpPr>
          <p:cNvPr id="8" name="Rectangle: Top Corners Rounded 7">
            <a:hlinkClick r:id="rId15"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16"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17"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spTree>
    <p:custDataLst>
      <p:tags r:id="rId1"/>
    </p:custDataLst>
    <p:extLst>
      <p:ext uri="{BB962C8B-B14F-4D97-AF65-F5344CB8AC3E}">
        <p14:creationId xmlns:p14="http://schemas.microsoft.com/office/powerpoint/2010/main" val="1092700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5"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vertical)">
                                      <p:cBhvr>
                                        <p:cTn id="13" dur="500"/>
                                        <p:tgtEl>
                                          <p:spTgt spid="3"/>
                                        </p:tgtEl>
                                      </p:cBhvr>
                                    </p:animEffect>
                                  </p:childTnLst>
                                </p:cTn>
                              </p:par>
                              <p:par>
                                <p:cTn id="14" presetID="14" presetClass="entr" presetSubtype="5"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vertical)">
                                      <p:cBhvr>
                                        <p:cTn id="16" dur="500"/>
                                        <p:tgtEl>
                                          <p:spTgt spid="11"/>
                                        </p:tgtEl>
                                      </p:cBhvr>
                                    </p:animEffect>
                                  </p:childTnLst>
                                </p:cTn>
                              </p:par>
                              <p:par>
                                <p:cTn id="17" presetID="14" presetClass="entr" presetSubtype="5"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vertical)">
                                      <p:cBhvr>
                                        <p:cTn id="19" dur="500"/>
                                        <p:tgtEl>
                                          <p:spTgt spid="17"/>
                                        </p:tgtEl>
                                      </p:cBhvr>
                                    </p:animEffect>
                                  </p:childTnLst>
                                </p:cTn>
                              </p:par>
                            </p:childTnLst>
                          </p:cTn>
                        </p:par>
                        <p:par>
                          <p:cTn id="20" fill="hold">
                            <p:stCondLst>
                              <p:cond delay="500"/>
                            </p:stCondLst>
                            <p:childTnLst>
                              <p:par>
                                <p:cTn id="21" presetID="8" presetClass="emph" presetSubtype="0" repeatCount="indefinite" autoRev="1" fill="hold" nodeType="afterEffect">
                                  <p:stCondLst>
                                    <p:cond delay="0"/>
                                  </p:stCondLst>
                                  <p:childTnLst>
                                    <p:animRot by="-900000">
                                      <p:cBhvr>
                                        <p:cTn id="22" dur="1000" fill="hold"/>
                                        <p:tgtEl>
                                          <p:spTgt spid="3"/>
                                        </p:tgtEl>
                                        <p:attrNameLst>
                                          <p:attrName>r</p:attrName>
                                        </p:attrNameLst>
                                      </p:cBhvr>
                                    </p:animRot>
                                  </p:childTnLst>
                                </p:cTn>
                              </p:par>
                              <p:par>
                                <p:cTn id="23" presetID="8" presetClass="emph" presetSubtype="0" repeatCount="indefinite" autoRev="1" fill="hold" nodeType="withEffect">
                                  <p:stCondLst>
                                    <p:cond delay="0"/>
                                  </p:stCondLst>
                                  <p:childTnLst>
                                    <p:animRot by="900000">
                                      <p:cBhvr>
                                        <p:cTn id="24" dur="1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32" fill="hold"/>
                                        <p:tgtEl>
                                          <p:spTgt spid="5"/>
                                        </p:tgtEl>
                                      </p:cBhvr>
                                    </p:cmd>
                                  </p:childTnLst>
                                </p:cTn>
                              </p:par>
                            </p:childTnLst>
                          </p:cTn>
                        </p:par>
                      </p:childTnLst>
                    </p:cTn>
                  </p:par>
                </p:childTnLst>
              </p:cTn>
              <p:nextCondLst>
                <p:cond evt="onClick" delay="0">
                  <p:tgtEl>
                    <p:spTgt spid="1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28" cstate="screen">
            <a:alphaModFix amt="65000"/>
            <a:extLst>
              <a:ext uri="{28A0092B-C50C-407E-A947-70E740481C1C}">
                <a14:useLocalDpi xmlns:a14="http://schemas.microsoft.com/office/drawing/2010/main"/>
              </a:ext>
            </a:extLst>
          </a:blip>
          <a:srcRect t="6728" b="6728"/>
          <a:stretch/>
        </p:blipFill>
        <p:spPr>
          <a:xfrm>
            <a:off x="0" y="-12764"/>
            <a:ext cx="12192000" cy="6864668"/>
          </a:xfrm>
          <a:prstGeom prst="rect">
            <a:avLst/>
          </a:prstGeom>
        </p:spPr>
      </p:pic>
      <p:grpSp>
        <p:nvGrpSpPr>
          <p:cNvPr id="20" name="Group 19">
            <a:extLst>
              <a:ext uri="{FF2B5EF4-FFF2-40B4-BE49-F238E27FC236}">
                <a16:creationId xmlns:a16="http://schemas.microsoft.com/office/drawing/2014/main" id="{1F91E541-53F7-4363-8017-608EE4CA3A16}"/>
              </a:ext>
            </a:extLst>
          </p:cNvPr>
          <p:cNvGrpSpPr/>
          <p:nvPr/>
        </p:nvGrpSpPr>
        <p:grpSpPr>
          <a:xfrm>
            <a:off x="2492943" y="1207009"/>
            <a:ext cx="7206112" cy="5650991"/>
            <a:chOff x="2492943" y="1207009"/>
            <a:chExt cx="7206112" cy="5650991"/>
          </a:xfrm>
        </p:grpSpPr>
        <p:pic>
          <p:nvPicPr>
            <p:cNvPr id="72" name="Picture 71">
              <a:extLst>
                <a:ext uri="{FF2B5EF4-FFF2-40B4-BE49-F238E27FC236}">
                  <a16:creationId xmlns:a16="http://schemas.microsoft.com/office/drawing/2014/main" id="{F1FD8F78-8F2F-4BF3-957F-17A6BBFA217E}"/>
                </a:ext>
              </a:extLst>
            </p:cNvPr>
            <p:cNvPicPr>
              <a:picLocks noChangeAspect="1"/>
            </p:cNvPicPr>
            <p:nvPr/>
          </p:nvPicPr>
          <p:blipFill rotWithShape="1">
            <a:blip r:embed="rId29">
              <a:extLst>
                <a:ext uri="{28A0092B-C50C-407E-A947-70E740481C1C}">
                  <a14:useLocalDpi xmlns:a14="http://schemas.microsoft.com/office/drawing/2010/main" val="0"/>
                </a:ext>
              </a:extLst>
            </a:blip>
            <a:srcRect l="-5651" t="18216" r="71904" b="20083"/>
            <a:stretch/>
          </p:blipFill>
          <p:spPr>
            <a:xfrm>
              <a:off x="2492943" y="2281187"/>
              <a:ext cx="2184936" cy="3638350"/>
            </a:xfrm>
            <a:prstGeom prst="rect">
              <a:avLst/>
            </a:prstGeom>
          </p:spPr>
        </p:pic>
        <p:pic>
          <p:nvPicPr>
            <p:cNvPr id="73" name="Picture 72" descr="Logo&#10;&#10;Description automatically generated">
              <a:extLst>
                <a:ext uri="{FF2B5EF4-FFF2-40B4-BE49-F238E27FC236}">
                  <a16:creationId xmlns:a16="http://schemas.microsoft.com/office/drawing/2014/main" id="{B90E495F-090D-4CF7-B096-BF3856394A93}"/>
                </a:ext>
              </a:extLst>
            </p:cNvPr>
            <p:cNvPicPr>
              <a:picLocks noChangeAspect="1"/>
            </p:cNvPicPr>
            <p:nvPr/>
          </p:nvPicPr>
          <p:blipFill rotWithShape="1">
            <a:blip r:embed="rId30">
              <a:extLst>
                <a:ext uri="{28A0092B-C50C-407E-A947-70E740481C1C}">
                  <a14:useLocalDpi xmlns:a14="http://schemas.microsoft.com/office/drawing/2010/main" val="0"/>
                </a:ext>
              </a:extLst>
            </a:blip>
            <a:srcRect l="67655" t="18216" r="-5650" b="21452"/>
            <a:stretch/>
          </p:blipFill>
          <p:spPr>
            <a:xfrm>
              <a:off x="7239000" y="2281188"/>
              <a:ext cx="2460055" cy="3557638"/>
            </a:xfrm>
            <a:prstGeom prst="rect">
              <a:avLst/>
            </a:prstGeom>
          </p:spPr>
        </p:pic>
        <p:pic>
          <p:nvPicPr>
            <p:cNvPr id="74" name="Picture 73">
              <a:extLst>
                <a:ext uri="{FF2B5EF4-FFF2-40B4-BE49-F238E27FC236}">
                  <a16:creationId xmlns:a16="http://schemas.microsoft.com/office/drawing/2014/main" id="{B592BB49-4CF1-4D6F-B8AC-7251962FFD7D}"/>
                </a:ext>
              </a:extLst>
            </p:cNvPr>
            <p:cNvPicPr>
              <a:picLocks noChangeAspect="1"/>
            </p:cNvPicPr>
            <p:nvPr/>
          </p:nvPicPr>
          <p:blipFill rotWithShape="1">
            <a:blip r:embed="rId31">
              <a:extLst>
                <a:ext uri="{28A0092B-C50C-407E-A947-70E740481C1C}">
                  <a14:useLocalDpi xmlns:a14="http://schemas.microsoft.com/office/drawing/2010/main" val="0"/>
                </a:ext>
              </a:extLst>
            </a:blip>
            <a:srcRect b="4169"/>
            <a:stretch/>
          </p:blipFill>
          <p:spPr>
            <a:xfrm>
              <a:off x="2858821" y="1207009"/>
              <a:ext cx="6474356" cy="5650991"/>
            </a:xfrm>
            <a:prstGeom prst="rect">
              <a:avLst/>
            </a:prstGeom>
          </p:spPr>
        </p:pic>
      </p:grpSp>
      <p:pic>
        <p:nvPicPr>
          <p:cNvPr id="4" name="Graphic 3">
            <a:extLst>
              <a:ext uri="{FF2B5EF4-FFF2-40B4-BE49-F238E27FC236}">
                <a16:creationId xmlns:a16="http://schemas.microsoft.com/office/drawing/2014/main" id="{D8375D4F-97D5-4C62-AD5D-F9383D99706A}"/>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95527" y="440671"/>
            <a:ext cx="5457825" cy="514350"/>
          </a:xfrm>
          <a:prstGeom prst="rect">
            <a:avLst/>
          </a:prstGeom>
        </p:spPr>
      </p:pic>
      <p:pic>
        <p:nvPicPr>
          <p:cNvPr id="38" name="play button">
            <a:extLst>
              <a:ext uri="{FF2B5EF4-FFF2-40B4-BE49-F238E27FC236}">
                <a16:creationId xmlns:a16="http://schemas.microsoft.com/office/drawing/2014/main" id="{D068D377-7B42-4DAE-ADFD-30799D96CC51}"/>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355447" y="377806"/>
            <a:ext cx="640080" cy="640080"/>
          </a:xfrm>
          <a:prstGeom prst="rect">
            <a:avLst/>
          </a:prstGeom>
        </p:spPr>
      </p:pic>
      <p:sp>
        <p:nvSpPr>
          <p:cNvPr id="61" name="Rectangle 60">
            <a:extLst>
              <a:ext uri="{FF2B5EF4-FFF2-40B4-BE49-F238E27FC236}">
                <a16:creationId xmlns:a16="http://schemas.microsoft.com/office/drawing/2014/main" id="{E5BEA35D-4F79-475C-B48F-F0531CB34FE9}"/>
              </a:ext>
            </a:extLst>
          </p:cNvPr>
          <p:cNvSpPr/>
          <p:nvPr/>
        </p:nvSpPr>
        <p:spPr>
          <a:xfrm>
            <a:off x="0" y="0"/>
            <a:ext cx="12192000" cy="6864668"/>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1F59EEC-5D67-492B-BF01-751B75A7F235}"/>
              </a:ext>
            </a:extLst>
          </p:cNvPr>
          <p:cNvPicPr>
            <a:picLocks noChangeAspect="1"/>
          </p:cNvPicPr>
          <p:nvPr/>
        </p:nvPicPr>
        <p:blipFill>
          <a:blip r:embed="rId35"/>
          <a:stretch>
            <a:fillRect/>
          </a:stretch>
        </p:blipFill>
        <p:spPr>
          <a:xfrm>
            <a:off x="446633" y="1862497"/>
            <a:ext cx="2294857" cy="3204000"/>
          </a:xfrm>
          <a:prstGeom prst="rect">
            <a:avLst/>
          </a:prstGeom>
        </p:spPr>
      </p:pic>
      <p:pic>
        <p:nvPicPr>
          <p:cNvPr id="17" name="Picture 16">
            <a:extLst>
              <a:ext uri="{FF2B5EF4-FFF2-40B4-BE49-F238E27FC236}">
                <a16:creationId xmlns:a16="http://schemas.microsoft.com/office/drawing/2014/main" id="{82CF421B-FC5B-4E8A-BC65-3256D9BCB79A}"/>
              </a:ext>
            </a:extLst>
          </p:cNvPr>
          <p:cNvPicPr>
            <a:picLocks noChangeAspect="1"/>
          </p:cNvPicPr>
          <p:nvPr/>
        </p:nvPicPr>
        <p:blipFill>
          <a:blip r:embed="rId36"/>
          <a:stretch>
            <a:fillRect/>
          </a:stretch>
        </p:blipFill>
        <p:spPr>
          <a:xfrm>
            <a:off x="2708862" y="1862497"/>
            <a:ext cx="2280191" cy="3204000"/>
          </a:xfrm>
          <a:prstGeom prst="rect">
            <a:avLst/>
          </a:prstGeom>
        </p:spPr>
      </p:pic>
      <p:pic>
        <p:nvPicPr>
          <p:cNvPr id="19" name="Picture 18">
            <a:extLst>
              <a:ext uri="{FF2B5EF4-FFF2-40B4-BE49-F238E27FC236}">
                <a16:creationId xmlns:a16="http://schemas.microsoft.com/office/drawing/2014/main" id="{C8ACFAC1-15CC-4A6D-B01D-8B9CD08BDBD6}"/>
              </a:ext>
            </a:extLst>
          </p:cNvPr>
          <p:cNvPicPr>
            <a:picLocks noChangeAspect="1"/>
          </p:cNvPicPr>
          <p:nvPr/>
        </p:nvPicPr>
        <p:blipFill>
          <a:blip r:embed="rId37"/>
          <a:stretch>
            <a:fillRect/>
          </a:stretch>
        </p:blipFill>
        <p:spPr>
          <a:xfrm>
            <a:off x="4964125" y="1862497"/>
            <a:ext cx="2287529" cy="3204000"/>
          </a:xfrm>
          <a:prstGeom prst="rect">
            <a:avLst/>
          </a:prstGeom>
        </p:spPr>
      </p:pic>
      <p:pic>
        <p:nvPicPr>
          <p:cNvPr id="22" name="Picture 21">
            <a:extLst>
              <a:ext uri="{FF2B5EF4-FFF2-40B4-BE49-F238E27FC236}">
                <a16:creationId xmlns:a16="http://schemas.microsoft.com/office/drawing/2014/main" id="{51E9CC2F-2220-4CE7-BB84-76E1372A5845}"/>
              </a:ext>
            </a:extLst>
          </p:cNvPr>
          <p:cNvPicPr>
            <a:picLocks noChangeAspect="1"/>
          </p:cNvPicPr>
          <p:nvPr/>
        </p:nvPicPr>
        <p:blipFill>
          <a:blip r:embed="rId38"/>
          <a:stretch>
            <a:fillRect/>
          </a:stretch>
        </p:blipFill>
        <p:spPr>
          <a:xfrm>
            <a:off x="7216109" y="1862497"/>
            <a:ext cx="2287529" cy="3204000"/>
          </a:xfrm>
          <a:prstGeom prst="rect">
            <a:avLst/>
          </a:prstGeom>
        </p:spPr>
      </p:pic>
      <p:pic>
        <p:nvPicPr>
          <p:cNvPr id="26" name="Picture 25">
            <a:extLst>
              <a:ext uri="{FF2B5EF4-FFF2-40B4-BE49-F238E27FC236}">
                <a16:creationId xmlns:a16="http://schemas.microsoft.com/office/drawing/2014/main" id="{997070F0-03C4-40D8-A731-8EFA2F26479B}"/>
              </a:ext>
            </a:extLst>
          </p:cNvPr>
          <p:cNvPicPr>
            <a:picLocks noChangeAspect="1"/>
          </p:cNvPicPr>
          <p:nvPr/>
        </p:nvPicPr>
        <p:blipFill>
          <a:blip r:embed="rId39"/>
          <a:stretch>
            <a:fillRect/>
          </a:stretch>
        </p:blipFill>
        <p:spPr>
          <a:xfrm>
            <a:off x="9479770" y="1862497"/>
            <a:ext cx="2287529" cy="3204000"/>
          </a:xfrm>
          <a:prstGeom prst="rect">
            <a:avLst/>
          </a:prstGeom>
        </p:spPr>
      </p:pic>
      <p:pic>
        <p:nvPicPr>
          <p:cNvPr id="27" name="PLET2E_4A4_RaC-0006">
            <a:hlinkClick r:id="" action="ppaction://media"/>
            <a:extLst>
              <a:ext uri="{FF2B5EF4-FFF2-40B4-BE49-F238E27FC236}">
                <a16:creationId xmlns:a16="http://schemas.microsoft.com/office/drawing/2014/main" id="{07C3CE14-8E13-4BDF-993D-68903F5DD5C7}"/>
              </a:ext>
            </a:extLst>
          </p:cNvPr>
          <p:cNvPicPr>
            <a:picLocks noChangeAspect="1"/>
          </p:cNvPicPr>
          <p:nvPr>
            <a:audioFile r:link="rId3"/>
            <p:extLst>
              <p:ext uri="{DAA4B4D4-6D71-4841-9C94-3DE7FCFB9230}">
                <p14:media xmlns:p14="http://schemas.microsoft.com/office/powerpoint/2010/main" r:embed="rId2"/>
              </p:ext>
            </p:extLst>
          </p:nvPr>
        </p:nvPicPr>
        <p:blipFill>
          <a:blip r:embed="rId40"/>
          <a:stretch>
            <a:fillRect/>
          </a:stretch>
        </p:blipFill>
        <p:spPr>
          <a:xfrm>
            <a:off x="-853729" y="1481497"/>
            <a:ext cx="609600" cy="609600"/>
          </a:xfrm>
          <a:prstGeom prst="rect">
            <a:avLst/>
          </a:prstGeom>
        </p:spPr>
      </p:pic>
      <p:pic>
        <p:nvPicPr>
          <p:cNvPr id="15" name="play button">
            <a:extLst>
              <a:ext uri="{FF2B5EF4-FFF2-40B4-BE49-F238E27FC236}">
                <a16:creationId xmlns:a16="http://schemas.microsoft.com/office/drawing/2014/main" id="{F50ACBB8-BF87-496B-811F-B2713FC233FD}"/>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354422" y="2326135"/>
            <a:ext cx="640080" cy="640080"/>
          </a:xfrm>
          <a:prstGeom prst="rect">
            <a:avLst/>
          </a:prstGeom>
        </p:spPr>
      </p:pic>
      <p:pic>
        <p:nvPicPr>
          <p:cNvPr id="28" name="play button">
            <a:extLst>
              <a:ext uri="{FF2B5EF4-FFF2-40B4-BE49-F238E27FC236}">
                <a16:creationId xmlns:a16="http://schemas.microsoft.com/office/drawing/2014/main" id="{80823A17-92B5-4D9A-9050-C971944EFBBF}"/>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2688362" y="2326135"/>
            <a:ext cx="640080" cy="640080"/>
          </a:xfrm>
          <a:prstGeom prst="rect">
            <a:avLst/>
          </a:prstGeom>
        </p:spPr>
      </p:pic>
      <p:pic>
        <p:nvPicPr>
          <p:cNvPr id="29" name="PLET2E_4A4_RaC-0007">
            <a:hlinkClick r:id="" action="ppaction://media"/>
            <a:extLst>
              <a:ext uri="{FF2B5EF4-FFF2-40B4-BE49-F238E27FC236}">
                <a16:creationId xmlns:a16="http://schemas.microsoft.com/office/drawing/2014/main" id="{F0F22004-00EF-458E-95B8-A9CA50557117}"/>
              </a:ext>
            </a:extLst>
          </p:cNvPr>
          <p:cNvPicPr>
            <a:picLocks noChangeAspect="1"/>
          </p:cNvPicPr>
          <p:nvPr>
            <a:audioFile r:link="rId5"/>
            <p:extLst>
              <p:ext uri="{DAA4B4D4-6D71-4841-9C94-3DE7FCFB9230}">
                <p14:media xmlns:p14="http://schemas.microsoft.com/office/powerpoint/2010/main" r:embed="rId4"/>
              </p:ext>
            </p:extLst>
          </p:nvPr>
        </p:nvPicPr>
        <p:blipFill>
          <a:blip r:embed="rId40"/>
          <a:stretch>
            <a:fillRect/>
          </a:stretch>
        </p:blipFill>
        <p:spPr>
          <a:xfrm>
            <a:off x="-814597" y="2144255"/>
            <a:ext cx="609600" cy="609600"/>
          </a:xfrm>
          <a:prstGeom prst="rect">
            <a:avLst/>
          </a:prstGeom>
        </p:spPr>
      </p:pic>
      <p:pic>
        <p:nvPicPr>
          <p:cNvPr id="30" name="PLET2E_4A4_RaC-0008">
            <a:hlinkClick r:id="" action="ppaction://media"/>
            <a:extLst>
              <a:ext uri="{FF2B5EF4-FFF2-40B4-BE49-F238E27FC236}">
                <a16:creationId xmlns:a16="http://schemas.microsoft.com/office/drawing/2014/main" id="{905664A3-5D6B-4953-950B-1F939DFD6AB9}"/>
              </a:ext>
            </a:extLst>
          </p:cNvPr>
          <p:cNvPicPr>
            <a:picLocks noChangeAspect="1"/>
          </p:cNvPicPr>
          <p:nvPr>
            <a:audioFile r:link="rId7"/>
            <p:extLst>
              <p:ext uri="{DAA4B4D4-6D71-4841-9C94-3DE7FCFB9230}">
                <p14:media xmlns:p14="http://schemas.microsoft.com/office/powerpoint/2010/main" r:embed="rId6"/>
              </p:ext>
            </p:extLst>
          </p:nvPr>
        </p:nvPicPr>
        <p:blipFill>
          <a:blip r:embed="rId40"/>
          <a:stretch>
            <a:fillRect/>
          </a:stretch>
        </p:blipFill>
        <p:spPr>
          <a:xfrm>
            <a:off x="-833923" y="2854897"/>
            <a:ext cx="609600" cy="609600"/>
          </a:xfrm>
          <a:prstGeom prst="rect">
            <a:avLst/>
          </a:prstGeom>
        </p:spPr>
      </p:pic>
      <p:pic>
        <p:nvPicPr>
          <p:cNvPr id="31" name="play button">
            <a:extLst>
              <a:ext uri="{FF2B5EF4-FFF2-40B4-BE49-F238E27FC236}">
                <a16:creationId xmlns:a16="http://schemas.microsoft.com/office/drawing/2014/main" id="{F1CED7CC-7CCE-4D49-9E79-6BCED2174841}"/>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4989053" y="2326135"/>
            <a:ext cx="640080" cy="640080"/>
          </a:xfrm>
          <a:prstGeom prst="rect">
            <a:avLst/>
          </a:prstGeom>
        </p:spPr>
      </p:pic>
      <p:pic>
        <p:nvPicPr>
          <p:cNvPr id="32" name="PLET2E_4A4_RaC-0009">
            <a:hlinkClick r:id="" action="ppaction://media"/>
            <a:extLst>
              <a:ext uri="{FF2B5EF4-FFF2-40B4-BE49-F238E27FC236}">
                <a16:creationId xmlns:a16="http://schemas.microsoft.com/office/drawing/2014/main" id="{865AD25D-8D50-43C1-868C-A836931013A3}"/>
              </a:ext>
            </a:extLst>
          </p:cNvPr>
          <p:cNvPicPr>
            <a:picLocks noChangeAspect="1"/>
          </p:cNvPicPr>
          <p:nvPr>
            <a:audioFile r:link="rId9"/>
            <p:extLst>
              <p:ext uri="{DAA4B4D4-6D71-4841-9C94-3DE7FCFB9230}">
                <p14:media xmlns:p14="http://schemas.microsoft.com/office/powerpoint/2010/main" r:embed="rId8"/>
              </p:ext>
            </p:extLst>
          </p:nvPr>
        </p:nvPicPr>
        <p:blipFill>
          <a:blip r:embed="rId40"/>
          <a:stretch>
            <a:fillRect/>
          </a:stretch>
        </p:blipFill>
        <p:spPr>
          <a:xfrm>
            <a:off x="-794564" y="3618697"/>
            <a:ext cx="609600" cy="609600"/>
          </a:xfrm>
          <a:prstGeom prst="rect">
            <a:avLst/>
          </a:prstGeom>
        </p:spPr>
      </p:pic>
      <p:pic>
        <p:nvPicPr>
          <p:cNvPr id="33" name="play button">
            <a:extLst>
              <a:ext uri="{FF2B5EF4-FFF2-40B4-BE49-F238E27FC236}">
                <a16:creationId xmlns:a16="http://schemas.microsoft.com/office/drawing/2014/main" id="{8FD5F321-DDD8-4D65-9220-C4A05FF7AB05}"/>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7276582" y="2326135"/>
            <a:ext cx="640080" cy="640080"/>
          </a:xfrm>
          <a:prstGeom prst="rect">
            <a:avLst/>
          </a:prstGeom>
        </p:spPr>
      </p:pic>
      <p:pic>
        <p:nvPicPr>
          <p:cNvPr id="36" name="play button">
            <a:extLst>
              <a:ext uri="{FF2B5EF4-FFF2-40B4-BE49-F238E27FC236}">
                <a16:creationId xmlns:a16="http://schemas.microsoft.com/office/drawing/2014/main" id="{69DC6255-1F31-4DAB-A192-6B10250159D8}"/>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9528566" y="2326135"/>
            <a:ext cx="640080" cy="640080"/>
          </a:xfrm>
          <a:prstGeom prst="rect">
            <a:avLst/>
          </a:prstGeom>
        </p:spPr>
      </p:pic>
      <p:pic>
        <p:nvPicPr>
          <p:cNvPr id="37" name="PLET2E_4A4_RaC-0010">
            <a:hlinkClick r:id="" action="ppaction://media"/>
            <a:extLst>
              <a:ext uri="{FF2B5EF4-FFF2-40B4-BE49-F238E27FC236}">
                <a16:creationId xmlns:a16="http://schemas.microsoft.com/office/drawing/2014/main" id="{C1C7C1BB-8531-4EF7-9EEE-3449EFDF370B}"/>
              </a:ext>
            </a:extLst>
          </p:cNvPr>
          <p:cNvPicPr>
            <a:picLocks noChangeAspect="1"/>
          </p:cNvPicPr>
          <p:nvPr>
            <a:audioFile r:link="rId11"/>
            <p:extLst>
              <p:ext uri="{DAA4B4D4-6D71-4841-9C94-3DE7FCFB9230}">
                <p14:media xmlns:p14="http://schemas.microsoft.com/office/powerpoint/2010/main" r:embed="rId10"/>
              </p:ext>
            </p:extLst>
          </p:nvPr>
        </p:nvPicPr>
        <p:blipFill>
          <a:blip r:embed="rId40"/>
          <a:stretch>
            <a:fillRect/>
          </a:stretch>
        </p:blipFill>
        <p:spPr>
          <a:xfrm>
            <a:off x="-814597" y="4456897"/>
            <a:ext cx="609600" cy="609600"/>
          </a:xfrm>
          <a:prstGeom prst="rect">
            <a:avLst/>
          </a:prstGeom>
        </p:spPr>
      </p:pic>
      <p:grpSp>
        <p:nvGrpSpPr>
          <p:cNvPr id="45" name="Group 44">
            <a:extLst>
              <a:ext uri="{FF2B5EF4-FFF2-40B4-BE49-F238E27FC236}">
                <a16:creationId xmlns:a16="http://schemas.microsoft.com/office/drawing/2014/main" id="{8B4F150C-CB94-419A-ABAB-0E22D1CA5391}"/>
              </a:ext>
            </a:extLst>
          </p:cNvPr>
          <p:cNvGrpSpPr/>
          <p:nvPr/>
        </p:nvGrpSpPr>
        <p:grpSpPr>
          <a:xfrm>
            <a:off x="963851" y="4631198"/>
            <a:ext cx="1568058" cy="1406837"/>
            <a:chOff x="963851" y="4631198"/>
            <a:chExt cx="1568058" cy="1406837"/>
          </a:xfrm>
        </p:grpSpPr>
        <p:sp>
          <p:nvSpPr>
            <p:cNvPr id="39" name="Freeform: Shape 38">
              <a:extLst>
                <a:ext uri="{FF2B5EF4-FFF2-40B4-BE49-F238E27FC236}">
                  <a16:creationId xmlns:a16="http://schemas.microsoft.com/office/drawing/2014/main" id="{62DB8D7C-326A-4113-8814-A3EBEE5BA2AE}"/>
                </a:ext>
              </a:extLst>
            </p:cNvPr>
            <p:cNvSpPr/>
            <p:nvPr/>
          </p:nvSpPr>
          <p:spPr>
            <a:xfrm flipH="1">
              <a:off x="1478967" y="4631198"/>
              <a:ext cx="287761" cy="952500"/>
            </a:xfrm>
            <a:custGeom>
              <a:avLst/>
              <a:gdLst>
                <a:gd name="connsiteX0" fmla="*/ 0 w 287761"/>
                <a:gd name="connsiteY0" fmla="*/ 952500 h 952500"/>
                <a:gd name="connsiteX1" fmla="*/ 276225 w 287761"/>
                <a:gd name="connsiteY1" fmla="*/ 466725 h 952500"/>
                <a:gd name="connsiteX2" fmla="*/ 209550 w 287761"/>
                <a:gd name="connsiteY2" fmla="*/ 0 h 952500"/>
              </a:gdLst>
              <a:ahLst/>
              <a:cxnLst>
                <a:cxn ang="0">
                  <a:pos x="connsiteX0" y="connsiteY0"/>
                </a:cxn>
                <a:cxn ang="0">
                  <a:pos x="connsiteX1" y="connsiteY1"/>
                </a:cxn>
                <a:cxn ang="0">
                  <a:pos x="connsiteX2" y="connsiteY2"/>
                </a:cxn>
              </a:cxnLst>
              <a:rect l="l" t="t" r="r" b="b"/>
              <a:pathLst>
                <a:path w="287761" h="952500">
                  <a:moveTo>
                    <a:pt x="0" y="952500"/>
                  </a:moveTo>
                  <a:cubicBezTo>
                    <a:pt x="120650" y="788987"/>
                    <a:pt x="241300" y="625475"/>
                    <a:pt x="276225" y="466725"/>
                  </a:cubicBezTo>
                  <a:cubicBezTo>
                    <a:pt x="311150" y="307975"/>
                    <a:pt x="260350" y="153987"/>
                    <a:pt x="209550" y="0"/>
                  </a:cubicBezTo>
                </a:path>
              </a:pathLst>
            </a:custGeom>
            <a:noFill/>
            <a:ln w="38100">
              <a:solidFill>
                <a:srgbClr val="7030A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TextBox 39">
              <a:extLst>
                <a:ext uri="{FF2B5EF4-FFF2-40B4-BE49-F238E27FC236}">
                  <a16:creationId xmlns:a16="http://schemas.microsoft.com/office/drawing/2014/main" id="{94DFAA82-F511-45C0-AFA7-6676CAD1AFD0}"/>
                </a:ext>
              </a:extLst>
            </p:cNvPr>
            <p:cNvSpPr txBox="1"/>
            <p:nvPr/>
          </p:nvSpPr>
          <p:spPr>
            <a:xfrm>
              <a:off x="963851" y="5576370"/>
              <a:ext cx="1568058" cy="461665"/>
            </a:xfrm>
            <a:prstGeom prst="rect">
              <a:avLst/>
            </a:prstGeom>
            <a:noFill/>
          </p:spPr>
          <p:txBody>
            <a:bodyPr wrap="none" rtlCol="0">
              <a:spAutoFit/>
            </a:bodyPr>
            <a:lstStyle/>
            <a:p>
              <a:pPr algn="ctr"/>
              <a:r>
                <a:rPr lang="en-GB" altLang="zh-TW" sz="2400" dirty="0">
                  <a:solidFill>
                    <a:srgbClr val="7030A0"/>
                  </a:solidFill>
                  <a:latin typeface="Comic Sans MS" panose="030F0702030302020204" pitchFamily="66" charset="0"/>
                </a:rPr>
                <a:t>a cupcake</a:t>
              </a:r>
            </a:p>
          </p:txBody>
        </p:sp>
      </p:grpSp>
      <p:grpSp>
        <p:nvGrpSpPr>
          <p:cNvPr id="46" name="Group 45">
            <a:extLst>
              <a:ext uri="{FF2B5EF4-FFF2-40B4-BE49-F238E27FC236}">
                <a16:creationId xmlns:a16="http://schemas.microsoft.com/office/drawing/2014/main" id="{50F293C8-EBE2-484F-9130-45CB81F99450}"/>
              </a:ext>
            </a:extLst>
          </p:cNvPr>
          <p:cNvGrpSpPr/>
          <p:nvPr/>
        </p:nvGrpSpPr>
        <p:grpSpPr>
          <a:xfrm>
            <a:off x="7276582" y="4638526"/>
            <a:ext cx="2114681" cy="1462374"/>
            <a:chOff x="7276582" y="4638526"/>
            <a:chExt cx="2114681" cy="1462374"/>
          </a:xfrm>
        </p:grpSpPr>
        <p:sp>
          <p:nvSpPr>
            <p:cNvPr id="41" name="Freeform: Shape 40">
              <a:extLst>
                <a:ext uri="{FF2B5EF4-FFF2-40B4-BE49-F238E27FC236}">
                  <a16:creationId xmlns:a16="http://schemas.microsoft.com/office/drawing/2014/main" id="{4EE24BA9-6632-421D-8CFA-8DE2E5741092}"/>
                </a:ext>
              </a:extLst>
            </p:cNvPr>
            <p:cNvSpPr/>
            <p:nvPr/>
          </p:nvSpPr>
          <p:spPr>
            <a:xfrm flipH="1">
              <a:off x="7962157" y="4638526"/>
              <a:ext cx="287761" cy="952500"/>
            </a:xfrm>
            <a:custGeom>
              <a:avLst/>
              <a:gdLst>
                <a:gd name="connsiteX0" fmla="*/ 0 w 287761"/>
                <a:gd name="connsiteY0" fmla="*/ 952500 h 952500"/>
                <a:gd name="connsiteX1" fmla="*/ 276225 w 287761"/>
                <a:gd name="connsiteY1" fmla="*/ 466725 h 952500"/>
                <a:gd name="connsiteX2" fmla="*/ 209550 w 287761"/>
                <a:gd name="connsiteY2" fmla="*/ 0 h 952500"/>
              </a:gdLst>
              <a:ahLst/>
              <a:cxnLst>
                <a:cxn ang="0">
                  <a:pos x="connsiteX0" y="connsiteY0"/>
                </a:cxn>
                <a:cxn ang="0">
                  <a:pos x="connsiteX1" y="connsiteY1"/>
                </a:cxn>
                <a:cxn ang="0">
                  <a:pos x="connsiteX2" y="connsiteY2"/>
                </a:cxn>
              </a:cxnLst>
              <a:rect l="l" t="t" r="r" b="b"/>
              <a:pathLst>
                <a:path w="287761" h="952500">
                  <a:moveTo>
                    <a:pt x="0" y="952500"/>
                  </a:moveTo>
                  <a:cubicBezTo>
                    <a:pt x="120650" y="788987"/>
                    <a:pt x="241300" y="625475"/>
                    <a:pt x="276225" y="466725"/>
                  </a:cubicBezTo>
                  <a:cubicBezTo>
                    <a:pt x="311150" y="307975"/>
                    <a:pt x="260350" y="153987"/>
                    <a:pt x="209550" y="0"/>
                  </a:cubicBezTo>
                </a:path>
              </a:pathLst>
            </a:custGeom>
            <a:noFill/>
            <a:ln w="38100">
              <a:solidFill>
                <a:srgbClr val="7030A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TextBox 41">
              <a:extLst>
                <a:ext uri="{FF2B5EF4-FFF2-40B4-BE49-F238E27FC236}">
                  <a16:creationId xmlns:a16="http://schemas.microsoft.com/office/drawing/2014/main" id="{A7F0079D-47B2-498D-BE83-F65E972F2129}"/>
                </a:ext>
              </a:extLst>
            </p:cNvPr>
            <p:cNvSpPr txBox="1"/>
            <p:nvPr/>
          </p:nvSpPr>
          <p:spPr>
            <a:xfrm>
              <a:off x="7276582" y="5639235"/>
              <a:ext cx="2114681" cy="461665"/>
            </a:xfrm>
            <a:prstGeom prst="rect">
              <a:avLst/>
            </a:prstGeom>
            <a:noFill/>
          </p:spPr>
          <p:txBody>
            <a:bodyPr wrap="none" rtlCol="0">
              <a:spAutoFit/>
            </a:bodyPr>
            <a:lstStyle/>
            <a:p>
              <a:r>
                <a:rPr lang="en-US" altLang="zh-TW" sz="2400" dirty="0">
                  <a:solidFill>
                    <a:srgbClr val="7030A0"/>
                  </a:solidFill>
                  <a:latin typeface="Comic Sans MS" panose="030F0702030302020204" pitchFamily="66" charset="0"/>
                </a:rPr>
                <a:t>bitter melons</a:t>
              </a:r>
              <a:endParaRPr lang="zh-TW" altLang="en-US" sz="2400" dirty="0">
                <a:solidFill>
                  <a:srgbClr val="7030A0"/>
                </a:solidFill>
                <a:latin typeface="Comic Sans MS" panose="030F0702030302020204" pitchFamily="66" charset="0"/>
              </a:endParaRPr>
            </a:p>
          </p:txBody>
        </p:sp>
      </p:grpSp>
      <p:grpSp>
        <p:nvGrpSpPr>
          <p:cNvPr id="47" name="Group 46">
            <a:extLst>
              <a:ext uri="{FF2B5EF4-FFF2-40B4-BE49-F238E27FC236}">
                <a16:creationId xmlns:a16="http://schemas.microsoft.com/office/drawing/2014/main" id="{F53C989A-4D45-4594-85CB-3E7A9C342EF0}"/>
              </a:ext>
            </a:extLst>
          </p:cNvPr>
          <p:cNvGrpSpPr/>
          <p:nvPr/>
        </p:nvGrpSpPr>
        <p:grpSpPr>
          <a:xfrm>
            <a:off x="10003108" y="4715883"/>
            <a:ext cx="1265091" cy="1462374"/>
            <a:chOff x="9745227" y="4590317"/>
            <a:chExt cx="1265091" cy="1462374"/>
          </a:xfrm>
        </p:grpSpPr>
        <p:sp>
          <p:nvSpPr>
            <p:cNvPr id="43" name="Freeform: Shape 42">
              <a:extLst>
                <a:ext uri="{FF2B5EF4-FFF2-40B4-BE49-F238E27FC236}">
                  <a16:creationId xmlns:a16="http://schemas.microsoft.com/office/drawing/2014/main" id="{5E41D886-F3C9-4CD4-97B1-213483E2D3EE}"/>
                </a:ext>
              </a:extLst>
            </p:cNvPr>
            <p:cNvSpPr/>
            <p:nvPr/>
          </p:nvSpPr>
          <p:spPr>
            <a:xfrm flipH="1">
              <a:off x="10080545" y="4590317"/>
              <a:ext cx="287761" cy="952500"/>
            </a:xfrm>
            <a:custGeom>
              <a:avLst/>
              <a:gdLst>
                <a:gd name="connsiteX0" fmla="*/ 0 w 287761"/>
                <a:gd name="connsiteY0" fmla="*/ 952500 h 952500"/>
                <a:gd name="connsiteX1" fmla="*/ 276225 w 287761"/>
                <a:gd name="connsiteY1" fmla="*/ 466725 h 952500"/>
                <a:gd name="connsiteX2" fmla="*/ 209550 w 287761"/>
                <a:gd name="connsiteY2" fmla="*/ 0 h 952500"/>
              </a:gdLst>
              <a:ahLst/>
              <a:cxnLst>
                <a:cxn ang="0">
                  <a:pos x="connsiteX0" y="connsiteY0"/>
                </a:cxn>
                <a:cxn ang="0">
                  <a:pos x="connsiteX1" y="connsiteY1"/>
                </a:cxn>
                <a:cxn ang="0">
                  <a:pos x="connsiteX2" y="connsiteY2"/>
                </a:cxn>
              </a:cxnLst>
              <a:rect l="l" t="t" r="r" b="b"/>
              <a:pathLst>
                <a:path w="287761" h="952500">
                  <a:moveTo>
                    <a:pt x="0" y="952500"/>
                  </a:moveTo>
                  <a:cubicBezTo>
                    <a:pt x="120650" y="788987"/>
                    <a:pt x="241300" y="625475"/>
                    <a:pt x="276225" y="466725"/>
                  </a:cubicBezTo>
                  <a:cubicBezTo>
                    <a:pt x="311150" y="307975"/>
                    <a:pt x="260350" y="153987"/>
                    <a:pt x="209550" y="0"/>
                  </a:cubicBezTo>
                </a:path>
              </a:pathLst>
            </a:custGeom>
            <a:noFill/>
            <a:ln w="38100">
              <a:solidFill>
                <a:srgbClr val="7030A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TextBox 43">
              <a:extLst>
                <a:ext uri="{FF2B5EF4-FFF2-40B4-BE49-F238E27FC236}">
                  <a16:creationId xmlns:a16="http://schemas.microsoft.com/office/drawing/2014/main" id="{7EC4D2FC-32A7-4124-B58E-843EC412A02D}"/>
                </a:ext>
              </a:extLst>
            </p:cNvPr>
            <p:cNvSpPr txBox="1"/>
            <p:nvPr/>
          </p:nvSpPr>
          <p:spPr>
            <a:xfrm>
              <a:off x="9745227" y="5591026"/>
              <a:ext cx="1265091" cy="461665"/>
            </a:xfrm>
            <a:prstGeom prst="rect">
              <a:avLst/>
            </a:prstGeom>
            <a:noFill/>
          </p:spPr>
          <p:txBody>
            <a:bodyPr wrap="none" rtlCol="0">
              <a:spAutoFit/>
            </a:bodyPr>
            <a:lstStyle/>
            <a:p>
              <a:pPr algn="ctr"/>
              <a:r>
                <a:rPr lang="en-US" altLang="zh-TW" sz="2400" dirty="0">
                  <a:solidFill>
                    <a:srgbClr val="7030A0"/>
                  </a:solidFill>
                  <a:latin typeface="Comic Sans MS" panose="030F0702030302020204" pitchFamily="66" charset="0"/>
                </a:rPr>
                <a:t>oysters</a:t>
              </a:r>
              <a:endParaRPr lang="zh-TW" altLang="en-US" sz="2400" dirty="0">
                <a:solidFill>
                  <a:srgbClr val="7030A0"/>
                </a:solidFill>
                <a:latin typeface="Comic Sans MS" panose="030F0702030302020204" pitchFamily="66" charset="0"/>
              </a:endParaRPr>
            </a:p>
          </p:txBody>
        </p:sp>
      </p:grpSp>
      <p:grpSp>
        <p:nvGrpSpPr>
          <p:cNvPr id="51" name="Group 50">
            <a:extLst>
              <a:ext uri="{FF2B5EF4-FFF2-40B4-BE49-F238E27FC236}">
                <a16:creationId xmlns:a16="http://schemas.microsoft.com/office/drawing/2014/main" id="{38D89EE3-C2FD-4B2E-9E42-9E521DB3ED83}"/>
              </a:ext>
            </a:extLst>
          </p:cNvPr>
          <p:cNvGrpSpPr/>
          <p:nvPr/>
        </p:nvGrpSpPr>
        <p:grpSpPr>
          <a:xfrm>
            <a:off x="3183071" y="4592949"/>
            <a:ext cx="1249061" cy="1406837"/>
            <a:chOff x="1123348" y="4631198"/>
            <a:chExt cx="1249061" cy="1406837"/>
          </a:xfrm>
        </p:grpSpPr>
        <p:sp>
          <p:nvSpPr>
            <p:cNvPr id="52" name="Freeform: Shape 51">
              <a:extLst>
                <a:ext uri="{FF2B5EF4-FFF2-40B4-BE49-F238E27FC236}">
                  <a16:creationId xmlns:a16="http://schemas.microsoft.com/office/drawing/2014/main" id="{54001B3B-9E09-459E-A7F8-DD8A5E24A62C}"/>
                </a:ext>
              </a:extLst>
            </p:cNvPr>
            <p:cNvSpPr/>
            <p:nvPr/>
          </p:nvSpPr>
          <p:spPr>
            <a:xfrm flipH="1">
              <a:off x="1478967" y="4631198"/>
              <a:ext cx="287761" cy="952500"/>
            </a:xfrm>
            <a:custGeom>
              <a:avLst/>
              <a:gdLst>
                <a:gd name="connsiteX0" fmla="*/ 0 w 287761"/>
                <a:gd name="connsiteY0" fmla="*/ 952500 h 952500"/>
                <a:gd name="connsiteX1" fmla="*/ 276225 w 287761"/>
                <a:gd name="connsiteY1" fmla="*/ 466725 h 952500"/>
                <a:gd name="connsiteX2" fmla="*/ 209550 w 287761"/>
                <a:gd name="connsiteY2" fmla="*/ 0 h 952500"/>
              </a:gdLst>
              <a:ahLst/>
              <a:cxnLst>
                <a:cxn ang="0">
                  <a:pos x="connsiteX0" y="connsiteY0"/>
                </a:cxn>
                <a:cxn ang="0">
                  <a:pos x="connsiteX1" y="connsiteY1"/>
                </a:cxn>
                <a:cxn ang="0">
                  <a:pos x="connsiteX2" y="connsiteY2"/>
                </a:cxn>
              </a:cxnLst>
              <a:rect l="l" t="t" r="r" b="b"/>
              <a:pathLst>
                <a:path w="287761" h="952500">
                  <a:moveTo>
                    <a:pt x="0" y="952500"/>
                  </a:moveTo>
                  <a:cubicBezTo>
                    <a:pt x="120650" y="788987"/>
                    <a:pt x="241300" y="625475"/>
                    <a:pt x="276225" y="466725"/>
                  </a:cubicBezTo>
                  <a:cubicBezTo>
                    <a:pt x="311150" y="307975"/>
                    <a:pt x="260350" y="153987"/>
                    <a:pt x="209550" y="0"/>
                  </a:cubicBezTo>
                </a:path>
              </a:pathLst>
            </a:custGeom>
            <a:noFill/>
            <a:ln w="38100">
              <a:solidFill>
                <a:srgbClr val="7030A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TextBox 52">
              <a:extLst>
                <a:ext uri="{FF2B5EF4-FFF2-40B4-BE49-F238E27FC236}">
                  <a16:creationId xmlns:a16="http://schemas.microsoft.com/office/drawing/2014/main" id="{6EC1AC1B-85B9-46B2-94EC-866D401992A7}"/>
                </a:ext>
              </a:extLst>
            </p:cNvPr>
            <p:cNvSpPr txBox="1"/>
            <p:nvPr/>
          </p:nvSpPr>
          <p:spPr>
            <a:xfrm>
              <a:off x="1123348" y="5576370"/>
              <a:ext cx="1249061" cy="461665"/>
            </a:xfrm>
            <a:prstGeom prst="rect">
              <a:avLst/>
            </a:prstGeom>
            <a:noFill/>
          </p:spPr>
          <p:txBody>
            <a:bodyPr wrap="none" rtlCol="0">
              <a:spAutoFit/>
            </a:bodyPr>
            <a:lstStyle/>
            <a:p>
              <a:pPr algn="ctr"/>
              <a:r>
                <a:rPr lang="en-US" altLang="zh-TW" sz="2400" dirty="0">
                  <a:solidFill>
                    <a:srgbClr val="7030A0"/>
                  </a:solidFill>
                  <a:latin typeface="Comic Sans MS" panose="030F0702030302020204" pitchFamily="66" charset="0"/>
                </a:rPr>
                <a:t>a lemon</a:t>
              </a:r>
              <a:endParaRPr lang="zh-TW" altLang="en-US" sz="2400" dirty="0">
                <a:solidFill>
                  <a:srgbClr val="7030A0"/>
                </a:solidFill>
                <a:latin typeface="Comic Sans MS" panose="030F0702030302020204" pitchFamily="66" charset="0"/>
              </a:endParaRPr>
            </a:p>
          </p:txBody>
        </p:sp>
      </p:grpSp>
      <p:grpSp>
        <p:nvGrpSpPr>
          <p:cNvPr id="54" name="Group 53">
            <a:extLst>
              <a:ext uri="{FF2B5EF4-FFF2-40B4-BE49-F238E27FC236}">
                <a16:creationId xmlns:a16="http://schemas.microsoft.com/office/drawing/2014/main" id="{36D08E1E-7771-4ED8-A2C9-F03E9CC07930}"/>
              </a:ext>
            </a:extLst>
          </p:cNvPr>
          <p:cNvGrpSpPr/>
          <p:nvPr/>
        </p:nvGrpSpPr>
        <p:grpSpPr>
          <a:xfrm>
            <a:off x="5679955" y="4826716"/>
            <a:ext cx="720070" cy="1406837"/>
            <a:chOff x="1387844" y="4631198"/>
            <a:chExt cx="720070" cy="1406837"/>
          </a:xfrm>
        </p:grpSpPr>
        <p:sp>
          <p:nvSpPr>
            <p:cNvPr id="55" name="Freeform: Shape 54">
              <a:extLst>
                <a:ext uri="{FF2B5EF4-FFF2-40B4-BE49-F238E27FC236}">
                  <a16:creationId xmlns:a16="http://schemas.microsoft.com/office/drawing/2014/main" id="{EEC58923-AC97-4629-B360-0E83B18CC77D}"/>
                </a:ext>
              </a:extLst>
            </p:cNvPr>
            <p:cNvSpPr/>
            <p:nvPr/>
          </p:nvSpPr>
          <p:spPr>
            <a:xfrm flipH="1">
              <a:off x="1478967" y="4631198"/>
              <a:ext cx="287761" cy="952500"/>
            </a:xfrm>
            <a:custGeom>
              <a:avLst/>
              <a:gdLst>
                <a:gd name="connsiteX0" fmla="*/ 0 w 287761"/>
                <a:gd name="connsiteY0" fmla="*/ 952500 h 952500"/>
                <a:gd name="connsiteX1" fmla="*/ 276225 w 287761"/>
                <a:gd name="connsiteY1" fmla="*/ 466725 h 952500"/>
                <a:gd name="connsiteX2" fmla="*/ 209550 w 287761"/>
                <a:gd name="connsiteY2" fmla="*/ 0 h 952500"/>
              </a:gdLst>
              <a:ahLst/>
              <a:cxnLst>
                <a:cxn ang="0">
                  <a:pos x="connsiteX0" y="connsiteY0"/>
                </a:cxn>
                <a:cxn ang="0">
                  <a:pos x="connsiteX1" y="connsiteY1"/>
                </a:cxn>
                <a:cxn ang="0">
                  <a:pos x="connsiteX2" y="connsiteY2"/>
                </a:cxn>
              </a:cxnLst>
              <a:rect l="l" t="t" r="r" b="b"/>
              <a:pathLst>
                <a:path w="287761" h="952500">
                  <a:moveTo>
                    <a:pt x="0" y="952500"/>
                  </a:moveTo>
                  <a:cubicBezTo>
                    <a:pt x="120650" y="788987"/>
                    <a:pt x="241300" y="625475"/>
                    <a:pt x="276225" y="466725"/>
                  </a:cubicBezTo>
                  <a:cubicBezTo>
                    <a:pt x="311150" y="307975"/>
                    <a:pt x="260350" y="153987"/>
                    <a:pt x="209550" y="0"/>
                  </a:cubicBezTo>
                </a:path>
              </a:pathLst>
            </a:custGeom>
            <a:noFill/>
            <a:ln w="38100">
              <a:solidFill>
                <a:srgbClr val="7030A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TextBox 55">
              <a:extLst>
                <a:ext uri="{FF2B5EF4-FFF2-40B4-BE49-F238E27FC236}">
                  <a16:creationId xmlns:a16="http://schemas.microsoft.com/office/drawing/2014/main" id="{82F08CAC-7177-4172-A3DA-DDDDDBD06A3F}"/>
                </a:ext>
              </a:extLst>
            </p:cNvPr>
            <p:cNvSpPr txBox="1"/>
            <p:nvPr/>
          </p:nvSpPr>
          <p:spPr>
            <a:xfrm>
              <a:off x="1387844" y="5576370"/>
              <a:ext cx="720070" cy="461665"/>
            </a:xfrm>
            <a:prstGeom prst="rect">
              <a:avLst/>
            </a:prstGeom>
            <a:noFill/>
          </p:spPr>
          <p:txBody>
            <a:bodyPr wrap="none" rtlCol="0">
              <a:spAutoFit/>
            </a:bodyPr>
            <a:lstStyle/>
            <a:p>
              <a:pPr algn="ctr"/>
              <a:r>
                <a:rPr lang="en-US" altLang="zh-TW" sz="2400" dirty="0">
                  <a:solidFill>
                    <a:srgbClr val="7030A0"/>
                  </a:solidFill>
                  <a:latin typeface="Comic Sans MS" panose="030F0702030302020204" pitchFamily="66" charset="0"/>
                </a:rPr>
                <a:t>salt</a:t>
              </a:r>
              <a:endParaRPr lang="zh-TW" altLang="en-US" sz="2400" dirty="0">
                <a:solidFill>
                  <a:srgbClr val="7030A0"/>
                </a:solidFill>
                <a:latin typeface="Comic Sans MS" panose="030F0702030302020204" pitchFamily="66" charset="0"/>
              </a:endParaRPr>
            </a:p>
          </p:txBody>
        </p:sp>
      </p:grpSp>
      <p:grpSp>
        <p:nvGrpSpPr>
          <p:cNvPr id="57" name="Group 56">
            <a:extLst>
              <a:ext uri="{FF2B5EF4-FFF2-40B4-BE49-F238E27FC236}">
                <a16:creationId xmlns:a16="http://schemas.microsoft.com/office/drawing/2014/main" id="{0BB2B02E-5186-4731-9475-F805D5FB194D}"/>
              </a:ext>
            </a:extLst>
          </p:cNvPr>
          <p:cNvGrpSpPr/>
          <p:nvPr/>
        </p:nvGrpSpPr>
        <p:grpSpPr>
          <a:xfrm>
            <a:off x="10125300" y="956813"/>
            <a:ext cx="1770036" cy="2086781"/>
            <a:chOff x="1127909" y="4036778"/>
            <a:chExt cx="1770036" cy="2086781"/>
          </a:xfrm>
        </p:grpSpPr>
        <p:sp>
          <p:nvSpPr>
            <p:cNvPr id="58" name="Freeform: Shape 57">
              <a:extLst>
                <a:ext uri="{FF2B5EF4-FFF2-40B4-BE49-F238E27FC236}">
                  <a16:creationId xmlns:a16="http://schemas.microsoft.com/office/drawing/2014/main" id="{F4638263-5EC3-41C5-AC03-DAF8F88A0D95}"/>
                </a:ext>
              </a:extLst>
            </p:cNvPr>
            <p:cNvSpPr/>
            <p:nvPr/>
          </p:nvSpPr>
          <p:spPr>
            <a:xfrm rot="674811" flipV="1">
              <a:off x="1869046" y="4561460"/>
              <a:ext cx="599640" cy="1562099"/>
            </a:xfrm>
            <a:custGeom>
              <a:avLst/>
              <a:gdLst>
                <a:gd name="connsiteX0" fmla="*/ 0 w 287761"/>
                <a:gd name="connsiteY0" fmla="*/ 952500 h 952500"/>
                <a:gd name="connsiteX1" fmla="*/ 276225 w 287761"/>
                <a:gd name="connsiteY1" fmla="*/ 466725 h 952500"/>
                <a:gd name="connsiteX2" fmla="*/ 209550 w 287761"/>
                <a:gd name="connsiteY2" fmla="*/ 0 h 952500"/>
              </a:gdLst>
              <a:ahLst/>
              <a:cxnLst>
                <a:cxn ang="0">
                  <a:pos x="connsiteX0" y="connsiteY0"/>
                </a:cxn>
                <a:cxn ang="0">
                  <a:pos x="connsiteX1" y="connsiteY1"/>
                </a:cxn>
                <a:cxn ang="0">
                  <a:pos x="connsiteX2" y="connsiteY2"/>
                </a:cxn>
              </a:cxnLst>
              <a:rect l="l" t="t" r="r" b="b"/>
              <a:pathLst>
                <a:path w="287761" h="952500">
                  <a:moveTo>
                    <a:pt x="0" y="952500"/>
                  </a:moveTo>
                  <a:cubicBezTo>
                    <a:pt x="120650" y="788987"/>
                    <a:pt x="241300" y="625475"/>
                    <a:pt x="276225" y="466725"/>
                  </a:cubicBezTo>
                  <a:cubicBezTo>
                    <a:pt x="311150" y="307975"/>
                    <a:pt x="260350" y="153987"/>
                    <a:pt x="209550" y="0"/>
                  </a:cubicBezTo>
                </a:path>
              </a:pathLst>
            </a:custGeom>
            <a:noFill/>
            <a:ln w="38100">
              <a:solidFill>
                <a:srgbClr val="7030A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TextBox 58">
              <a:extLst>
                <a:ext uri="{FF2B5EF4-FFF2-40B4-BE49-F238E27FC236}">
                  <a16:creationId xmlns:a16="http://schemas.microsoft.com/office/drawing/2014/main" id="{7A5CBF3A-7824-41A3-B9A0-080A2FD5424D}"/>
                </a:ext>
              </a:extLst>
            </p:cNvPr>
            <p:cNvSpPr txBox="1"/>
            <p:nvPr/>
          </p:nvSpPr>
          <p:spPr>
            <a:xfrm>
              <a:off x="1127909" y="4036778"/>
              <a:ext cx="1770036" cy="461665"/>
            </a:xfrm>
            <a:prstGeom prst="rect">
              <a:avLst/>
            </a:prstGeom>
            <a:noFill/>
          </p:spPr>
          <p:txBody>
            <a:bodyPr wrap="none" rtlCol="0">
              <a:spAutoFit/>
            </a:bodyPr>
            <a:lstStyle/>
            <a:p>
              <a:pPr algn="ctr"/>
              <a:r>
                <a:rPr lang="en-US" altLang="zh-TW" sz="2400" dirty="0">
                  <a:solidFill>
                    <a:srgbClr val="7030A0"/>
                  </a:solidFill>
                  <a:latin typeface="Comic Sans MS" panose="030F0702030302020204" pitchFamily="66" charset="0"/>
                </a:rPr>
                <a:t>mushrooms</a:t>
              </a:r>
              <a:endParaRPr lang="zh-TW" altLang="en-US" sz="2400" dirty="0">
                <a:solidFill>
                  <a:srgbClr val="7030A0"/>
                </a:solidFill>
                <a:latin typeface="Comic Sans MS" panose="030F0702030302020204" pitchFamily="66" charset="0"/>
              </a:endParaRPr>
            </a:p>
          </p:txBody>
        </p:sp>
      </p:grpSp>
      <p:sp>
        <p:nvSpPr>
          <p:cNvPr id="60" name="矩形 18">
            <a:extLst>
              <a:ext uri="{FF2B5EF4-FFF2-40B4-BE49-F238E27FC236}">
                <a16:creationId xmlns:a16="http://schemas.microsoft.com/office/drawing/2014/main" id="{6987189E-2F0B-455C-9130-AE1F0F9AD7F7}"/>
              </a:ext>
            </a:extLst>
          </p:cNvPr>
          <p:cNvSpPr/>
          <p:nvPr/>
        </p:nvSpPr>
        <p:spPr>
          <a:xfrm>
            <a:off x="0" y="156754"/>
            <a:ext cx="6267450"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HK" sz="3200" b="1" dirty="0">
                <a:solidFill>
                  <a:schemeClr val="bg1"/>
                </a:solidFill>
              </a:rPr>
              <a:t>What </a:t>
            </a:r>
            <a:r>
              <a:rPr lang="en-US" altLang="zh-HK" sz="3200" b="1" dirty="0">
                <a:solidFill>
                  <a:srgbClr val="F7A600"/>
                </a:solidFill>
              </a:rPr>
              <a:t>food</a:t>
            </a:r>
            <a:r>
              <a:rPr lang="en-US" altLang="zh-HK" sz="3200" b="1" dirty="0">
                <a:solidFill>
                  <a:schemeClr val="bg1"/>
                </a:solidFill>
              </a:rPr>
              <a:t> give these tastes?</a:t>
            </a:r>
            <a:endParaRPr kumimoji="0" lang="en-US" altLang="zh-HK" sz="3200" b="1" dirty="0">
              <a:solidFill>
                <a:schemeClr val="bg1"/>
              </a:solidFill>
            </a:endParaRPr>
          </a:p>
        </p:txBody>
      </p:sp>
      <p:sp>
        <p:nvSpPr>
          <p:cNvPr id="8" name="Rectangle: Top Corners Rounded 7">
            <a:hlinkClick r:id="rId41"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42"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43"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44"/>
          <a:stretch>
            <a:fillRect/>
          </a:stretch>
        </p:blipFill>
        <p:spPr>
          <a:xfrm>
            <a:off x="46744" y="6100900"/>
            <a:ext cx="1592467" cy="720000"/>
          </a:xfrm>
          <a:prstGeom prst="rect">
            <a:avLst/>
          </a:prstGeom>
        </p:spPr>
      </p:pic>
      <p:pic>
        <p:nvPicPr>
          <p:cNvPr id="2" name="Untitled-0001">
            <a:hlinkClick r:id="" action="ppaction://media"/>
            <a:extLst>
              <a:ext uri="{FF2B5EF4-FFF2-40B4-BE49-F238E27FC236}">
                <a16:creationId xmlns:a16="http://schemas.microsoft.com/office/drawing/2014/main" id="{F9B0AAAF-0162-40B3-847D-32D4BFB41D1D}"/>
              </a:ext>
            </a:extLst>
          </p:cNvPr>
          <p:cNvPicPr>
            <a:picLocks noChangeAspect="1"/>
          </p:cNvPicPr>
          <p:nvPr>
            <a:audioFile r:link="rId13"/>
            <p:extLst>
              <p:ext uri="{DAA4B4D4-6D71-4841-9C94-3DE7FCFB9230}">
                <p14:media xmlns:p14="http://schemas.microsoft.com/office/powerpoint/2010/main" r:embed="rId12"/>
              </p:ext>
            </p:extLst>
          </p:nvPr>
        </p:nvPicPr>
        <p:blipFill>
          <a:blip r:embed="rId40"/>
          <a:stretch>
            <a:fillRect/>
          </a:stretch>
        </p:blipFill>
        <p:spPr>
          <a:xfrm>
            <a:off x="602681" y="6927533"/>
            <a:ext cx="609600" cy="609600"/>
          </a:xfrm>
          <a:prstGeom prst="rect">
            <a:avLst/>
          </a:prstGeom>
        </p:spPr>
      </p:pic>
      <p:pic>
        <p:nvPicPr>
          <p:cNvPr id="62" name="play button">
            <a:extLst>
              <a:ext uri="{FF2B5EF4-FFF2-40B4-BE49-F238E27FC236}">
                <a16:creationId xmlns:a16="http://schemas.microsoft.com/office/drawing/2014/main" id="{7B69600A-6FD7-468E-81BE-1DCF68D02661}"/>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569578" y="5606035"/>
            <a:ext cx="432000" cy="432000"/>
          </a:xfrm>
          <a:prstGeom prst="rect">
            <a:avLst/>
          </a:prstGeom>
        </p:spPr>
      </p:pic>
      <p:pic>
        <p:nvPicPr>
          <p:cNvPr id="3" name="Untitled-0002">
            <a:hlinkClick r:id="" action="ppaction://media"/>
            <a:extLst>
              <a:ext uri="{FF2B5EF4-FFF2-40B4-BE49-F238E27FC236}">
                <a16:creationId xmlns:a16="http://schemas.microsoft.com/office/drawing/2014/main" id="{47F6BF8E-54F0-4543-A68E-395C30F13304}"/>
              </a:ext>
            </a:extLst>
          </p:cNvPr>
          <p:cNvPicPr>
            <a:picLocks noChangeAspect="1"/>
          </p:cNvPicPr>
          <p:nvPr>
            <a:audioFile r:link="rId15"/>
            <p:extLst>
              <p:ext uri="{DAA4B4D4-6D71-4841-9C94-3DE7FCFB9230}">
                <p14:media xmlns:p14="http://schemas.microsoft.com/office/powerpoint/2010/main" r:embed="rId14"/>
              </p:ext>
            </p:extLst>
          </p:nvPr>
        </p:nvPicPr>
        <p:blipFill>
          <a:blip r:embed="rId40"/>
          <a:stretch>
            <a:fillRect/>
          </a:stretch>
        </p:blipFill>
        <p:spPr>
          <a:xfrm>
            <a:off x="3109367" y="6949751"/>
            <a:ext cx="609600" cy="609600"/>
          </a:xfrm>
          <a:prstGeom prst="rect">
            <a:avLst/>
          </a:prstGeom>
        </p:spPr>
      </p:pic>
      <p:pic>
        <p:nvPicPr>
          <p:cNvPr id="63" name="play button">
            <a:extLst>
              <a:ext uri="{FF2B5EF4-FFF2-40B4-BE49-F238E27FC236}">
                <a16:creationId xmlns:a16="http://schemas.microsoft.com/office/drawing/2014/main" id="{2F3E73E5-71D3-49B5-B3CB-696B26A254A9}"/>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2785835" y="5595699"/>
            <a:ext cx="432000" cy="432000"/>
          </a:xfrm>
          <a:prstGeom prst="rect">
            <a:avLst/>
          </a:prstGeom>
        </p:spPr>
      </p:pic>
      <p:pic>
        <p:nvPicPr>
          <p:cNvPr id="5" name="Untitled-0003">
            <a:hlinkClick r:id="" action="ppaction://media"/>
            <a:extLst>
              <a:ext uri="{FF2B5EF4-FFF2-40B4-BE49-F238E27FC236}">
                <a16:creationId xmlns:a16="http://schemas.microsoft.com/office/drawing/2014/main" id="{35BBE82E-A25C-43EC-AC3C-55C305C643ED}"/>
              </a:ext>
            </a:extLst>
          </p:cNvPr>
          <p:cNvPicPr>
            <a:picLocks noChangeAspect="1"/>
          </p:cNvPicPr>
          <p:nvPr>
            <a:audioFile r:link="rId17"/>
            <p:extLst>
              <p:ext uri="{DAA4B4D4-6D71-4841-9C94-3DE7FCFB9230}">
                <p14:media xmlns:p14="http://schemas.microsoft.com/office/powerpoint/2010/main" r:embed="rId16"/>
              </p:ext>
            </p:extLst>
          </p:nvPr>
        </p:nvPicPr>
        <p:blipFill>
          <a:blip r:embed="rId40"/>
          <a:stretch>
            <a:fillRect/>
          </a:stretch>
        </p:blipFill>
        <p:spPr>
          <a:xfrm>
            <a:off x="5375155" y="6987645"/>
            <a:ext cx="609600" cy="609600"/>
          </a:xfrm>
          <a:prstGeom prst="rect">
            <a:avLst/>
          </a:prstGeom>
        </p:spPr>
      </p:pic>
      <p:pic>
        <p:nvPicPr>
          <p:cNvPr id="64" name="play button">
            <a:extLst>
              <a:ext uri="{FF2B5EF4-FFF2-40B4-BE49-F238E27FC236}">
                <a16:creationId xmlns:a16="http://schemas.microsoft.com/office/drawing/2014/main" id="{AF6A5A03-71A8-4C1F-A793-77DB7381B832}"/>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5278616" y="5832986"/>
            <a:ext cx="432000" cy="432000"/>
          </a:xfrm>
          <a:prstGeom prst="rect">
            <a:avLst/>
          </a:prstGeom>
        </p:spPr>
      </p:pic>
      <p:pic>
        <p:nvPicPr>
          <p:cNvPr id="65" name="play button">
            <a:extLst>
              <a:ext uri="{FF2B5EF4-FFF2-40B4-BE49-F238E27FC236}">
                <a16:creationId xmlns:a16="http://schemas.microsoft.com/office/drawing/2014/main" id="{893EE3F7-4671-42B5-B836-11F3B2908B00}"/>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6906211" y="5680798"/>
            <a:ext cx="432000" cy="432000"/>
          </a:xfrm>
          <a:prstGeom prst="rect">
            <a:avLst/>
          </a:prstGeom>
        </p:spPr>
      </p:pic>
      <p:pic>
        <p:nvPicPr>
          <p:cNvPr id="7" name="Untitled-0004">
            <a:hlinkClick r:id="" action="ppaction://media"/>
            <a:extLst>
              <a:ext uri="{FF2B5EF4-FFF2-40B4-BE49-F238E27FC236}">
                <a16:creationId xmlns:a16="http://schemas.microsoft.com/office/drawing/2014/main" id="{EC7EF949-021D-4E3E-8DFC-32C90F3D00BA}"/>
              </a:ext>
            </a:extLst>
          </p:cNvPr>
          <p:cNvPicPr>
            <a:picLocks noChangeAspect="1"/>
          </p:cNvPicPr>
          <p:nvPr>
            <a:audioFile r:link="rId19"/>
            <p:extLst>
              <p:ext uri="{DAA4B4D4-6D71-4841-9C94-3DE7FCFB9230}">
                <p14:media xmlns:p14="http://schemas.microsoft.com/office/powerpoint/2010/main" r:embed="rId18"/>
              </p:ext>
            </p:extLst>
          </p:nvPr>
        </p:nvPicPr>
        <p:blipFill>
          <a:blip r:embed="rId40"/>
          <a:stretch>
            <a:fillRect/>
          </a:stretch>
        </p:blipFill>
        <p:spPr>
          <a:xfrm>
            <a:off x="6906211" y="6962516"/>
            <a:ext cx="609600" cy="609600"/>
          </a:xfrm>
          <a:prstGeom prst="rect">
            <a:avLst/>
          </a:prstGeom>
        </p:spPr>
      </p:pic>
      <p:pic>
        <p:nvPicPr>
          <p:cNvPr id="66" name="PLET2E_4A4_RaC-0005">
            <a:hlinkClick r:id="" action="ppaction://media"/>
            <a:extLst>
              <a:ext uri="{FF2B5EF4-FFF2-40B4-BE49-F238E27FC236}">
                <a16:creationId xmlns:a16="http://schemas.microsoft.com/office/drawing/2014/main" id="{F09DD84B-B774-4988-B547-F5495566121C}"/>
              </a:ext>
            </a:extLst>
          </p:cNvPr>
          <p:cNvPicPr>
            <a:picLocks noChangeAspect="1"/>
          </p:cNvPicPr>
          <p:nvPr>
            <a:audioFile r:link="rId21"/>
            <p:extLst>
              <p:ext uri="{DAA4B4D4-6D71-4841-9C94-3DE7FCFB9230}">
                <p14:media xmlns:p14="http://schemas.microsoft.com/office/powerpoint/2010/main" r:embed="rId20"/>
              </p:ext>
            </p:extLst>
          </p:nvPr>
        </p:nvPicPr>
        <p:blipFill>
          <a:blip r:embed="rId40"/>
          <a:stretch>
            <a:fillRect/>
          </a:stretch>
        </p:blipFill>
        <p:spPr>
          <a:xfrm>
            <a:off x="238154" y="-775336"/>
            <a:ext cx="609600" cy="609600"/>
          </a:xfrm>
          <a:prstGeom prst="rect">
            <a:avLst/>
          </a:prstGeom>
        </p:spPr>
      </p:pic>
      <p:pic>
        <p:nvPicPr>
          <p:cNvPr id="11" name="Untitled-0006">
            <a:hlinkClick r:id="" action="ppaction://media"/>
            <a:extLst>
              <a:ext uri="{FF2B5EF4-FFF2-40B4-BE49-F238E27FC236}">
                <a16:creationId xmlns:a16="http://schemas.microsoft.com/office/drawing/2014/main" id="{CFA5FE6F-3F74-4F9E-8C72-9801093FED6D}"/>
              </a:ext>
            </a:extLst>
          </p:cNvPr>
          <p:cNvPicPr>
            <a:picLocks noChangeAspect="1"/>
          </p:cNvPicPr>
          <p:nvPr>
            <a:audioFile r:link="rId23"/>
            <p:extLst>
              <p:ext uri="{DAA4B4D4-6D71-4841-9C94-3DE7FCFB9230}">
                <p14:media xmlns:p14="http://schemas.microsoft.com/office/powerpoint/2010/main" r:embed="rId22"/>
              </p:ext>
            </p:extLst>
          </p:nvPr>
        </p:nvPicPr>
        <p:blipFill>
          <a:blip r:embed="rId40"/>
          <a:stretch>
            <a:fillRect/>
          </a:stretch>
        </p:blipFill>
        <p:spPr>
          <a:xfrm>
            <a:off x="9863846" y="6960255"/>
            <a:ext cx="609600" cy="609600"/>
          </a:xfrm>
          <a:prstGeom prst="rect">
            <a:avLst/>
          </a:prstGeom>
        </p:spPr>
      </p:pic>
      <p:pic>
        <p:nvPicPr>
          <p:cNvPr id="13" name="Untitled-0005">
            <a:hlinkClick r:id="" action="ppaction://media"/>
            <a:extLst>
              <a:ext uri="{FF2B5EF4-FFF2-40B4-BE49-F238E27FC236}">
                <a16:creationId xmlns:a16="http://schemas.microsoft.com/office/drawing/2014/main" id="{EF28C1A2-DAB7-44DA-B402-BFB82EE81AF6}"/>
              </a:ext>
            </a:extLst>
          </p:cNvPr>
          <p:cNvPicPr>
            <a:picLocks noChangeAspect="1"/>
          </p:cNvPicPr>
          <p:nvPr>
            <a:audioFile r:link="rId25"/>
            <p:extLst>
              <p:ext uri="{DAA4B4D4-6D71-4841-9C94-3DE7FCFB9230}">
                <p14:media xmlns:p14="http://schemas.microsoft.com/office/powerpoint/2010/main" r:embed="rId24"/>
              </p:ext>
            </p:extLst>
          </p:nvPr>
        </p:nvPicPr>
        <p:blipFill>
          <a:blip r:embed="rId40"/>
          <a:stretch>
            <a:fillRect/>
          </a:stretch>
        </p:blipFill>
        <p:spPr>
          <a:xfrm>
            <a:off x="10063506" y="-704443"/>
            <a:ext cx="609600" cy="609600"/>
          </a:xfrm>
          <a:prstGeom prst="rect">
            <a:avLst/>
          </a:prstGeom>
        </p:spPr>
      </p:pic>
      <p:pic>
        <p:nvPicPr>
          <p:cNvPr id="67" name="play button">
            <a:extLst>
              <a:ext uri="{FF2B5EF4-FFF2-40B4-BE49-F238E27FC236}">
                <a16:creationId xmlns:a16="http://schemas.microsoft.com/office/drawing/2014/main" id="{AAB4DBA9-E6A0-4F66-8C6E-F9FF731A5CF5}"/>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9631506" y="5779216"/>
            <a:ext cx="432000" cy="432000"/>
          </a:xfrm>
          <a:prstGeom prst="rect">
            <a:avLst/>
          </a:prstGeom>
        </p:spPr>
      </p:pic>
      <p:pic>
        <p:nvPicPr>
          <p:cNvPr id="68" name="play button">
            <a:extLst>
              <a:ext uri="{FF2B5EF4-FFF2-40B4-BE49-F238E27FC236}">
                <a16:creationId xmlns:a16="http://schemas.microsoft.com/office/drawing/2014/main" id="{8E32E4C1-715E-43BF-81DB-4D0D459AA515}"/>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9725228" y="979850"/>
            <a:ext cx="432000" cy="432000"/>
          </a:xfrm>
          <a:prstGeom prst="rect">
            <a:avLst/>
          </a:prstGeom>
        </p:spPr>
      </p:pic>
    </p:spTree>
    <p:custDataLst>
      <p:tags r:id="rId1"/>
    </p:custDataLst>
    <p:extLst>
      <p:ext uri="{BB962C8B-B14F-4D97-AF65-F5344CB8AC3E}">
        <p14:creationId xmlns:p14="http://schemas.microsoft.com/office/powerpoint/2010/main" val="2570412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50" presetClass="entr" presetSubtype="0" decel="10000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3"/>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3"/>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par>
                          <p:cTn id="23" fill="hold">
                            <p:stCondLst>
                              <p:cond delay="1000"/>
                            </p:stCondLst>
                            <p:childTnLst>
                              <p:par>
                                <p:cTn id="24" presetID="1" presetClass="entr" presetSubtype="0"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1000" fill="hold"/>
                                        <p:tgtEl>
                                          <p:spTgt spid="19"/>
                                        </p:tgtEl>
                                        <p:attrNameLst>
                                          <p:attrName>ppt_w</p:attrName>
                                        </p:attrNameLst>
                                      </p:cBhvr>
                                      <p:tavLst>
                                        <p:tav tm="0">
                                          <p:val>
                                            <p:strVal val="#ppt_w+.3"/>
                                          </p:val>
                                        </p:tav>
                                        <p:tav tm="100000">
                                          <p:val>
                                            <p:strVal val="#ppt_w"/>
                                          </p:val>
                                        </p:tav>
                                      </p:tavLst>
                                    </p:anim>
                                    <p:anim calcmode="lin" valueType="num">
                                      <p:cBhvr>
                                        <p:cTn id="31" dur="1000" fill="hold"/>
                                        <p:tgtEl>
                                          <p:spTgt spid="19"/>
                                        </p:tgtEl>
                                        <p:attrNameLst>
                                          <p:attrName>ppt_h</p:attrName>
                                        </p:attrNameLst>
                                      </p:cBhvr>
                                      <p:tavLst>
                                        <p:tav tm="0">
                                          <p:val>
                                            <p:strVal val="#ppt_h"/>
                                          </p:val>
                                        </p:tav>
                                        <p:tav tm="100000">
                                          <p:val>
                                            <p:strVal val="#ppt_h"/>
                                          </p:val>
                                        </p:tav>
                                      </p:tavLst>
                                    </p:anim>
                                    <p:animEffect transition="in" filter="fade">
                                      <p:cBhvr>
                                        <p:cTn id="32" dur="1000"/>
                                        <p:tgtEl>
                                          <p:spTgt spid="19"/>
                                        </p:tgtEl>
                                      </p:cBhvr>
                                    </p:animEffect>
                                  </p:childTnLst>
                                </p:cTn>
                              </p:par>
                            </p:childTnLst>
                          </p:cTn>
                        </p:par>
                        <p:par>
                          <p:cTn id="33" fill="hold">
                            <p:stCondLst>
                              <p:cond delay="1000"/>
                            </p:stCondLst>
                            <p:childTnLst>
                              <p:par>
                                <p:cTn id="34" presetID="1" presetClass="entr" presetSubtype="0"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1000" fill="hold"/>
                                        <p:tgtEl>
                                          <p:spTgt spid="22"/>
                                        </p:tgtEl>
                                        <p:attrNameLst>
                                          <p:attrName>ppt_w</p:attrName>
                                        </p:attrNameLst>
                                      </p:cBhvr>
                                      <p:tavLst>
                                        <p:tav tm="0">
                                          <p:val>
                                            <p:strVal val="#ppt_w+.3"/>
                                          </p:val>
                                        </p:tav>
                                        <p:tav tm="100000">
                                          <p:val>
                                            <p:strVal val="#ppt_w"/>
                                          </p:val>
                                        </p:tav>
                                      </p:tavLst>
                                    </p:anim>
                                    <p:anim calcmode="lin" valueType="num">
                                      <p:cBhvr>
                                        <p:cTn id="41" dur="1000" fill="hold"/>
                                        <p:tgtEl>
                                          <p:spTgt spid="22"/>
                                        </p:tgtEl>
                                        <p:attrNameLst>
                                          <p:attrName>ppt_h</p:attrName>
                                        </p:attrNameLst>
                                      </p:cBhvr>
                                      <p:tavLst>
                                        <p:tav tm="0">
                                          <p:val>
                                            <p:strVal val="#ppt_h"/>
                                          </p:val>
                                        </p:tav>
                                        <p:tav tm="100000">
                                          <p:val>
                                            <p:strVal val="#ppt_h"/>
                                          </p:val>
                                        </p:tav>
                                      </p:tavLst>
                                    </p:anim>
                                    <p:animEffect transition="in" filter="fade">
                                      <p:cBhvr>
                                        <p:cTn id="42" dur="1000"/>
                                        <p:tgtEl>
                                          <p:spTgt spid="22"/>
                                        </p:tgtEl>
                                      </p:cBhvr>
                                    </p:animEffect>
                                  </p:childTnLst>
                                </p:cTn>
                              </p:par>
                            </p:childTnLst>
                          </p:cTn>
                        </p:par>
                        <p:par>
                          <p:cTn id="43" fill="hold">
                            <p:stCondLst>
                              <p:cond delay="1000"/>
                            </p:stCondLst>
                            <p:childTnLst>
                              <p:par>
                                <p:cTn id="44" presetID="1" presetClass="entr" presetSubtype="0" fill="hold" nodeType="after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1000" fill="hold"/>
                                        <p:tgtEl>
                                          <p:spTgt spid="26"/>
                                        </p:tgtEl>
                                        <p:attrNameLst>
                                          <p:attrName>ppt_w</p:attrName>
                                        </p:attrNameLst>
                                      </p:cBhvr>
                                      <p:tavLst>
                                        <p:tav tm="0">
                                          <p:val>
                                            <p:strVal val="#ppt_w+.3"/>
                                          </p:val>
                                        </p:tav>
                                        <p:tav tm="100000">
                                          <p:val>
                                            <p:strVal val="#ppt_w"/>
                                          </p:val>
                                        </p:tav>
                                      </p:tavLst>
                                    </p:anim>
                                    <p:anim calcmode="lin" valueType="num">
                                      <p:cBhvr>
                                        <p:cTn id="51" dur="1000" fill="hold"/>
                                        <p:tgtEl>
                                          <p:spTgt spid="26"/>
                                        </p:tgtEl>
                                        <p:attrNameLst>
                                          <p:attrName>ppt_h</p:attrName>
                                        </p:attrNameLst>
                                      </p:cBhvr>
                                      <p:tavLst>
                                        <p:tav tm="0">
                                          <p:val>
                                            <p:strVal val="#ppt_h"/>
                                          </p:val>
                                        </p:tav>
                                        <p:tav tm="100000">
                                          <p:val>
                                            <p:strVal val="#ppt_h"/>
                                          </p:val>
                                        </p:tav>
                                      </p:tavLst>
                                    </p:anim>
                                    <p:animEffect transition="in" filter="fade">
                                      <p:cBhvr>
                                        <p:cTn id="52" dur="1000"/>
                                        <p:tgtEl>
                                          <p:spTgt spid="26"/>
                                        </p:tgtEl>
                                      </p:cBhvr>
                                    </p:animEffect>
                                  </p:childTnLst>
                                </p:cTn>
                              </p:par>
                            </p:childTnLst>
                          </p:cTn>
                        </p:par>
                        <p:par>
                          <p:cTn id="53" fill="hold">
                            <p:stCondLst>
                              <p:cond delay="1000"/>
                            </p:stCondLst>
                            <p:childTnLst>
                              <p:par>
                                <p:cTn id="54" presetID="1" presetClass="entr" presetSubtype="0" fill="hold" nodeType="afterEffect">
                                  <p:stCondLst>
                                    <p:cond delay="0"/>
                                  </p:stCondLst>
                                  <p:childTnLst>
                                    <p:set>
                                      <p:cBhvr>
                                        <p:cTn id="55" dur="1" fill="hold">
                                          <p:stCondLst>
                                            <p:cond delay="0"/>
                                          </p:stCondLst>
                                        </p:cTn>
                                        <p:tgtEl>
                                          <p:spTgt spid="3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500"/>
                                        <p:tgtEl>
                                          <p:spTgt spid="6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wipe(down)">
                                      <p:cBhvr>
                                        <p:cTn id="68" dur="500"/>
                                        <p:tgtEl>
                                          <p:spTgt spid="45"/>
                                        </p:tgtEl>
                                      </p:cBhvr>
                                    </p:animEffect>
                                  </p:childTnLst>
                                </p:cTn>
                              </p:par>
                            </p:childTnLst>
                          </p:cTn>
                        </p:par>
                        <p:par>
                          <p:cTn id="69" fill="hold">
                            <p:stCondLst>
                              <p:cond delay="500"/>
                            </p:stCondLst>
                            <p:childTnLst>
                              <p:par>
                                <p:cTn id="70" presetID="1" presetClass="entr" presetSubtype="0" fill="hold" nodeType="afterEffect">
                                  <p:stCondLst>
                                    <p:cond delay="0"/>
                                  </p:stCondLst>
                                  <p:childTnLst>
                                    <p:set>
                                      <p:cBhvr>
                                        <p:cTn id="71" dur="1" fill="hold">
                                          <p:stCondLst>
                                            <p:cond delay="0"/>
                                          </p:stCondLst>
                                        </p:cTn>
                                        <p:tgtEl>
                                          <p:spTgt spid="6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wipe(down)">
                                      <p:cBhvr>
                                        <p:cTn id="76" dur="500"/>
                                        <p:tgtEl>
                                          <p:spTgt spid="51"/>
                                        </p:tgtEl>
                                      </p:cBhvr>
                                    </p:animEffect>
                                  </p:childTnLst>
                                </p:cTn>
                              </p:par>
                            </p:childTnLst>
                          </p:cTn>
                        </p:par>
                        <p:par>
                          <p:cTn id="77" fill="hold">
                            <p:stCondLst>
                              <p:cond delay="500"/>
                            </p:stCondLst>
                            <p:childTnLst>
                              <p:par>
                                <p:cTn id="78" presetID="1" presetClass="entr" presetSubtype="0" fill="hold" nodeType="afterEffect">
                                  <p:stCondLst>
                                    <p:cond delay="0"/>
                                  </p:stCondLst>
                                  <p:childTnLst>
                                    <p:set>
                                      <p:cBhvr>
                                        <p:cTn id="79" dur="1" fill="hold">
                                          <p:stCondLst>
                                            <p:cond delay="0"/>
                                          </p:stCondLst>
                                        </p:cTn>
                                        <p:tgtEl>
                                          <p:spTgt spid="6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wipe(down)">
                                      <p:cBhvr>
                                        <p:cTn id="84" dur="500"/>
                                        <p:tgtEl>
                                          <p:spTgt spid="54"/>
                                        </p:tgtEl>
                                      </p:cBhvr>
                                    </p:animEffect>
                                  </p:childTnLst>
                                </p:cTn>
                              </p:par>
                            </p:childTnLst>
                          </p:cTn>
                        </p:par>
                        <p:par>
                          <p:cTn id="85" fill="hold">
                            <p:stCondLst>
                              <p:cond delay="500"/>
                            </p:stCondLst>
                            <p:childTnLst>
                              <p:par>
                                <p:cTn id="86" presetID="1" presetClass="entr" presetSubtype="0" fill="hold" nodeType="afterEffect">
                                  <p:stCondLst>
                                    <p:cond delay="0"/>
                                  </p:stCondLst>
                                  <p:childTnLst>
                                    <p:set>
                                      <p:cBhvr>
                                        <p:cTn id="87" dur="1" fill="hold">
                                          <p:stCondLst>
                                            <p:cond delay="0"/>
                                          </p:stCondLst>
                                        </p:cTn>
                                        <p:tgtEl>
                                          <p:spTgt spid="64"/>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wipe(down)">
                                      <p:cBhvr>
                                        <p:cTn id="92" dur="500"/>
                                        <p:tgtEl>
                                          <p:spTgt spid="46"/>
                                        </p:tgtEl>
                                      </p:cBhvr>
                                    </p:animEffect>
                                  </p:childTnLst>
                                </p:cTn>
                              </p:par>
                            </p:childTnLst>
                          </p:cTn>
                        </p:par>
                        <p:par>
                          <p:cTn id="93" fill="hold">
                            <p:stCondLst>
                              <p:cond delay="500"/>
                            </p:stCondLst>
                            <p:childTnLst>
                              <p:par>
                                <p:cTn id="94" presetID="1" presetClass="entr" presetSubtype="0" fill="hold" nodeType="afterEffect">
                                  <p:stCondLst>
                                    <p:cond delay="0"/>
                                  </p:stCondLst>
                                  <p:childTnLst>
                                    <p:set>
                                      <p:cBhvr>
                                        <p:cTn id="95" dur="1" fill="hold">
                                          <p:stCondLst>
                                            <p:cond delay="0"/>
                                          </p:stCondLst>
                                        </p:cTn>
                                        <p:tgtEl>
                                          <p:spTgt spid="65"/>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57"/>
                                        </p:tgtEl>
                                        <p:attrNameLst>
                                          <p:attrName>style.visibility</p:attrName>
                                        </p:attrNameLst>
                                      </p:cBhvr>
                                      <p:to>
                                        <p:strVal val="visible"/>
                                      </p:to>
                                    </p:set>
                                    <p:animEffect transition="in" filter="wipe(up)">
                                      <p:cBhvr>
                                        <p:cTn id="100" dur="500"/>
                                        <p:tgtEl>
                                          <p:spTgt spid="57"/>
                                        </p:tgtEl>
                                      </p:cBhvr>
                                    </p:animEffect>
                                  </p:childTnLst>
                                </p:cTn>
                              </p:par>
                            </p:childTnLst>
                          </p:cTn>
                        </p:par>
                        <p:par>
                          <p:cTn id="101" fill="hold">
                            <p:stCondLst>
                              <p:cond delay="500"/>
                            </p:stCondLst>
                            <p:childTnLst>
                              <p:par>
                                <p:cTn id="102" presetID="1" presetClass="entr" presetSubtype="0" fill="hold" nodeType="afterEffect">
                                  <p:stCondLst>
                                    <p:cond delay="0"/>
                                  </p:stCondLst>
                                  <p:childTnLst>
                                    <p:set>
                                      <p:cBhvr>
                                        <p:cTn id="103" dur="1" fill="hold">
                                          <p:stCondLst>
                                            <p:cond delay="0"/>
                                          </p:stCondLst>
                                        </p:cTn>
                                        <p:tgtEl>
                                          <p:spTgt spid="68"/>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wipe(down)">
                                      <p:cBhvr>
                                        <p:cTn id="108" dur="500"/>
                                        <p:tgtEl>
                                          <p:spTgt spid="47"/>
                                        </p:tgtEl>
                                      </p:cBhvr>
                                    </p:animEffect>
                                  </p:childTnLst>
                                </p:cTn>
                              </p:par>
                            </p:childTnLst>
                          </p:cTn>
                        </p:par>
                        <p:par>
                          <p:cTn id="109" fill="hold">
                            <p:stCondLst>
                              <p:cond delay="500"/>
                            </p:stCondLst>
                            <p:childTnLst>
                              <p:par>
                                <p:cTn id="110" presetID="1" presetClass="entr" presetSubtype="0" fill="hold" nodeType="afterEffect">
                                  <p:stCondLst>
                                    <p:cond delay="0"/>
                                  </p:stCondLst>
                                  <p:childTnLst>
                                    <p:set>
                                      <p:cBhvr>
                                        <p:cTn id="111"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2" fill="hold" display="0">
                  <p:stCondLst>
                    <p:cond delay="indefinite"/>
                  </p:stCondLst>
                  <p:endCondLst>
                    <p:cond evt="onStopAudio" delay="0">
                      <p:tgtEl>
                        <p:sldTgt/>
                      </p:tgtEl>
                    </p:cond>
                  </p:endCondLst>
                </p:cTn>
                <p:tgtEl>
                  <p:spTgt spid="27"/>
                </p:tgtEl>
              </p:cMediaNode>
            </p:audio>
            <p:seq concurrent="1" nextAc="seek">
              <p:cTn id="113" restart="whenNotActive" fill="hold" evtFilter="cancelBubble" nodeType="interactiveSeq">
                <p:stCondLst>
                  <p:cond evt="onClick" delay="0">
                    <p:tgtEl>
                      <p:spTgt spid="15"/>
                    </p:tgtEl>
                  </p:cond>
                </p:stCondLst>
                <p:endSync evt="end" delay="0">
                  <p:rtn val="all"/>
                </p:endSync>
                <p:childTnLst>
                  <p:par>
                    <p:cTn id="114" fill="hold">
                      <p:stCondLst>
                        <p:cond delay="0"/>
                      </p:stCondLst>
                      <p:childTnLst>
                        <p:par>
                          <p:cTn id="115" fill="hold">
                            <p:stCondLst>
                              <p:cond delay="0"/>
                            </p:stCondLst>
                            <p:childTnLst>
                              <p:par>
                                <p:cTn id="116" presetID="1" presetClass="mediacall" presetSubtype="0" fill="hold" nodeType="clickEffect">
                                  <p:stCondLst>
                                    <p:cond delay="0"/>
                                  </p:stCondLst>
                                  <p:childTnLst>
                                    <p:cmd type="call" cmd="playFrom(0.0)">
                                      <p:cBhvr>
                                        <p:cTn id="117" dur="2280" fill="hold"/>
                                        <p:tgtEl>
                                          <p:spTgt spid="27"/>
                                        </p:tgtEl>
                                      </p:cBhvr>
                                    </p:cmd>
                                  </p:childTnLst>
                                </p:cTn>
                              </p:par>
                            </p:childTnLst>
                          </p:cTn>
                        </p:par>
                      </p:childTnLst>
                    </p:cTn>
                  </p:par>
                </p:childTnLst>
              </p:cTn>
              <p:nextCondLst>
                <p:cond evt="onClick" delay="0">
                  <p:tgtEl>
                    <p:spTgt spid="15"/>
                  </p:tgtEl>
                </p:cond>
              </p:nextCondLst>
            </p:seq>
            <p:audio>
              <p:cMediaNode vol="80000">
                <p:cTn id="118" fill="hold" display="0">
                  <p:stCondLst>
                    <p:cond delay="indefinite"/>
                  </p:stCondLst>
                  <p:endCondLst>
                    <p:cond evt="onStopAudio" delay="0">
                      <p:tgtEl>
                        <p:sldTgt/>
                      </p:tgtEl>
                    </p:cond>
                  </p:endCondLst>
                </p:cTn>
                <p:tgtEl>
                  <p:spTgt spid="29"/>
                </p:tgtEl>
              </p:cMediaNode>
            </p:audio>
            <p:seq concurrent="1" nextAc="seek">
              <p:cTn id="119" restart="whenNotActive" fill="hold" evtFilter="cancelBubble" nodeType="interactiveSeq">
                <p:stCondLst>
                  <p:cond evt="onClick" delay="0">
                    <p:tgtEl>
                      <p:spTgt spid="28"/>
                    </p:tgtEl>
                  </p:cond>
                </p:stCondLst>
                <p:endSync evt="end" delay="0">
                  <p:rtn val="all"/>
                </p:endSync>
                <p:childTnLst>
                  <p:par>
                    <p:cTn id="120" fill="hold">
                      <p:stCondLst>
                        <p:cond delay="0"/>
                      </p:stCondLst>
                      <p:childTnLst>
                        <p:par>
                          <p:cTn id="121" fill="hold">
                            <p:stCondLst>
                              <p:cond delay="0"/>
                            </p:stCondLst>
                            <p:childTnLst>
                              <p:par>
                                <p:cTn id="122" presetID="1" presetClass="mediacall" presetSubtype="0" fill="hold" nodeType="clickEffect">
                                  <p:stCondLst>
                                    <p:cond delay="0"/>
                                  </p:stCondLst>
                                  <p:childTnLst>
                                    <p:cmd type="call" cmd="playFrom(0.0)">
                                      <p:cBhvr>
                                        <p:cTn id="123" dur="2232" fill="hold"/>
                                        <p:tgtEl>
                                          <p:spTgt spid="29"/>
                                        </p:tgtEl>
                                      </p:cBhvr>
                                    </p:cmd>
                                  </p:childTnLst>
                                </p:cTn>
                              </p:par>
                            </p:childTnLst>
                          </p:cTn>
                        </p:par>
                      </p:childTnLst>
                    </p:cTn>
                  </p:par>
                </p:childTnLst>
              </p:cTn>
              <p:nextCondLst>
                <p:cond evt="onClick" delay="0">
                  <p:tgtEl>
                    <p:spTgt spid="28"/>
                  </p:tgtEl>
                </p:cond>
              </p:nextCondLst>
            </p:seq>
            <p:audio>
              <p:cMediaNode vol="80000">
                <p:cTn id="124" fill="hold" display="0">
                  <p:stCondLst>
                    <p:cond delay="indefinite"/>
                  </p:stCondLst>
                  <p:endCondLst>
                    <p:cond evt="onStopAudio" delay="0">
                      <p:tgtEl>
                        <p:sldTgt/>
                      </p:tgtEl>
                    </p:cond>
                  </p:endCondLst>
                </p:cTn>
                <p:tgtEl>
                  <p:spTgt spid="30"/>
                </p:tgtEl>
              </p:cMediaNode>
            </p:audio>
            <p:seq concurrent="1" nextAc="seek">
              <p:cTn id="125" restart="whenNotActive" fill="hold" evtFilter="cancelBubble" nodeType="interactiveSeq">
                <p:stCondLst>
                  <p:cond evt="onClick" delay="0">
                    <p:tgtEl>
                      <p:spTgt spid="31"/>
                    </p:tgtEl>
                  </p:cond>
                </p:stCondLst>
                <p:endSync evt="end" delay="0">
                  <p:rtn val="all"/>
                </p:endSync>
                <p:childTnLst>
                  <p:par>
                    <p:cTn id="126" fill="hold">
                      <p:stCondLst>
                        <p:cond delay="0"/>
                      </p:stCondLst>
                      <p:childTnLst>
                        <p:par>
                          <p:cTn id="127" fill="hold">
                            <p:stCondLst>
                              <p:cond delay="0"/>
                            </p:stCondLst>
                            <p:childTnLst>
                              <p:par>
                                <p:cTn id="128" presetID="1" presetClass="mediacall" presetSubtype="0" fill="hold" nodeType="clickEffect">
                                  <p:stCondLst>
                                    <p:cond delay="0"/>
                                  </p:stCondLst>
                                  <p:childTnLst>
                                    <p:cmd type="call" cmd="playFrom(0.0)">
                                      <p:cBhvr>
                                        <p:cTn id="129" dur="2352" fill="hold"/>
                                        <p:tgtEl>
                                          <p:spTgt spid="30"/>
                                        </p:tgtEl>
                                      </p:cBhvr>
                                    </p:cmd>
                                  </p:childTnLst>
                                </p:cTn>
                              </p:par>
                            </p:childTnLst>
                          </p:cTn>
                        </p:par>
                      </p:childTnLst>
                    </p:cTn>
                  </p:par>
                </p:childTnLst>
              </p:cTn>
              <p:nextCondLst>
                <p:cond evt="onClick" delay="0">
                  <p:tgtEl>
                    <p:spTgt spid="31"/>
                  </p:tgtEl>
                </p:cond>
              </p:nextCondLst>
            </p:seq>
            <p:audio>
              <p:cMediaNode vol="80000">
                <p:cTn id="130" fill="remove" display="0">
                  <p:stCondLst>
                    <p:cond delay="indefinite"/>
                  </p:stCondLst>
                  <p:endCondLst>
                    <p:cond evt="onStopAudio" delay="0">
                      <p:tgtEl>
                        <p:sldTgt/>
                      </p:tgtEl>
                    </p:cond>
                  </p:endCondLst>
                </p:cTn>
                <p:tgtEl>
                  <p:spTgt spid="32"/>
                </p:tgtEl>
              </p:cMediaNode>
            </p:audio>
            <p:seq concurrent="1" nextAc="seek">
              <p:cTn id="131" restart="whenNotActive" fill="hold" evtFilter="cancelBubble" nodeType="interactiveSeq">
                <p:stCondLst>
                  <p:cond evt="onClick" delay="0">
                    <p:tgtEl>
                      <p:spTgt spid="33"/>
                    </p:tgtEl>
                  </p:cond>
                </p:stCondLst>
                <p:endSync evt="end" delay="0">
                  <p:rtn val="all"/>
                </p:endSync>
                <p:childTnLst>
                  <p:par>
                    <p:cTn id="132" fill="hold">
                      <p:stCondLst>
                        <p:cond delay="0"/>
                      </p:stCondLst>
                      <p:childTnLst>
                        <p:par>
                          <p:cTn id="133" fill="hold">
                            <p:stCondLst>
                              <p:cond delay="0"/>
                            </p:stCondLst>
                            <p:childTnLst>
                              <p:par>
                                <p:cTn id="134" presetID="1" presetClass="mediacall" presetSubtype="0" fill="hold" nodeType="clickEffect">
                                  <p:stCondLst>
                                    <p:cond delay="0"/>
                                  </p:stCondLst>
                                  <p:childTnLst>
                                    <p:cmd type="call" cmd="playFrom(0.0)">
                                      <p:cBhvr>
                                        <p:cTn id="135" dur="2136" fill="hold"/>
                                        <p:tgtEl>
                                          <p:spTgt spid="32"/>
                                        </p:tgtEl>
                                      </p:cBhvr>
                                    </p:cmd>
                                  </p:childTnLst>
                                </p:cTn>
                              </p:par>
                            </p:childTnLst>
                          </p:cTn>
                        </p:par>
                      </p:childTnLst>
                    </p:cTn>
                  </p:par>
                </p:childTnLst>
              </p:cTn>
              <p:nextCondLst>
                <p:cond evt="onClick" delay="0">
                  <p:tgtEl>
                    <p:spTgt spid="33"/>
                  </p:tgtEl>
                </p:cond>
              </p:nextCondLst>
            </p:seq>
            <p:audio>
              <p:cMediaNode vol="80000">
                <p:cTn id="136" fill="remove" display="0">
                  <p:stCondLst>
                    <p:cond delay="indefinite"/>
                  </p:stCondLst>
                  <p:endCondLst>
                    <p:cond evt="onStopAudio" delay="0">
                      <p:tgtEl>
                        <p:sldTgt/>
                      </p:tgtEl>
                    </p:cond>
                  </p:endCondLst>
                </p:cTn>
                <p:tgtEl>
                  <p:spTgt spid="37"/>
                </p:tgtEl>
              </p:cMediaNode>
            </p:audio>
            <p:seq concurrent="1" nextAc="seek">
              <p:cTn id="137" restart="whenNotActive" fill="hold" evtFilter="cancelBubble" nodeType="interactiveSeq">
                <p:stCondLst>
                  <p:cond evt="onClick" delay="0">
                    <p:tgtEl>
                      <p:spTgt spid="36"/>
                    </p:tgtEl>
                  </p:cond>
                </p:stCondLst>
                <p:endSync evt="end" delay="0">
                  <p:rtn val="all"/>
                </p:endSync>
                <p:childTnLst>
                  <p:par>
                    <p:cTn id="138" fill="hold">
                      <p:stCondLst>
                        <p:cond delay="0"/>
                      </p:stCondLst>
                      <p:childTnLst>
                        <p:par>
                          <p:cTn id="139" fill="hold">
                            <p:stCondLst>
                              <p:cond delay="0"/>
                            </p:stCondLst>
                            <p:childTnLst>
                              <p:par>
                                <p:cTn id="140" presetID="1" presetClass="mediacall" presetSubtype="0" fill="hold" nodeType="clickEffect">
                                  <p:stCondLst>
                                    <p:cond delay="0"/>
                                  </p:stCondLst>
                                  <p:childTnLst>
                                    <p:cmd type="call" cmd="playFrom(0.0)">
                                      <p:cBhvr>
                                        <p:cTn id="141" dur="2184" fill="hold"/>
                                        <p:tgtEl>
                                          <p:spTgt spid="37"/>
                                        </p:tgtEl>
                                      </p:cBhvr>
                                    </p:cmd>
                                  </p:childTnLst>
                                </p:cTn>
                              </p:par>
                            </p:childTnLst>
                          </p:cTn>
                        </p:par>
                      </p:childTnLst>
                    </p:cTn>
                  </p:par>
                </p:childTnLst>
              </p:cTn>
              <p:nextCondLst>
                <p:cond evt="onClick" delay="0">
                  <p:tgtEl>
                    <p:spTgt spid="36"/>
                  </p:tgtEl>
                </p:cond>
              </p:nextCondLst>
            </p:seq>
            <p:audio>
              <p:cMediaNode vol="80000">
                <p:cTn id="142" fill="hold" display="0">
                  <p:stCondLst>
                    <p:cond delay="indefinite"/>
                  </p:stCondLst>
                  <p:endCondLst>
                    <p:cond evt="onStopAudio" delay="0">
                      <p:tgtEl>
                        <p:sldTgt/>
                      </p:tgtEl>
                    </p:cond>
                  </p:endCondLst>
                </p:cTn>
                <p:tgtEl>
                  <p:spTgt spid="2"/>
                </p:tgtEl>
              </p:cMediaNode>
            </p:audio>
            <p:seq concurrent="1" nextAc="seek">
              <p:cTn id="143" restart="whenNotActive" fill="hold" evtFilter="cancelBubble" nodeType="interactiveSeq">
                <p:stCondLst>
                  <p:cond evt="onClick" delay="0">
                    <p:tgtEl>
                      <p:spTgt spid="62"/>
                    </p:tgtEl>
                  </p:cond>
                </p:stCondLst>
                <p:endSync evt="end" delay="0">
                  <p:rtn val="all"/>
                </p:endSync>
                <p:childTnLst>
                  <p:par>
                    <p:cTn id="144" fill="hold">
                      <p:stCondLst>
                        <p:cond delay="0"/>
                      </p:stCondLst>
                      <p:childTnLst>
                        <p:par>
                          <p:cTn id="145" fill="hold">
                            <p:stCondLst>
                              <p:cond delay="0"/>
                            </p:stCondLst>
                            <p:childTnLst>
                              <p:par>
                                <p:cTn id="146" presetID="1" presetClass="mediacall" presetSubtype="0" fill="hold" nodeType="clickEffect">
                                  <p:stCondLst>
                                    <p:cond delay="0"/>
                                  </p:stCondLst>
                                  <p:childTnLst>
                                    <p:cmd type="call" cmd="playFrom(0.0)">
                                      <p:cBhvr>
                                        <p:cTn id="147" dur="2328" fill="hold"/>
                                        <p:tgtEl>
                                          <p:spTgt spid="2"/>
                                        </p:tgtEl>
                                      </p:cBhvr>
                                    </p:cmd>
                                  </p:childTnLst>
                                </p:cTn>
                              </p:par>
                            </p:childTnLst>
                          </p:cTn>
                        </p:par>
                      </p:childTnLst>
                    </p:cTn>
                  </p:par>
                </p:childTnLst>
              </p:cTn>
              <p:nextCondLst>
                <p:cond evt="onClick" delay="0">
                  <p:tgtEl>
                    <p:spTgt spid="62"/>
                  </p:tgtEl>
                </p:cond>
              </p:nextCondLst>
            </p:seq>
            <p:audio>
              <p:cMediaNode vol="80000">
                <p:cTn id="148" fill="hold" display="0">
                  <p:stCondLst>
                    <p:cond delay="indefinite"/>
                  </p:stCondLst>
                  <p:endCondLst>
                    <p:cond evt="onStopAudio" delay="0">
                      <p:tgtEl>
                        <p:sldTgt/>
                      </p:tgtEl>
                    </p:cond>
                  </p:endCondLst>
                </p:cTn>
                <p:tgtEl>
                  <p:spTgt spid="3"/>
                </p:tgtEl>
              </p:cMediaNode>
            </p:audio>
            <p:seq concurrent="1" nextAc="seek">
              <p:cTn id="149" restart="whenNotActive" fill="hold" evtFilter="cancelBubble" nodeType="interactiveSeq">
                <p:stCondLst>
                  <p:cond evt="onClick" delay="0">
                    <p:tgtEl>
                      <p:spTgt spid="63"/>
                    </p:tgtEl>
                  </p:cond>
                </p:stCondLst>
                <p:endSync evt="end" delay="0">
                  <p:rtn val="all"/>
                </p:endSync>
                <p:childTnLst>
                  <p:par>
                    <p:cTn id="150" fill="hold">
                      <p:stCondLst>
                        <p:cond delay="0"/>
                      </p:stCondLst>
                      <p:childTnLst>
                        <p:par>
                          <p:cTn id="151" fill="hold">
                            <p:stCondLst>
                              <p:cond delay="0"/>
                            </p:stCondLst>
                            <p:childTnLst>
                              <p:par>
                                <p:cTn id="152" presetID="1" presetClass="mediacall" presetSubtype="0" fill="hold" nodeType="clickEffect">
                                  <p:stCondLst>
                                    <p:cond delay="0"/>
                                  </p:stCondLst>
                                  <p:childTnLst>
                                    <p:cmd type="call" cmd="playFrom(0.0)">
                                      <p:cBhvr>
                                        <p:cTn id="153" dur="2088" fill="hold"/>
                                        <p:tgtEl>
                                          <p:spTgt spid="3"/>
                                        </p:tgtEl>
                                      </p:cBhvr>
                                    </p:cmd>
                                  </p:childTnLst>
                                </p:cTn>
                              </p:par>
                            </p:childTnLst>
                          </p:cTn>
                        </p:par>
                      </p:childTnLst>
                    </p:cTn>
                  </p:par>
                </p:childTnLst>
              </p:cTn>
              <p:nextCondLst>
                <p:cond evt="onClick" delay="0">
                  <p:tgtEl>
                    <p:spTgt spid="63"/>
                  </p:tgtEl>
                </p:cond>
              </p:nextCondLst>
            </p:seq>
            <p:audio>
              <p:cMediaNode vol="80000">
                <p:cTn id="154" fill="hold" display="0">
                  <p:stCondLst>
                    <p:cond delay="indefinite"/>
                  </p:stCondLst>
                  <p:endCondLst>
                    <p:cond evt="onStopAudio" delay="0">
                      <p:tgtEl>
                        <p:sldTgt/>
                      </p:tgtEl>
                    </p:cond>
                  </p:endCondLst>
                </p:cTn>
                <p:tgtEl>
                  <p:spTgt spid="5"/>
                </p:tgtEl>
              </p:cMediaNode>
            </p:audio>
            <p:seq concurrent="1" nextAc="seek">
              <p:cTn id="155" restart="whenNotActive" fill="hold" evtFilter="cancelBubble" nodeType="interactiveSeq">
                <p:stCondLst>
                  <p:cond evt="onClick" delay="0">
                    <p:tgtEl>
                      <p:spTgt spid="64"/>
                    </p:tgtEl>
                  </p:cond>
                </p:stCondLst>
                <p:endSync evt="end" delay="0">
                  <p:rtn val="all"/>
                </p:endSync>
                <p:childTnLst>
                  <p:par>
                    <p:cTn id="156" fill="hold">
                      <p:stCondLst>
                        <p:cond delay="0"/>
                      </p:stCondLst>
                      <p:childTnLst>
                        <p:par>
                          <p:cTn id="157" fill="hold">
                            <p:stCondLst>
                              <p:cond delay="0"/>
                            </p:stCondLst>
                            <p:childTnLst>
                              <p:par>
                                <p:cTn id="158" presetID="1" presetClass="mediacall" presetSubtype="0" fill="hold" nodeType="clickEffect">
                                  <p:stCondLst>
                                    <p:cond delay="0"/>
                                  </p:stCondLst>
                                  <p:childTnLst>
                                    <p:cmd type="call" cmd="playFrom(0.0)">
                                      <p:cBhvr>
                                        <p:cTn id="159" dur="1968" fill="hold"/>
                                        <p:tgtEl>
                                          <p:spTgt spid="5"/>
                                        </p:tgtEl>
                                      </p:cBhvr>
                                    </p:cmd>
                                  </p:childTnLst>
                                </p:cTn>
                              </p:par>
                            </p:childTnLst>
                          </p:cTn>
                        </p:par>
                      </p:childTnLst>
                    </p:cTn>
                  </p:par>
                </p:childTnLst>
              </p:cTn>
              <p:nextCondLst>
                <p:cond evt="onClick" delay="0">
                  <p:tgtEl>
                    <p:spTgt spid="64"/>
                  </p:tgtEl>
                </p:cond>
              </p:nextCondLst>
            </p:seq>
            <p:audio>
              <p:cMediaNode vol="80000">
                <p:cTn id="160" fill="hold" display="0">
                  <p:stCondLst>
                    <p:cond delay="indefinite"/>
                  </p:stCondLst>
                  <p:endCondLst>
                    <p:cond evt="onStopAudio" delay="0">
                      <p:tgtEl>
                        <p:sldTgt/>
                      </p:tgtEl>
                    </p:cond>
                  </p:endCondLst>
                </p:cTn>
                <p:tgtEl>
                  <p:spTgt spid="7"/>
                </p:tgtEl>
              </p:cMediaNode>
            </p:audio>
            <p:seq concurrent="1" nextAc="seek">
              <p:cTn id="161" restart="whenNotActive" fill="hold" evtFilter="cancelBubble" nodeType="interactiveSeq">
                <p:stCondLst>
                  <p:cond evt="onClick" delay="0">
                    <p:tgtEl>
                      <p:spTgt spid="65"/>
                    </p:tgtEl>
                  </p:cond>
                </p:stCondLst>
                <p:endSync evt="end" delay="0">
                  <p:rtn val="all"/>
                </p:endSync>
                <p:childTnLst>
                  <p:par>
                    <p:cTn id="162" fill="hold">
                      <p:stCondLst>
                        <p:cond delay="0"/>
                      </p:stCondLst>
                      <p:childTnLst>
                        <p:par>
                          <p:cTn id="163" fill="hold">
                            <p:stCondLst>
                              <p:cond delay="0"/>
                            </p:stCondLst>
                            <p:childTnLst>
                              <p:par>
                                <p:cTn id="164" presetID="1" presetClass="mediacall" presetSubtype="0" fill="hold" nodeType="clickEffect">
                                  <p:stCondLst>
                                    <p:cond delay="0"/>
                                  </p:stCondLst>
                                  <p:childTnLst>
                                    <p:cmd type="call" cmd="playFrom(0.0)">
                                      <p:cBhvr>
                                        <p:cTn id="165" dur="2496" fill="hold"/>
                                        <p:tgtEl>
                                          <p:spTgt spid="7"/>
                                        </p:tgtEl>
                                      </p:cBhvr>
                                    </p:cmd>
                                  </p:childTnLst>
                                </p:cTn>
                              </p:par>
                            </p:childTnLst>
                          </p:cTn>
                        </p:par>
                      </p:childTnLst>
                    </p:cTn>
                  </p:par>
                </p:childTnLst>
              </p:cTn>
              <p:nextCondLst>
                <p:cond evt="onClick" delay="0">
                  <p:tgtEl>
                    <p:spTgt spid="65"/>
                  </p:tgtEl>
                </p:cond>
              </p:nextCondLst>
            </p:seq>
            <p:audio>
              <p:cMediaNode vol="80000">
                <p:cTn id="166" fill="hold" display="0">
                  <p:stCondLst>
                    <p:cond delay="indefinite"/>
                  </p:stCondLst>
                  <p:endCondLst>
                    <p:cond evt="onStopAudio" delay="0">
                      <p:tgtEl>
                        <p:sldTgt/>
                      </p:tgtEl>
                    </p:cond>
                  </p:endCondLst>
                </p:cTn>
                <p:tgtEl>
                  <p:spTgt spid="66"/>
                </p:tgtEl>
              </p:cMediaNode>
            </p:audio>
            <p:seq concurrent="1" nextAc="seek">
              <p:cTn id="167" restart="whenNotActive" fill="hold" evtFilter="cancelBubble" nodeType="interactiveSeq">
                <p:stCondLst>
                  <p:cond evt="onClick" delay="0">
                    <p:tgtEl>
                      <p:spTgt spid="38"/>
                    </p:tgtEl>
                  </p:cond>
                </p:stCondLst>
                <p:endSync evt="end" delay="0">
                  <p:rtn val="all"/>
                </p:endSync>
                <p:childTnLst>
                  <p:par>
                    <p:cTn id="168" fill="hold">
                      <p:stCondLst>
                        <p:cond delay="0"/>
                      </p:stCondLst>
                      <p:childTnLst>
                        <p:par>
                          <p:cTn id="169" fill="hold">
                            <p:stCondLst>
                              <p:cond delay="0"/>
                            </p:stCondLst>
                            <p:childTnLst>
                              <p:par>
                                <p:cTn id="170" presetID="1" presetClass="mediacall" presetSubtype="0" fill="hold" nodeType="clickEffect">
                                  <p:stCondLst>
                                    <p:cond delay="0"/>
                                  </p:stCondLst>
                                  <p:childTnLst>
                                    <p:cmd type="call" cmd="playFrom(0.0)">
                                      <p:cBhvr>
                                        <p:cTn id="171" dur="2832" fill="hold"/>
                                        <p:tgtEl>
                                          <p:spTgt spid="66"/>
                                        </p:tgtEl>
                                      </p:cBhvr>
                                    </p:cmd>
                                  </p:childTnLst>
                                </p:cTn>
                              </p:par>
                            </p:childTnLst>
                          </p:cTn>
                        </p:par>
                      </p:childTnLst>
                    </p:cTn>
                  </p:par>
                </p:childTnLst>
              </p:cTn>
              <p:nextCondLst>
                <p:cond evt="onClick" delay="0">
                  <p:tgtEl>
                    <p:spTgt spid="38"/>
                  </p:tgtEl>
                </p:cond>
              </p:nextCondLst>
            </p:seq>
            <p:audio>
              <p:cMediaNode vol="80000">
                <p:cTn id="172" fill="hold" display="0">
                  <p:stCondLst>
                    <p:cond delay="indefinite"/>
                  </p:stCondLst>
                  <p:endCondLst>
                    <p:cond evt="onStopAudio" delay="0">
                      <p:tgtEl>
                        <p:sldTgt/>
                      </p:tgtEl>
                    </p:cond>
                  </p:endCondLst>
                </p:cTn>
                <p:tgtEl>
                  <p:spTgt spid="11"/>
                </p:tgtEl>
              </p:cMediaNode>
            </p:audio>
            <p:audio>
              <p:cMediaNode vol="80000">
                <p:cTn id="173" fill="hold" display="0">
                  <p:stCondLst>
                    <p:cond delay="indefinite"/>
                  </p:stCondLst>
                  <p:endCondLst>
                    <p:cond evt="onStopAudio" delay="0">
                      <p:tgtEl>
                        <p:sldTgt/>
                      </p:tgtEl>
                    </p:cond>
                  </p:endCondLst>
                </p:cTn>
                <p:tgtEl>
                  <p:spTgt spid="13"/>
                </p:tgtEl>
              </p:cMediaNode>
            </p:audio>
            <p:seq concurrent="1" nextAc="seek">
              <p:cTn id="174" restart="whenNotActive" fill="hold" evtFilter="cancelBubble" nodeType="interactiveSeq">
                <p:stCondLst>
                  <p:cond evt="onClick" delay="0">
                    <p:tgtEl>
                      <p:spTgt spid="67"/>
                    </p:tgtEl>
                  </p:cond>
                </p:stCondLst>
                <p:endSync evt="end" delay="0">
                  <p:rtn val="all"/>
                </p:endSync>
                <p:childTnLst>
                  <p:par>
                    <p:cTn id="175" fill="hold">
                      <p:stCondLst>
                        <p:cond delay="0"/>
                      </p:stCondLst>
                      <p:childTnLst>
                        <p:par>
                          <p:cTn id="176" fill="hold">
                            <p:stCondLst>
                              <p:cond delay="0"/>
                            </p:stCondLst>
                            <p:childTnLst>
                              <p:par>
                                <p:cTn id="177" presetID="1" presetClass="mediacall" presetSubtype="0" fill="hold" nodeType="clickEffect">
                                  <p:stCondLst>
                                    <p:cond delay="0"/>
                                  </p:stCondLst>
                                  <p:childTnLst>
                                    <p:cmd type="call" cmd="playFrom(0.0)">
                                      <p:cBhvr>
                                        <p:cTn id="178" dur="2232" fill="hold"/>
                                        <p:tgtEl>
                                          <p:spTgt spid="11"/>
                                        </p:tgtEl>
                                      </p:cBhvr>
                                    </p:cmd>
                                  </p:childTnLst>
                                </p:cTn>
                              </p:par>
                            </p:childTnLst>
                          </p:cTn>
                        </p:par>
                      </p:childTnLst>
                    </p:cTn>
                  </p:par>
                </p:childTnLst>
              </p:cTn>
              <p:nextCondLst>
                <p:cond evt="onClick" delay="0">
                  <p:tgtEl>
                    <p:spTgt spid="67"/>
                  </p:tgtEl>
                </p:cond>
              </p:nextCondLst>
            </p:seq>
            <p:seq concurrent="1" nextAc="seek">
              <p:cTn id="179" restart="whenNotActive" fill="hold" evtFilter="cancelBubble" nodeType="interactiveSeq">
                <p:stCondLst>
                  <p:cond evt="onClick" delay="0">
                    <p:tgtEl>
                      <p:spTgt spid="68"/>
                    </p:tgtEl>
                  </p:cond>
                </p:stCondLst>
                <p:endSync evt="end" delay="0">
                  <p:rtn val="all"/>
                </p:endSync>
                <p:childTnLst>
                  <p:par>
                    <p:cTn id="180" fill="hold">
                      <p:stCondLst>
                        <p:cond delay="0"/>
                      </p:stCondLst>
                      <p:childTnLst>
                        <p:par>
                          <p:cTn id="181" fill="hold">
                            <p:stCondLst>
                              <p:cond delay="0"/>
                            </p:stCondLst>
                            <p:childTnLst>
                              <p:par>
                                <p:cTn id="182" presetID="1" presetClass="mediacall" presetSubtype="0" fill="hold" nodeType="clickEffect">
                                  <p:stCondLst>
                                    <p:cond delay="0"/>
                                  </p:stCondLst>
                                  <p:childTnLst>
                                    <p:cmd type="call" cmd="playFrom(0.0)">
                                      <p:cBhvr>
                                        <p:cTn id="183" dur="2232" fill="hold"/>
                                        <p:tgtEl>
                                          <p:spTgt spid="13"/>
                                        </p:tgtEl>
                                      </p:cBhvr>
                                    </p:cmd>
                                  </p:childTnLst>
                                </p:cTn>
                              </p:par>
                            </p:childTnLst>
                          </p:cTn>
                        </p:par>
                      </p:childTnLst>
                    </p:cTn>
                  </p:par>
                </p:childTnLst>
              </p:cTn>
              <p:nextCondLst>
                <p:cond evt="onClick" delay="0">
                  <p:tgtEl>
                    <p:spTgt spid="68"/>
                  </p:tgtEl>
                </p:cond>
              </p:nextCondLst>
            </p:seq>
          </p:childTnLst>
        </p:cTn>
      </p:par>
    </p:tnLst>
    <p:bldLst>
      <p:bldP spid="61" grpId="0" animBg="1"/>
      <p:bldP spid="6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4"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pic>
        <p:nvPicPr>
          <p:cNvPr id="4" name="Graphic 3">
            <a:extLst>
              <a:ext uri="{FF2B5EF4-FFF2-40B4-BE49-F238E27FC236}">
                <a16:creationId xmlns:a16="http://schemas.microsoft.com/office/drawing/2014/main" id="{D8375D4F-97D5-4C62-AD5D-F9383D9970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5527" y="440671"/>
            <a:ext cx="5457825" cy="514350"/>
          </a:xfrm>
          <a:prstGeom prst="rect">
            <a:avLst/>
          </a:prstGeom>
        </p:spPr>
      </p:pic>
      <p:pic>
        <p:nvPicPr>
          <p:cNvPr id="12" name="Picture 11">
            <a:extLst>
              <a:ext uri="{FF2B5EF4-FFF2-40B4-BE49-F238E27FC236}">
                <a16:creationId xmlns:a16="http://schemas.microsoft.com/office/drawing/2014/main" id="{D1F59EEC-5D67-492B-BF01-751B75A7F235}"/>
              </a:ext>
            </a:extLst>
          </p:cNvPr>
          <p:cNvPicPr>
            <a:picLocks noChangeAspect="1"/>
          </p:cNvPicPr>
          <p:nvPr/>
        </p:nvPicPr>
        <p:blipFill>
          <a:blip r:embed="rId7"/>
          <a:stretch>
            <a:fillRect/>
          </a:stretch>
        </p:blipFill>
        <p:spPr>
          <a:xfrm>
            <a:off x="446633" y="1862497"/>
            <a:ext cx="2294857" cy="3204000"/>
          </a:xfrm>
          <a:prstGeom prst="rect">
            <a:avLst/>
          </a:prstGeom>
        </p:spPr>
      </p:pic>
      <p:pic>
        <p:nvPicPr>
          <p:cNvPr id="17" name="Picture 16">
            <a:extLst>
              <a:ext uri="{FF2B5EF4-FFF2-40B4-BE49-F238E27FC236}">
                <a16:creationId xmlns:a16="http://schemas.microsoft.com/office/drawing/2014/main" id="{82CF421B-FC5B-4E8A-BC65-3256D9BCB79A}"/>
              </a:ext>
            </a:extLst>
          </p:cNvPr>
          <p:cNvPicPr>
            <a:picLocks noChangeAspect="1"/>
          </p:cNvPicPr>
          <p:nvPr/>
        </p:nvPicPr>
        <p:blipFill>
          <a:blip r:embed="rId8"/>
          <a:stretch>
            <a:fillRect/>
          </a:stretch>
        </p:blipFill>
        <p:spPr>
          <a:xfrm>
            <a:off x="2708862" y="1862497"/>
            <a:ext cx="2280191" cy="3204000"/>
          </a:xfrm>
          <a:prstGeom prst="rect">
            <a:avLst/>
          </a:prstGeom>
        </p:spPr>
      </p:pic>
      <p:pic>
        <p:nvPicPr>
          <p:cNvPr id="19" name="Picture 18">
            <a:extLst>
              <a:ext uri="{FF2B5EF4-FFF2-40B4-BE49-F238E27FC236}">
                <a16:creationId xmlns:a16="http://schemas.microsoft.com/office/drawing/2014/main" id="{C8ACFAC1-15CC-4A6D-B01D-8B9CD08BDBD6}"/>
              </a:ext>
            </a:extLst>
          </p:cNvPr>
          <p:cNvPicPr>
            <a:picLocks noChangeAspect="1"/>
          </p:cNvPicPr>
          <p:nvPr/>
        </p:nvPicPr>
        <p:blipFill>
          <a:blip r:embed="rId9"/>
          <a:stretch>
            <a:fillRect/>
          </a:stretch>
        </p:blipFill>
        <p:spPr>
          <a:xfrm>
            <a:off x="4964125" y="1862497"/>
            <a:ext cx="2287529" cy="3204000"/>
          </a:xfrm>
          <a:prstGeom prst="rect">
            <a:avLst/>
          </a:prstGeom>
        </p:spPr>
      </p:pic>
      <p:pic>
        <p:nvPicPr>
          <p:cNvPr id="22" name="Picture 21">
            <a:extLst>
              <a:ext uri="{FF2B5EF4-FFF2-40B4-BE49-F238E27FC236}">
                <a16:creationId xmlns:a16="http://schemas.microsoft.com/office/drawing/2014/main" id="{51E9CC2F-2220-4CE7-BB84-76E1372A5845}"/>
              </a:ext>
            </a:extLst>
          </p:cNvPr>
          <p:cNvPicPr>
            <a:picLocks noChangeAspect="1"/>
          </p:cNvPicPr>
          <p:nvPr/>
        </p:nvPicPr>
        <p:blipFill>
          <a:blip r:embed="rId10"/>
          <a:stretch>
            <a:fillRect/>
          </a:stretch>
        </p:blipFill>
        <p:spPr>
          <a:xfrm>
            <a:off x="7216109" y="1862497"/>
            <a:ext cx="2287529" cy="3204000"/>
          </a:xfrm>
          <a:prstGeom prst="rect">
            <a:avLst/>
          </a:prstGeom>
        </p:spPr>
      </p:pic>
      <p:pic>
        <p:nvPicPr>
          <p:cNvPr id="15" name="play button">
            <a:extLst>
              <a:ext uri="{FF2B5EF4-FFF2-40B4-BE49-F238E27FC236}">
                <a16:creationId xmlns:a16="http://schemas.microsoft.com/office/drawing/2014/main" id="{F50ACBB8-BF87-496B-811F-B2713FC233F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54422" y="2326135"/>
            <a:ext cx="640080" cy="640080"/>
          </a:xfrm>
          <a:prstGeom prst="rect">
            <a:avLst/>
          </a:prstGeom>
        </p:spPr>
      </p:pic>
      <p:pic>
        <p:nvPicPr>
          <p:cNvPr id="28" name="play button">
            <a:extLst>
              <a:ext uri="{FF2B5EF4-FFF2-40B4-BE49-F238E27FC236}">
                <a16:creationId xmlns:a16="http://schemas.microsoft.com/office/drawing/2014/main" id="{80823A17-92B5-4D9A-9050-C971944EFBB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688362" y="2326135"/>
            <a:ext cx="640080" cy="640080"/>
          </a:xfrm>
          <a:prstGeom prst="rect">
            <a:avLst/>
          </a:prstGeom>
        </p:spPr>
      </p:pic>
      <p:pic>
        <p:nvPicPr>
          <p:cNvPr id="31" name="play button">
            <a:extLst>
              <a:ext uri="{FF2B5EF4-FFF2-40B4-BE49-F238E27FC236}">
                <a16:creationId xmlns:a16="http://schemas.microsoft.com/office/drawing/2014/main" id="{F1CED7CC-7CCE-4D49-9E79-6BCED217484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989053" y="2326135"/>
            <a:ext cx="640080" cy="640080"/>
          </a:xfrm>
          <a:prstGeom prst="rect">
            <a:avLst/>
          </a:prstGeom>
        </p:spPr>
      </p:pic>
      <p:pic>
        <p:nvPicPr>
          <p:cNvPr id="33" name="play button">
            <a:extLst>
              <a:ext uri="{FF2B5EF4-FFF2-40B4-BE49-F238E27FC236}">
                <a16:creationId xmlns:a16="http://schemas.microsoft.com/office/drawing/2014/main" id="{8FD5F321-DDD8-4D65-9220-C4A05FF7AB0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276582" y="2326135"/>
            <a:ext cx="640080" cy="640080"/>
          </a:xfrm>
          <a:prstGeom prst="rect">
            <a:avLst/>
          </a:prstGeom>
        </p:spPr>
      </p:pic>
      <p:sp>
        <p:nvSpPr>
          <p:cNvPr id="34" name="Rectangle 33">
            <a:extLst>
              <a:ext uri="{FF2B5EF4-FFF2-40B4-BE49-F238E27FC236}">
                <a16:creationId xmlns:a16="http://schemas.microsoft.com/office/drawing/2014/main" id="{9E69FD3C-4C42-4410-9B7B-30E5FE1E584A}"/>
              </a:ext>
            </a:extLst>
          </p:cNvPr>
          <p:cNvSpPr/>
          <p:nvPr/>
        </p:nvSpPr>
        <p:spPr>
          <a:xfrm>
            <a:off x="0" y="0"/>
            <a:ext cx="12192000" cy="6864668"/>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12"/>
          <a:stretch>
            <a:fillRect/>
          </a:stretch>
        </p:blipFill>
        <p:spPr>
          <a:xfrm>
            <a:off x="46744" y="6100900"/>
            <a:ext cx="1592467" cy="720000"/>
          </a:xfrm>
          <a:prstGeom prst="rect">
            <a:avLst/>
          </a:prstGeom>
        </p:spPr>
      </p:pic>
      <p:pic>
        <p:nvPicPr>
          <p:cNvPr id="26" name="Picture 25">
            <a:extLst>
              <a:ext uri="{FF2B5EF4-FFF2-40B4-BE49-F238E27FC236}">
                <a16:creationId xmlns:a16="http://schemas.microsoft.com/office/drawing/2014/main" id="{997070F0-03C4-40D8-A731-8EFA2F26479B}"/>
              </a:ext>
            </a:extLst>
          </p:cNvPr>
          <p:cNvPicPr>
            <a:picLocks noChangeAspect="1"/>
          </p:cNvPicPr>
          <p:nvPr/>
        </p:nvPicPr>
        <p:blipFill>
          <a:blip r:embed="rId13"/>
          <a:stretch>
            <a:fillRect/>
          </a:stretch>
        </p:blipFill>
        <p:spPr>
          <a:xfrm>
            <a:off x="9479770" y="1862497"/>
            <a:ext cx="2287529" cy="3204000"/>
          </a:xfrm>
          <a:prstGeom prst="rect">
            <a:avLst/>
          </a:prstGeom>
        </p:spPr>
      </p:pic>
      <p:sp>
        <p:nvSpPr>
          <p:cNvPr id="35" name="矩形 18">
            <a:extLst>
              <a:ext uri="{FF2B5EF4-FFF2-40B4-BE49-F238E27FC236}">
                <a16:creationId xmlns:a16="http://schemas.microsoft.com/office/drawing/2014/main" id="{94AC6E8A-700A-4018-8839-2F371DAC7785}"/>
              </a:ext>
            </a:extLst>
          </p:cNvPr>
          <p:cNvSpPr/>
          <p:nvPr/>
        </p:nvSpPr>
        <p:spPr>
          <a:xfrm>
            <a:off x="0" y="156754"/>
            <a:ext cx="6096000"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HK" sz="3200" b="1" dirty="0">
                <a:solidFill>
                  <a:schemeClr val="bg1"/>
                </a:solidFill>
              </a:rPr>
              <a:t>What is an </a:t>
            </a:r>
            <a:r>
              <a:rPr lang="en-US" altLang="zh-HK" sz="3200" b="1" dirty="0">
                <a:solidFill>
                  <a:srgbClr val="FFC000"/>
                </a:solidFill>
              </a:rPr>
              <a:t>umami </a:t>
            </a:r>
            <a:r>
              <a:rPr lang="en-US" altLang="zh-HK" sz="3200" b="1" dirty="0">
                <a:solidFill>
                  <a:schemeClr val="bg1"/>
                </a:solidFill>
              </a:rPr>
              <a:t>taste?</a:t>
            </a:r>
            <a:endParaRPr kumimoji="0" lang="en-US" altLang="zh-HK" sz="3200" b="1" dirty="0">
              <a:solidFill>
                <a:schemeClr val="bg1"/>
              </a:solidFill>
            </a:endParaRPr>
          </a:p>
        </p:txBody>
      </p:sp>
      <p:pic>
        <p:nvPicPr>
          <p:cNvPr id="40" name="Picture 39">
            <a:extLst>
              <a:ext uri="{FF2B5EF4-FFF2-40B4-BE49-F238E27FC236}">
                <a16:creationId xmlns:a16="http://schemas.microsoft.com/office/drawing/2014/main" id="{B6FAB8B6-9093-4194-90F9-82703050DC35}"/>
              </a:ext>
            </a:extLst>
          </p:cNvPr>
          <p:cNvPicPr>
            <a:picLocks noChangeAspect="1"/>
          </p:cNvPicPr>
          <p:nvPr/>
        </p:nvPicPr>
        <p:blipFill>
          <a:blip r:embed="rId13"/>
          <a:stretch>
            <a:fillRect/>
          </a:stretch>
        </p:blipFill>
        <p:spPr>
          <a:xfrm>
            <a:off x="9479770" y="1862497"/>
            <a:ext cx="2287529" cy="3204000"/>
          </a:xfrm>
          <a:prstGeom prst="rect">
            <a:avLst/>
          </a:prstGeom>
          <a:effectLst>
            <a:outerShdw blurRad="63500" sx="102000" sy="102000" algn="ctr" rotWithShape="0">
              <a:prstClr val="black">
                <a:alpha val="40000"/>
              </a:prstClr>
            </a:outerShdw>
          </a:effectLst>
        </p:spPr>
      </p:pic>
      <p:pic>
        <p:nvPicPr>
          <p:cNvPr id="36" name="play button">
            <a:extLst>
              <a:ext uri="{FF2B5EF4-FFF2-40B4-BE49-F238E27FC236}">
                <a16:creationId xmlns:a16="http://schemas.microsoft.com/office/drawing/2014/main" id="{69DC6255-1F31-4DAB-A192-6B10250159D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528566" y="2326135"/>
            <a:ext cx="640080" cy="640080"/>
          </a:xfrm>
          <a:prstGeom prst="rect">
            <a:avLst/>
          </a:prstGeom>
        </p:spPr>
      </p:pic>
      <p:grpSp>
        <p:nvGrpSpPr>
          <p:cNvPr id="41" name="Group 40">
            <a:extLst>
              <a:ext uri="{FF2B5EF4-FFF2-40B4-BE49-F238E27FC236}">
                <a16:creationId xmlns:a16="http://schemas.microsoft.com/office/drawing/2014/main" id="{4F2F886F-4986-4A09-967C-C0565017ECE5}"/>
              </a:ext>
            </a:extLst>
          </p:cNvPr>
          <p:cNvGrpSpPr/>
          <p:nvPr/>
        </p:nvGrpSpPr>
        <p:grpSpPr>
          <a:xfrm>
            <a:off x="1088083" y="4631198"/>
            <a:ext cx="1319592" cy="1406837"/>
            <a:chOff x="1088083" y="4631198"/>
            <a:chExt cx="1319592" cy="1406837"/>
          </a:xfrm>
        </p:grpSpPr>
        <p:sp>
          <p:nvSpPr>
            <p:cNvPr id="42" name="Freeform: Shape 41">
              <a:extLst>
                <a:ext uri="{FF2B5EF4-FFF2-40B4-BE49-F238E27FC236}">
                  <a16:creationId xmlns:a16="http://schemas.microsoft.com/office/drawing/2014/main" id="{163CC1B2-DB08-496E-9520-81A6475419C5}"/>
                </a:ext>
              </a:extLst>
            </p:cNvPr>
            <p:cNvSpPr/>
            <p:nvPr/>
          </p:nvSpPr>
          <p:spPr>
            <a:xfrm flipH="1">
              <a:off x="1478967" y="4631198"/>
              <a:ext cx="287761" cy="952500"/>
            </a:xfrm>
            <a:custGeom>
              <a:avLst/>
              <a:gdLst>
                <a:gd name="connsiteX0" fmla="*/ 0 w 287761"/>
                <a:gd name="connsiteY0" fmla="*/ 952500 h 952500"/>
                <a:gd name="connsiteX1" fmla="*/ 276225 w 287761"/>
                <a:gd name="connsiteY1" fmla="*/ 466725 h 952500"/>
                <a:gd name="connsiteX2" fmla="*/ 209550 w 287761"/>
                <a:gd name="connsiteY2" fmla="*/ 0 h 952500"/>
              </a:gdLst>
              <a:ahLst/>
              <a:cxnLst>
                <a:cxn ang="0">
                  <a:pos x="connsiteX0" y="connsiteY0"/>
                </a:cxn>
                <a:cxn ang="0">
                  <a:pos x="connsiteX1" y="connsiteY1"/>
                </a:cxn>
                <a:cxn ang="0">
                  <a:pos x="connsiteX2" y="connsiteY2"/>
                </a:cxn>
              </a:cxnLst>
              <a:rect l="l" t="t" r="r" b="b"/>
              <a:pathLst>
                <a:path w="287761" h="952500">
                  <a:moveTo>
                    <a:pt x="0" y="952500"/>
                  </a:moveTo>
                  <a:cubicBezTo>
                    <a:pt x="120650" y="788987"/>
                    <a:pt x="241300" y="625475"/>
                    <a:pt x="276225" y="466725"/>
                  </a:cubicBezTo>
                  <a:cubicBezTo>
                    <a:pt x="311150" y="307975"/>
                    <a:pt x="260350" y="153987"/>
                    <a:pt x="209550" y="0"/>
                  </a:cubicBezTo>
                </a:path>
              </a:pathLst>
            </a:custGeom>
            <a:noFill/>
            <a:ln w="38100">
              <a:solidFill>
                <a:srgbClr val="7030A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TextBox 42">
              <a:extLst>
                <a:ext uri="{FF2B5EF4-FFF2-40B4-BE49-F238E27FC236}">
                  <a16:creationId xmlns:a16="http://schemas.microsoft.com/office/drawing/2014/main" id="{B2F408ED-B427-43A9-A522-DEB5A32327F8}"/>
                </a:ext>
              </a:extLst>
            </p:cNvPr>
            <p:cNvSpPr txBox="1"/>
            <p:nvPr/>
          </p:nvSpPr>
          <p:spPr>
            <a:xfrm>
              <a:off x="1088083" y="5576370"/>
              <a:ext cx="1319592" cy="461665"/>
            </a:xfrm>
            <a:prstGeom prst="rect">
              <a:avLst/>
            </a:prstGeom>
            <a:noFill/>
          </p:spPr>
          <p:txBody>
            <a:bodyPr wrap="none" rtlCol="0">
              <a:spAutoFit/>
            </a:bodyPr>
            <a:lstStyle/>
            <a:p>
              <a:r>
                <a:rPr lang="en-US" altLang="zh-TW" sz="2400" dirty="0">
                  <a:solidFill>
                    <a:srgbClr val="7030A0"/>
                  </a:solidFill>
                  <a:latin typeface="Comic Sans MS" panose="030F0702030302020204" pitchFamily="66" charset="0"/>
                </a:rPr>
                <a:t>cupcake</a:t>
              </a:r>
              <a:endParaRPr lang="zh-TW" altLang="en-US" sz="2400" dirty="0">
                <a:solidFill>
                  <a:srgbClr val="7030A0"/>
                </a:solidFill>
                <a:latin typeface="Comic Sans MS" panose="030F0702030302020204" pitchFamily="66" charset="0"/>
              </a:endParaRPr>
            </a:p>
          </p:txBody>
        </p:sp>
      </p:grpSp>
      <p:grpSp>
        <p:nvGrpSpPr>
          <p:cNvPr id="44" name="Group 43">
            <a:extLst>
              <a:ext uri="{FF2B5EF4-FFF2-40B4-BE49-F238E27FC236}">
                <a16:creationId xmlns:a16="http://schemas.microsoft.com/office/drawing/2014/main" id="{15729A98-F24A-474B-849A-346FEC637049}"/>
              </a:ext>
            </a:extLst>
          </p:cNvPr>
          <p:cNvGrpSpPr/>
          <p:nvPr/>
        </p:nvGrpSpPr>
        <p:grpSpPr>
          <a:xfrm>
            <a:off x="7276582" y="4638526"/>
            <a:ext cx="1965603" cy="1462374"/>
            <a:chOff x="7276582" y="4638526"/>
            <a:chExt cx="1965603" cy="1462374"/>
          </a:xfrm>
        </p:grpSpPr>
        <p:sp>
          <p:nvSpPr>
            <p:cNvPr id="45" name="Freeform: Shape 44">
              <a:extLst>
                <a:ext uri="{FF2B5EF4-FFF2-40B4-BE49-F238E27FC236}">
                  <a16:creationId xmlns:a16="http://schemas.microsoft.com/office/drawing/2014/main" id="{1722B031-28DA-439C-8312-704040AAB517}"/>
                </a:ext>
              </a:extLst>
            </p:cNvPr>
            <p:cNvSpPr/>
            <p:nvPr/>
          </p:nvSpPr>
          <p:spPr>
            <a:xfrm flipH="1">
              <a:off x="7962157" y="4638526"/>
              <a:ext cx="287761" cy="952500"/>
            </a:xfrm>
            <a:custGeom>
              <a:avLst/>
              <a:gdLst>
                <a:gd name="connsiteX0" fmla="*/ 0 w 287761"/>
                <a:gd name="connsiteY0" fmla="*/ 952500 h 952500"/>
                <a:gd name="connsiteX1" fmla="*/ 276225 w 287761"/>
                <a:gd name="connsiteY1" fmla="*/ 466725 h 952500"/>
                <a:gd name="connsiteX2" fmla="*/ 209550 w 287761"/>
                <a:gd name="connsiteY2" fmla="*/ 0 h 952500"/>
              </a:gdLst>
              <a:ahLst/>
              <a:cxnLst>
                <a:cxn ang="0">
                  <a:pos x="connsiteX0" y="connsiteY0"/>
                </a:cxn>
                <a:cxn ang="0">
                  <a:pos x="connsiteX1" y="connsiteY1"/>
                </a:cxn>
                <a:cxn ang="0">
                  <a:pos x="connsiteX2" y="connsiteY2"/>
                </a:cxn>
              </a:cxnLst>
              <a:rect l="l" t="t" r="r" b="b"/>
              <a:pathLst>
                <a:path w="287761" h="952500">
                  <a:moveTo>
                    <a:pt x="0" y="952500"/>
                  </a:moveTo>
                  <a:cubicBezTo>
                    <a:pt x="120650" y="788987"/>
                    <a:pt x="241300" y="625475"/>
                    <a:pt x="276225" y="466725"/>
                  </a:cubicBezTo>
                  <a:cubicBezTo>
                    <a:pt x="311150" y="307975"/>
                    <a:pt x="260350" y="153987"/>
                    <a:pt x="209550" y="0"/>
                  </a:cubicBezTo>
                </a:path>
              </a:pathLst>
            </a:custGeom>
            <a:noFill/>
            <a:ln w="38100">
              <a:solidFill>
                <a:srgbClr val="7030A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TextBox 45">
              <a:extLst>
                <a:ext uri="{FF2B5EF4-FFF2-40B4-BE49-F238E27FC236}">
                  <a16:creationId xmlns:a16="http://schemas.microsoft.com/office/drawing/2014/main" id="{F55A83A1-E0BE-4643-AF74-E6DDD4CAF299}"/>
                </a:ext>
              </a:extLst>
            </p:cNvPr>
            <p:cNvSpPr txBox="1"/>
            <p:nvPr/>
          </p:nvSpPr>
          <p:spPr>
            <a:xfrm>
              <a:off x="7276582" y="5639235"/>
              <a:ext cx="1965603" cy="461665"/>
            </a:xfrm>
            <a:prstGeom prst="rect">
              <a:avLst/>
            </a:prstGeom>
            <a:noFill/>
          </p:spPr>
          <p:txBody>
            <a:bodyPr wrap="none" rtlCol="0">
              <a:spAutoFit/>
            </a:bodyPr>
            <a:lstStyle/>
            <a:p>
              <a:r>
                <a:rPr lang="en-US" altLang="zh-TW" sz="2400" dirty="0">
                  <a:solidFill>
                    <a:srgbClr val="7030A0"/>
                  </a:solidFill>
                  <a:latin typeface="Comic Sans MS" panose="030F0702030302020204" pitchFamily="66" charset="0"/>
                </a:rPr>
                <a:t>bitter melon</a:t>
              </a:r>
              <a:endParaRPr lang="zh-TW" altLang="en-US" sz="2400" dirty="0">
                <a:solidFill>
                  <a:srgbClr val="7030A0"/>
                </a:solidFill>
                <a:latin typeface="Comic Sans MS" panose="030F0702030302020204" pitchFamily="66" charset="0"/>
              </a:endParaRPr>
            </a:p>
          </p:txBody>
        </p:sp>
      </p:grpSp>
      <p:sp>
        <p:nvSpPr>
          <p:cNvPr id="8" name="Rectangle: Top Corners Rounded 7">
            <a:hlinkClick r:id="rId14"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15"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16"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grpSp>
        <p:nvGrpSpPr>
          <p:cNvPr id="30" name="Group 29">
            <a:extLst>
              <a:ext uri="{FF2B5EF4-FFF2-40B4-BE49-F238E27FC236}">
                <a16:creationId xmlns:a16="http://schemas.microsoft.com/office/drawing/2014/main" id="{4DCB5C76-AA4C-4445-9990-F1D7042DFF7F}"/>
              </a:ext>
            </a:extLst>
          </p:cNvPr>
          <p:cNvGrpSpPr/>
          <p:nvPr/>
        </p:nvGrpSpPr>
        <p:grpSpPr>
          <a:xfrm>
            <a:off x="7276582" y="4638526"/>
            <a:ext cx="2114681" cy="1462374"/>
            <a:chOff x="7276582" y="4638526"/>
            <a:chExt cx="2114681" cy="1462374"/>
          </a:xfrm>
        </p:grpSpPr>
        <p:sp>
          <p:nvSpPr>
            <p:cNvPr id="32" name="Freeform: Shape 31">
              <a:extLst>
                <a:ext uri="{FF2B5EF4-FFF2-40B4-BE49-F238E27FC236}">
                  <a16:creationId xmlns:a16="http://schemas.microsoft.com/office/drawing/2014/main" id="{1DCF24EE-D56A-4380-88FA-D7E23C9BBAF1}"/>
                </a:ext>
              </a:extLst>
            </p:cNvPr>
            <p:cNvSpPr/>
            <p:nvPr/>
          </p:nvSpPr>
          <p:spPr>
            <a:xfrm flipH="1">
              <a:off x="7962157" y="4638526"/>
              <a:ext cx="287761" cy="952500"/>
            </a:xfrm>
            <a:custGeom>
              <a:avLst/>
              <a:gdLst>
                <a:gd name="connsiteX0" fmla="*/ 0 w 287761"/>
                <a:gd name="connsiteY0" fmla="*/ 952500 h 952500"/>
                <a:gd name="connsiteX1" fmla="*/ 276225 w 287761"/>
                <a:gd name="connsiteY1" fmla="*/ 466725 h 952500"/>
                <a:gd name="connsiteX2" fmla="*/ 209550 w 287761"/>
                <a:gd name="connsiteY2" fmla="*/ 0 h 952500"/>
              </a:gdLst>
              <a:ahLst/>
              <a:cxnLst>
                <a:cxn ang="0">
                  <a:pos x="connsiteX0" y="connsiteY0"/>
                </a:cxn>
                <a:cxn ang="0">
                  <a:pos x="connsiteX1" y="connsiteY1"/>
                </a:cxn>
                <a:cxn ang="0">
                  <a:pos x="connsiteX2" y="connsiteY2"/>
                </a:cxn>
              </a:cxnLst>
              <a:rect l="l" t="t" r="r" b="b"/>
              <a:pathLst>
                <a:path w="287761" h="952500">
                  <a:moveTo>
                    <a:pt x="0" y="952500"/>
                  </a:moveTo>
                  <a:cubicBezTo>
                    <a:pt x="120650" y="788987"/>
                    <a:pt x="241300" y="625475"/>
                    <a:pt x="276225" y="466725"/>
                  </a:cubicBezTo>
                  <a:cubicBezTo>
                    <a:pt x="311150" y="307975"/>
                    <a:pt x="260350" y="153987"/>
                    <a:pt x="209550" y="0"/>
                  </a:cubicBezTo>
                </a:path>
              </a:pathLst>
            </a:custGeom>
            <a:noFill/>
            <a:ln w="38100">
              <a:solidFill>
                <a:srgbClr val="7030A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TextBox 36">
              <a:extLst>
                <a:ext uri="{FF2B5EF4-FFF2-40B4-BE49-F238E27FC236}">
                  <a16:creationId xmlns:a16="http://schemas.microsoft.com/office/drawing/2014/main" id="{2BD4F657-2D2C-49D5-B2B9-7617D8162307}"/>
                </a:ext>
              </a:extLst>
            </p:cNvPr>
            <p:cNvSpPr txBox="1"/>
            <p:nvPr/>
          </p:nvSpPr>
          <p:spPr>
            <a:xfrm>
              <a:off x="7276582" y="5639235"/>
              <a:ext cx="2114681" cy="461665"/>
            </a:xfrm>
            <a:prstGeom prst="rect">
              <a:avLst/>
            </a:prstGeom>
            <a:noFill/>
          </p:spPr>
          <p:txBody>
            <a:bodyPr wrap="none" rtlCol="0">
              <a:spAutoFit/>
            </a:bodyPr>
            <a:lstStyle/>
            <a:p>
              <a:r>
                <a:rPr lang="en-US" altLang="zh-TW" sz="2400" dirty="0">
                  <a:solidFill>
                    <a:srgbClr val="7030A0"/>
                  </a:solidFill>
                  <a:latin typeface="Comic Sans MS" panose="030F0702030302020204" pitchFamily="66" charset="0"/>
                </a:rPr>
                <a:t>bitter melons</a:t>
              </a:r>
              <a:endParaRPr lang="zh-TW" altLang="en-US" sz="2400" dirty="0">
                <a:solidFill>
                  <a:srgbClr val="7030A0"/>
                </a:solidFill>
                <a:latin typeface="Comic Sans MS" panose="030F0702030302020204" pitchFamily="66" charset="0"/>
              </a:endParaRPr>
            </a:p>
          </p:txBody>
        </p:sp>
      </p:grpSp>
      <p:grpSp>
        <p:nvGrpSpPr>
          <p:cNvPr id="38" name="Group 37">
            <a:extLst>
              <a:ext uri="{FF2B5EF4-FFF2-40B4-BE49-F238E27FC236}">
                <a16:creationId xmlns:a16="http://schemas.microsoft.com/office/drawing/2014/main" id="{CEC00957-1DC4-41A1-A227-3A5C232BBC57}"/>
              </a:ext>
            </a:extLst>
          </p:cNvPr>
          <p:cNvGrpSpPr/>
          <p:nvPr/>
        </p:nvGrpSpPr>
        <p:grpSpPr>
          <a:xfrm>
            <a:off x="3307304" y="4592949"/>
            <a:ext cx="1000595" cy="1406837"/>
            <a:chOff x="1247581" y="4631198"/>
            <a:chExt cx="1000595" cy="1406837"/>
          </a:xfrm>
        </p:grpSpPr>
        <p:sp>
          <p:nvSpPr>
            <p:cNvPr id="39" name="Freeform: Shape 38">
              <a:extLst>
                <a:ext uri="{FF2B5EF4-FFF2-40B4-BE49-F238E27FC236}">
                  <a16:creationId xmlns:a16="http://schemas.microsoft.com/office/drawing/2014/main" id="{5B5F8B7E-2B49-4482-AB92-88D344785286}"/>
                </a:ext>
              </a:extLst>
            </p:cNvPr>
            <p:cNvSpPr/>
            <p:nvPr/>
          </p:nvSpPr>
          <p:spPr>
            <a:xfrm flipH="1">
              <a:off x="1478967" y="4631198"/>
              <a:ext cx="287761" cy="952500"/>
            </a:xfrm>
            <a:custGeom>
              <a:avLst/>
              <a:gdLst>
                <a:gd name="connsiteX0" fmla="*/ 0 w 287761"/>
                <a:gd name="connsiteY0" fmla="*/ 952500 h 952500"/>
                <a:gd name="connsiteX1" fmla="*/ 276225 w 287761"/>
                <a:gd name="connsiteY1" fmla="*/ 466725 h 952500"/>
                <a:gd name="connsiteX2" fmla="*/ 209550 w 287761"/>
                <a:gd name="connsiteY2" fmla="*/ 0 h 952500"/>
              </a:gdLst>
              <a:ahLst/>
              <a:cxnLst>
                <a:cxn ang="0">
                  <a:pos x="connsiteX0" y="connsiteY0"/>
                </a:cxn>
                <a:cxn ang="0">
                  <a:pos x="connsiteX1" y="connsiteY1"/>
                </a:cxn>
                <a:cxn ang="0">
                  <a:pos x="connsiteX2" y="connsiteY2"/>
                </a:cxn>
              </a:cxnLst>
              <a:rect l="l" t="t" r="r" b="b"/>
              <a:pathLst>
                <a:path w="287761" h="952500">
                  <a:moveTo>
                    <a:pt x="0" y="952500"/>
                  </a:moveTo>
                  <a:cubicBezTo>
                    <a:pt x="120650" y="788987"/>
                    <a:pt x="241300" y="625475"/>
                    <a:pt x="276225" y="466725"/>
                  </a:cubicBezTo>
                  <a:cubicBezTo>
                    <a:pt x="311150" y="307975"/>
                    <a:pt x="260350" y="153987"/>
                    <a:pt x="209550" y="0"/>
                  </a:cubicBezTo>
                </a:path>
              </a:pathLst>
            </a:custGeom>
            <a:noFill/>
            <a:ln w="38100">
              <a:solidFill>
                <a:srgbClr val="7030A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TextBox 49">
              <a:extLst>
                <a:ext uri="{FF2B5EF4-FFF2-40B4-BE49-F238E27FC236}">
                  <a16:creationId xmlns:a16="http://schemas.microsoft.com/office/drawing/2014/main" id="{67B90699-E283-4022-A1C7-9A73D69AABB8}"/>
                </a:ext>
              </a:extLst>
            </p:cNvPr>
            <p:cNvSpPr txBox="1"/>
            <p:nvPr/>
          </p:nvSpPr>
          <p:spPr>
            <a:xfrm>
              <a:off x="1247581" y="5576370"/>
              <a:ext cx="1000595" cy="461665"/>
            </a:xfrm>
            <a:prstGeom prst="rect">
              <a:avLst/>
            </a:prstGeom>
            <a:noFill/>
          </p:spPr>
          <p:txBody>
            <a:bodyPr wrap="none" rtlCol="0">
              <a:spAutoFit/>
            </a:bodyPr>
            <a:lstStyle/>
            <a:p>
              <a:pPr algn="ctr"/>
              <a:r>
                <a:rPr lang="en-US" altLang="zh-TW" sz="2400" dirty="0">
                  <a:solidFill>
                    <a:srgbClr val="7030A0"/>
                  </a:solidFill>
                  <a:latin typeface="Comic Sans MS" panose="030F0702030302020204" pitchFamily="66" charset="0"/>
                </a:rPr>
                <a:t>lemon</a:t>
              </a:r>
              <a:endParaRPr lang="zh-TW" altLang="en-US" sz="2400" dirty="0">
                <a:solidFill>
                  <a:srgbClr val="7030A0"/>
                </a:solidFill>
                <a:latin typeface="Comic Sans MS" panose="030F0702030302020204" pitchFamily="66" charset="0"/>
              </a:endParaRPr>
            </a:p>
          </p:txBody>
        </p:sp>
      </p:grpSp>
      <p:grpSp>
        <p:nvGrpSpPr>
          <p:cNvPr id="51" name="Group 50">
            <a:extLst>
              <a:ext uri="{FF2B5EF4-FFF2-40B4-BE49-F238E27FC236}">
                <a16:creationId xmlns:a16="http://schemas.microsoft.com/office/drawing/2014/main" id="{B4DD5C45-BEEA-4981-9204-571169E325D4}"/>
              </a:ext>
            </a:extLst>
          </p:cNvPr>
          <p:cNvGrpSpPr/>
          <p:nvPr/>
        </p:nvGrpSpPr>
        <p:grpSpPr>
          <a:xfrm>
            <a:off x="5679955" y="4826716"/>
            <a:ext cx="720070" cy="1406837"/>
            <a:chOff x="1387844" y="4631198"/>
            <a:chExt cx="720070" cy="1406837"/>
          </a:xfrm>
        </p:grpSpPr>
        <p:sp>
          <p:nvSpPr>
            <p:cNvPr id="52" name="Freeform: Shape 51">
              <a:extLst>
                <a:ext uri="{FF2B5EF4-FFF2-40B4-BE49-F238E27FC236}">
                  <a16:creationId xmlns:a16="http://schemas.microsoft.com/office/drawing/2014/main" id="{076871EF-E964-4E9A-B102-9D934F8509B6}"/>
                </a:ext>
              </a:extLst>
            </p:cNvPr>
            <p:cNvSpPr/>
            <p:nvPr/>
          </p:nvSpPr>
          <p:spPr>
            <a:xfrm flipH="1">
              <a:off x="1478967" y="4631198"/>
              <a:ext cx="287761" cy="952500"/>
            </a:xfrm>
            <a:custGeom>
              <a:avLst/>
              <a:gdLst>
                <a:gd name="connsiteX0" fmla="*/ 0 w 287761"/>
                <a:gd name="connsiteY0" fmla="*/ 952500 h 952500"/>
                <a:gd name="connsiteX1" fmla="*/ 276225 w 287761"/>
                <a:gd name="connsiteY1" fmla="*/ 466725 h 952500"/>
                <a:gd name="connsiteX2" fmla="*/ 209550 w 287761"/>
                <a:gd name="connsiteY2" fmla="*/ 0 h 952500"/>
              </a:gdLst>
              <a:ahLst/>
              <a:cxnLst>
                <a:cxn ang="0">
                  <a:pos x="connsiteX0" y="connsiteY0"/>
                </a:cxn>
                <a:cxn ang="0">
                  <a:pos x="connsiteX1" y="connsiteY1"/>
                </a:cxn>
                <a:cxn ang="0">
                  <a:pos x="connsiteX2" y="connsiteY2"/>
                </a:cxn>
              </a:cxnLst>
              <a:rect l="l" t="t" r="r" b="b"/>
              <a:pathLst>
                <a:path w="287761" h="952500">
                  <a:moveTo>
                    <a:pt x="0" y="952500"/>
                  </a:moveTo>
                  <a:cubicBezTo>
                    <a:pt x="120650" y="788987"/>
                    <a:pt x="241300" y="625475"/>
                    <a:pt x="276225" y="466725"/>
                  </a:cubicBezTo>
                  <a:cubicBezTo>
                    <a:pt x="311150" y="307975"/>
                    <a:pt x="260350" y="153987"/>
                    <a:pt x="209550" y="0"/>
                  </a:cubicBezTo>
                </a:path>
              </a:pathLst>
            </a:custGeom>
            <a:noFill/>
            <a:ln w="38100">
              <a:solidFill>
                <a:srgbClr val="7030A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TextBox 52">
              <a:extLst>
                <a:ext uri="{FF2B5EF4-FFF2-40B4-BE49-F238E27FC236}">
                  <a16:creationId xmlns:a16="http://schemas.microsoft.com/office/drawing/2014/main" id="{07648546-D825-470F-8A5E-715A6A28BF61}"/>
                </a:ext>
              </a:extLst>
            </p:cNvPr>
            <p:cNvSpPr txBox="1"/>
            <p:nvPr/>
          </p:nvSpPr>
          <p:spPr>
            <a:xfrm>
              <a:off x="1387844" y="5576370"/>
              <a:ext cx="720070" cy="461665"/>
            </a:xfrm>
            <a:prstGeom prst="rect">
              <a:avLst/>
            </a:prstGeom>
            <a:noFill/>
          </p:spPr>
          <p:txBody>
            <a:bodyPr wrap="none" rtlCol="0">
              <a:spAutoFit/>
            </a:bodyPr>
            <a:lstStyle/>
            <a:p>
              <a:pPr algn="ctr"/>
              <a:r>
                <a:rPr lang="en-US" altLang="zh-TW" sz="2400" dirty="0">
                  <a:solidFill>
                    <a:srgbClr val="7030A0"/>
                  </a:solidFill>
                  <a:latin typeface="Comic Sans MS" panose="030F0702030302020204" pitchFamily="66" charset="0"/>
                </a:rPr>
                <a:t>salt</a:t>
              </a:r>
              <a:endParaRPr lang="zh-TW" altLang="en-US" sz="2400" dirty="0">
                <a:solidFill>
                  <a:srgbClr val="7030A0"/>
                </a:solidFill>
                <a:latin typeface="Comic Sans MS" panose="030F0702030302020204" pitchFamily="66" charset="0"/>
              </a:endParaRPr>
            </a:p>
          </p:txBody>
        </p:sp>
      </p:grpSp>
      <p:grpSp>
        <p:nvGrpSpPr>
          <p:cNvPr id="54" name="Group 53">
            <a:extLst>
              <a:ext uri="{FF2B5EF4-FFF2-40B4-BE49-F238E27FC236}">
                <a16:creationId xmlns:a16="http://schemas.microsoft.com/office/drawing/2014/main" id="{9B2CB630-0B42-49E9-A2D9-6BBBE403F503}"/>
              </a:ext>
            </a:extLst>
          </p:cNvPr>
          <p:cNvGrpSpPr/>
          <p:nvPr/>
        </p:nvGrpSpPr>
        <p:grpSpPr>
          <a:xfrm>
            <a:off x="10125300" y="956813"/>
            <a:ext cx="1770036" cy="2086781"/>
            <a:chOff x="1127909" y="4036778"/>
            <a:chExt cx="1770036" cy="2086781"/>
          </a:xfrm>
        </p:grpSpPr>
        <p:sp>
          <p:nvSpPr>
            <p:cNvPr id="55" name="Freeform: Shape 54">
              <a:extLst>
                <a:ext uri="{FF2B5EF4-FFF2-40B4-BE49-F238E27FC236}">
                  <a16:creationId xmlns:a16="http://schemas.microsoft.com/office/drawing/2014/main" id="{58AAA32F-029A-4F45-B5CF-460514EE256C}"/>
                </a:ext>
              </a:extLst>
            </p:cNvPr>
            <p:cNvSpPr/>
            <p:nvPr/>
          </p:nvSpPr>
          <p:spPr>
            <a:xfrm rot="674811" flipV="1">
              <a:off x="1869046" y="4561460"/>
              <a:ext cx="599640" cy="1562099"/>
            </a:xfrm>
            <a:custGeom>
              <a:avLst/>
              <a:gdLst>
                <a:gd name="connsiteX0" fmla="*/ 0 w 287761"/>
                <a:gd name="connsiteY0" fmla="*/ 952500 h 952500"/>
                <a:gd name="connsiteX1" fmla="*/ 276225 w 287761"/>
                <a:gd name="connsiteY1" fmla="*/ 466725 h 952500"/>
                <a:gd name="connsiteX2" fmla="*/ 209550 w 287761"/>
                <a:gd name="connsiteY2" fmla="*/ 0 h 952500"/>
              </a:gdLst>
              <a:ahLst/>
              <a:cxnLst>
                <a:cxn ang="0">
                  <a:pos x="connsiteX0" y="connsiteY0"/>
                </a:cxn>
                <a:cxn ang="0">
                  <a:pos x="connsiteX1" y="connsiteY1"/>
                </a:cxn>
                <a:cxn ang="0">
                  <a:pos x="connsiteX2" y="connsiteY2"/>
                </a:cxn>
              </a:cxnLst>
              <a:rect l="l" t="t" r="r" b="b"/>
              <a:pathLst>
                <a:path w="287761" h="952500">
                  <a:moveTo>
                    <a:pt x="0" y="952500"/>
                  </a:moveTo>
                  <a:cubicBezTo>
                    <a:pt x="120650" y="788987"/>
                    <a:pt x="241300" y="625475"/>
                    <a:pt x="276225" y="466725"/>
                  </a:cubicBezTo>
                  <a:cubicBezTo>
                    <a:pt x="311150" y="307975"/>
                    <a:pt x="260350" y="153987"/>
                    <a:pt x="209550" y="0"/>
                  </a:cubicBezTo>
                </a:path>
              </a:pathLst>
            </a:custGeom>
            <a:noFill/>
            <a:ln w="38100">
              <a:solidFill>
                <a:srgbClr val="7030A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TextBox 55">
              <a:extLst>
                <a:ext uri="{FF2B5EF4-FFF2-40B4-BE49-F238E27FC236}">
                  <a16:creationId xmlns:a16="http://schemas.microsoft.com/office/drawing/2014/main" id="{FEC2E9CE-11B9-48FA-A39B-CDDCE8D3B1B1}"/>
                </a:ext>
              </a:extLst>
            </p:cNvPr>
            <p:cNvSpPr txBox="1"/>
            <p:nvPr/>
          </p:nvSpPr>
          <p:spPr>
            <a:xfrm>
              <a:off x="1127909" y="4036778"/>
              <a:ext cx="1770036" cy="461665"/>
            </a:xfrm>
            <a:prstGeom prst="rect">
              <a:avLst/>
            </a:prstGeom>
            <a:noFill/>
          </p:spPr>
          <p:txBody>
            <a:bodyPr wrap="none" rtlCol="0">
              <a:spAutoFit/>
            </a:bodyPr>
            <a:lstStyle/>
            <a:p>
              <a:pPr algn="ctr"/>
              <a:r>
                <a:rPr lang="en-US" altLang="zh-TW" sz="2400" dirty="0">
                  <a:solidFill>
                    <a:srgbClr val="7030A0"/>
                  </a:solidFill>
                  <a:latin typeface="Comic Sans MS" panose="030F0702030302020204" pitchFamily="66" charset="0"/>
                </a:rPr>
                <a:t>mushrooms</a:t>
              </a:r>
              <a:endParaRPr lang="zh-TW" altLang="en-US" sz="2400" dirty="0">
                <a:solidFill>
                  <a:srgbClr val="7030A0"/>
                </a:solidFill>
                <a:latin typeface="Comic Sans MS" panose="030F0702030302020204" pitchFamily="66" charset="0"/>
              </a:endParaRPr>
            </a:p>
          </p:txBody>
        </p:sp>
      </p:grpSp>
      <p:pic>
        <p:nvPicPr>
          <p:cNvPr id="57" name="play button">
            <a:extLst>
              <a:ext uri="{FF2B5EF4-FFF2-40B4-BE49-F238E27FC236}">
                <a16:creationId xmlns:a16="http://schemas.microsoft.com/office/drawing/2014/main" id="{EA3168C9-7DF8-4DD0-8909-55616881FE6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69578" y="5606035"/>
            <a:ext cx="432000" cy="432000"/>
          </a:xfrm>
          <a:prstGeom prst="rect">
            <a:avLst/>
          </a:prstGeom>
        </p:spPr>
      </p:pic>
      <p:pic>
        <p:nvPicPr>
          <p:cNvPr id="58" name="play button">
            <a:extLst>
              <a:ext uri="{FF2B5EF4-FFF2-40B4-BE49-F238E27FC236}">
                <a16:creationId xmlns:a16="http://schemas.microsoft.com/office/drawing/2014/main" id="{1B02DBCB-E768-45DE-B1CD-54C3D8FAC21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785835" y="5595699"/>
            <a:ext cx="432000" cy="432000"/>
          </a:xfrm>
          <a:prstGeom prst="rect">
            <a:avLst/>
          </a:prstGeom>
        </p:spPr>
      </p:pic>
      <p:pic>
        <p:nvPicPr>
          <p:cNvPr id="59" name="play button">
            <a:extLst>
              <a:ext uri="{FF2B5EF4-FFF2-40B4-BE49-F238E27FC236}">
                <a16:creationId xmlns:a16="http://schemas.microsoft.com/office/drawing/2014/main" id="{022C12E6-D1FC-4F90-B9BF-B9F14738914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278616" y="5832986"/>
            <a:ext cx="432000" cy="432000"/>
          </a:xfrm>
          <a:prstGeom prst="rect">
            <a:avLst/>
          </a:prstGeom>
        </p:spPr>
      </p:pic>
      <p:pic>
        <p:nvPicPr>
          <p:cNvPr id="60" name="play button">
            <a:extLst>
              <a:ext uri="{FF2B5EF4-FFF2-40B4-BE49-F238E27FC236}">
                <a16:creationId xmlns:a16="http://schemas.microsoft.com/office/drawing/2014/main" id="{38046C98-FF47-4973-BA7A-964097D9A2F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906211" y="5680798"/>
            <a:ext cx="432000" cy="432000"/>
          </a:xfrm>
          <a:prstGeom prst="rect">
            <a:avLst/>
          </a:prstGeom>
        </p:spPr>
      </p:pic>
      <p:pic>
        <p:nvPicPr>
          <p:cNvPr id="61" name="play button">
            <a:extLst>
              <a:ext uri="{FF2B5EF4-FFF2-40B4-BE49-F238E27FC236}">
                <a16:creationId xmlns:a16="http://schemas.microsoft.com/office/drawing/2014/main" id="{263A638D-44F6-415A-B25C-66660B7DFCA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631506" y="5779216"/>
            <a:ext cx="432000" cy="432000"/>
          </a:xfrm>
          <a:prstGeom prst="rect">
            <a:avLst/>
          </a:prstGeom>
        </p:spPr>
      </p:pic>
      <p:pic>
        <p:nvPicPr>
          <p:cNvPr id="62" name="play button">
            <a:extLst>
              <a:ext uri="{FF2B5EF4-FFF2-40B4-BE49-F238E27FC236}">
                <a16:creationId xmlns:a16="http://schemas.microsoft.com/office/drawing/2014/main" id="{DD0BDF9F-9CC8-425B-9C90-DA4DC94AABC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725228" y="979850"/>
            <a:ext cx="432000" cy="432000"/>
          </a:xfrm>
          <a:prstGeom prst="rect">
            <a:avLst/>
          </a:prstGeom>
        </p:spPr>
      </p:pic>
      <p:grpSp>
        <p:nvGrpSpPr>
          <p:cNvPr id="63" name="Group 62">
            <a:extLst>
              <a:ext uri="{FF2B5EF4-FFF2-40B4-BE49-F238E27FC236}">
                <a16:creationId xmlns:a16="http://schemas.microsoft.com/office/drawing/2014/main" id="{9BAE875F-EF96-4E4B-8D4E-CB4CF75F3A94}"/>
              </a:ext>
            </a:extLst>
          </p:cNvPr>
          <p:cNvGrpSpPr/>
          <p:nvPr/>
        </p:nvGrpSpPr>
        <p:grpSpPr>
          <a:xfrm>
            <a:off x="10003108" y="4715883"/>
            <a:ext cx="1265091" cy="1462374"/>
            <a:chOff x="9745227" y="4590317"/>
            <a:chExt cx="1265091" cy="1462374"/>
          </a:xfrm>
        </p:grpSpPr>
        <p:sp>
          <p:nvSpPr>
            <p:cNvPr id="64" name="Freeform: Shape 63">
              <a:extLst>
                <a:ext uri="{FF2B5EF4-FFF2-40B4-BE49-F238E27FC236}">
                  <a16:creationId xmlns:a16="http://schemas.microsoft.com/office/drawing/2014/main" id="{0B427051-CAF2-464A-8577-739FD08FED0A}"/>
                </a:ext>
              </a:extLst>
            </p:cNvPr>
            <p:cNvSpPr/>
            <p:nvPr/>
          </p:nvSpPr>
          <p:spPr>
            <a:xfrm flipH="1">
              <a:off x="10080545" y="4590317"/>
              <a:ext cx="287761" cy="952500"/>
            </a:xfrm>
            <a:custGeom>
              <a:avLst/>
              <a:gdLst>
                <a:gd name="connsiteX0" fmla="*/ 0 w 287761"/>
                <a:gd name="connsiteY0" fmla="*/ 952500 h 952500"/>
                <a:gd name="connsiteX1" fmla="*/ 276225 w 287761"/>
                <a:gd name="connsiteY1" fmla="*/ 466725 h 952500"/>
                <a:gd name="connsiteX2" fmla="*/ 209550 w 287761"/>
                <a:gd name="connsiteY2" fmla="*/ 0 h 952500"/>
              </a:gdLst>
              <a:ahLst/>
              <a:cxnLst>
                <a:cxn ang="0">
                  <a:pos x="connsiteX0" y="connsiteY0"/>
                </a:cxn>
                <a:cxn ang="0">
                  <a:pos x="connsiteX1" y="connsiteY1"/>
                </a:cxn>
                <a:cxn ang="0">
                  <a:pos x="connsiteX2" y="connsiteY2"/>
                </a:cxn>
              </a:cxnLst>
              <a:rect l="l" t="t" r="r" b="b"/>
              <a:pathLst>
                <a:path w="287761" h="952500">
                  <a:moveTo>
                    <a:pt x="0" y="952500"/>
                  </a:moveTo>
                  <a:cubicBezTo>
                    <a:pt x="120650" y="788987"/>
                    <a:pt x="241300" y="625475"/>
                    <a:pt x="276225" y="466725"/>
                  </a:cubicBezTo>
                  <a:cubicBezTo>
                    <a:pt x="311150" y="307975"/>
                    <a:pt x="260350" y="153987"/>
                    <a:pt x="209550" y="0"/>
                  </a:cubicBezTo>
                </a:path>
              </a:pathLst>
            </a:custGeom>
            <a:noFill/>
            <a:ln w="38100">
              <a:solidFill>
                <a:srgbClr val="7030A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TextBox 64">
              <a:extLst>
                <a:ext uri="{FF2B5EF4-FFF2-40B4-BE49-F238E27FC236}">
                  <a16:creationId xmlns:a16="http://schemas.microsoft.com/office/drawing/2014/main" id="{7EADDB04-1B16-4484-8142-31CD153B8CE9}"/>
                </a:ext>
              </a:extLst>
            </p:cNvPr>
            <p:cNvSpPr txBox="1"/>
            <p:nvPr/>
          </p:nvSpPr>
          <p:spPr>
            <a:xfrm>
              <a:off x="9745227" y="5591026"/>
              <a:ext cx="1265091" cy="461665"/>
            </a:xfrm>
            <a:prstGeom prst="rect">
              <a:avLst/>
            </a:prstGeom>
            <a:noFill/>
          </p:spPr>
          <p:txBody>
            <a:bodyPr wrap="none" rtlCol="0">
              <a:spAutoFit/>
            </a:bodyPr>
            <a:lstStyle/>
            <a:p>
              <a:pPr algn="ctr"/>
              <a:r>
                <a:rPr lang="en-US" altLang="zh-TW" sz="2400" dirty="0">
                  <a:solidFill>
                    <a:srgbClr val="7030A0"/>
                  </a:solidFill>
                  <a:latin typeface="Comic Sans MS" panose="030F0702030302020204" pitchFamily="66" charset="0"/>
                </a:rPr>
                <a:t>oysters</a:t>
              </a:r>
              <a:endParaRPr lang="zh-TW" altLang="en-US" sz="2400" dirty="0">
                <a:solidFill>
                  <a:srgbClr val="7030A0"/>
                </a:solidFill>
                <a:latin typeface="Comic Sans MS" panose="030F0702030302020204" pitchFamily="66" charset="0"/>
              </a:endParaRPr>
            </a:p>
          </p:txBody>
        </p:sp>
      </p:grpSp>
    </p:spTree>
    <p:custDataLst>
      <p:tags r:id="rId1"/>
    </p:custDataLst>
    <p:extLst>
      <p:ext uri="{BB962C8B-B14F-4D97-AF65-F5344CB8AC3E}">
        <p14:creationId xmlns:p14="http://schemas.microsoft.com/office/powerpoint/2010/main" val="1745585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3"/>
                                        </p:tgtEl>
                                      </p:cBhvr>
                                    </p:animEffect>
                                    <p:set>
                                      <p:cBhvr>
                                        <p:cTn id="16" dur="1" fill="hold">
                                          <p:stCondLst>
                                            <p:cond delay="499"/>
                                          </p:stCondLst>
                                        </p:cTn>
                                        <p:tgtEl>
                                          <p:spTgt spid="33"/>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41"/>
                                        </p:tgtEl>
                                      </p:cBhvr>
                                    </p:animEffect>
                                    <p:set>
                                      <p:cBhvr>
                                        <p:cTn id="22" dur="1" fill="hold">
                                          <p:stCondLst>
                                            <p:cond delay="499"/>
                                          </p:stCondLst>
                                        </p:cTn>
                                        <p:tgtEl>
                                          <p:spTgt spid="4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4"/>
                                        </p:tgtEl>
                                      </p:cBhvr>
                                    </p:animEffect>
                                    <p:set>
                                      <p:cBhvr>
                                        <p:cTn id="25" dur="1" fill="hold">
                                          <p:stCondLst>
                                            <p:cond delay="499"/>
                                          </p:stCondLst>
                                        </p:cTn>
                                        <p:tgtEl>
                                          <p:spTgt spid="4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38"/>
                                        </p:tgtEl>
                                      </p:cBhvr>
                                    </p:animEffect>
                                    <p:set>
                                      <p:cBhvr>
                                        <p:cTn id="28" dur="1" fill="hold">
                                          <p:stCondLst>
                                            <p:cond delay="499"/>
                                          </p:stCondLst>
                                        </p:cTn>
                                        <p:tgtEl>
                                          <p:spTgt spid="3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51"/>
                                        </p:tgtEl>
                                      </p:cBhvr>
                                    </p:animEffect>
                                    <p:set>
                                      <p:cBhvr>
                                        <p:cTn id="31" dur="1" fill="hold">
                                          <p:stCondLst>
                                            <p:cond delay="499"/>
                                          </p:stCondLst>
                                        </p:cTn>
                                        <p:tgtEl>
                                          <p:spTgt spid="5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54"/>
                                        </p:tgtEl>
                                      </p:cBhvr>
                                    </p:animEffect>
                                    <p:set>
                                      <p:cBhvr>
                                        <p:cTn id="37" dur="1" fill="hold">
                                          <p:stCondLst>
                                            <p:cond delay="499"/>
                                          </p:stCondLst>
                                        </p:cTn>
                                        <p:tgtEl>
                                          <p:spTgt spid="5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57"/>
                                        </p:tgtEl>
                                      </p:cBhvr>
                                    </p:animEffect>
                                    <p:set>
                                      <p:cBhvr>
                                        <p:cTn id="40" dur="1" fill="hold">
                                          <p:stCondLst>
                                            <p:cond delay="499"/>
                                          </p:stCondLst>
                                        </p:cTn>
                                        <p:tgtEl>
                                          <p:spTgt spid="5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58"/>
                                        </p:tgtEl>
                                      </p:cBhvr>
                                    </p:animEffect>
                                    <p:set>
                                      <p:cBhvr>
                                        <p:cTn id="43" dur="1" fill="hold">
                                          <p:stCondLst>
                                            <p:cond delay="499"/>
                                          </p:stCondLst>
                                        </p:cTn>
                                        <p:tgtEl>
                                          <p:spTgt spid="58"/>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59"/>
                                        </p:tgtEl>
                                      </p:cBhvr>
                                    </p:animEffect>
                                    <p:set>
                                      <p:cBhvr>
                                        <p:cTn id="46" dur="1" fill="hold">
                                          <p:stCondLst>
                                            <p:cond delay="499"/>
                                          </p:stCondLst>
                                        </p:cTn>
                                        <p:tgtEl>
                                          <p:spTgt spid="5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60"/>
                                        </p:tgtEl>
                                      </p:cBhvr>
                                    </p:animEffect>
                                    <p:set>
                                      <p:cBhvr>
                                        <p:cTn id="49" dur="1" fill="hold">
                                          <p:stCondLst>
                                            <p:cond delay="499"/>
                                          </p:stCondLst>
                                        </p:cTn>
                                        <p:tgtEl>
                                          <p:spTgt spid="6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62"/>
                                        </p:tgtEl>
                                      </p:cBhvr>
                                    </p:animEffect>
                                    <p:set>
                                      <p:cBhvr>
                                        <p:cTn id="52" dur="1" fill="hold">
                                          <p:stCondLst>
                                            <p:cond delay="499"/>
                                          </p:stCondLst>
                                        </p:cTn>
                                        <p:tgtEl>
                                          <p:spTgt spid="6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xit" presetSubtype="0" fill="hold" nodeType="withEffect">
                                  <p:stCondLst>
                                    <p:cond delay="0"/>
                                  </p:stCondLst>
                                  <p:childTnLst>
                                    <p:animEffect transition="out" filter="fade">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63"/>
                                        </p:tgtEl>
                                      </p:cBhvr>
                                    </p:animEffect>
                                    <p:set>
                                      <p:cBhvr>
                                        <p:cTn id="64" dur="1" fill="hold">
                                          <p:stCondLst>
                                            <p:cond delay="499"/>
                                          </p:stCondLst>
                                        </p:cTn>
                                        <p:tgtEl>
                                          <p:spTgt spid="6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500"/>
                                        <p:tgtEl>
                                          <p:spTgt spid="35"/>
                                        </p:tgtEl>
                                      </p:cBhvr>
                                    </p:animEffect>
                                  </p:childTnLst>
                                </p:cTn>
                              </p:par>
                              <p:par>
                                <p:cTn id="72" presetID="26" presetClass="emph" presetSubtype="0" repeatCount="indefinite" fill="hold" nodeType="withEffect">
                                  <p:stCondLst>
                                    <p:cond delay="0"/>
                                  </p:stCondLst>
                                  <p:childTnLst>
                                    <p:animEffect transition="out" filter="fade">
                                      <p:cBhvr>
                                        <p:cTn id="73" dur="1000" tmFilter="0, 0; .2, .5; .8, .5; 1, 0"/>
                                        <p:tgtEl>
                                          <p:spTgt spid="40"/>
                                        </p:tgtEl>
                                      </p:cBhvr>
                                    </p:animEffect>
                                    <p:animScale>
                                      <p:cBhvr>
                                        <p:cTn id="74" dur="50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6"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pic>
        <p:nvPicPr>
          <p:cNvPr id="4" name="Graphic 3">
            <a:extLst>
              <a:ext uri="{FF2B5EF4-FFF2-40B4-BE49-F238E27FC236}">
                <a16:creationId xmlns:a16="http://schemas.microsoft.com/office/drawing/2014/main" id="{D8375D4F-97D5-4C62-AD5D-F9383D9970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5527" y="440671"/>
            <a:ext cx="5457825" cy="514350"/>
          </a:xfrm>
          <a:prstGeom prst="rect">
            <a:avLst/>
          </a:prstGeom>
        </p:spPr>
      </p:pic>
      <p:pic>
        <p:nvPicPr>
          <p:cNvPr id="12" name="Picture 11">
            <a:extLst>
              <a:ext uri="{FF2B5EF4-FFF2-40B4-BE49-F238E27FC236}">
                <a16:creationId xmlns:a16="http://schemas.microsoft.com/office/drawing/2014/main" id="{D1F59EEC-5D67-492B-BF01-751B75A7F235}"/>
              </a:ext>
            </a:extLst>
          </p:cNvPr>
          <p:cNvPicPr>
            <a:picLocks noChangeAspect="1"/>
          </p:cNvPicPr>
          <p:nvPr/>
        </p:nvPicPr>
        <p:blipFill>
          <a:blip r:embed="rId9"/>
          <a:stretch>
            <a:fillRect/>
          </a:stretch>
        </p:blipFill>
        <p:spPr>
          <a:xfrm>
            <a:off x="446633" y="1862497"/>
            <a:ext cx="2294857" cy="3204000"/>
          </a:xfrm>
          <a:prstGeom prst="rect">
            <a:avLst/>
          </a:prstGeom>
        </p:spPr>
      </p:pic>
      <p:pic>
        <p:nvPicPr>
          <p:cNvPr id="17" name="Picture 16">
            <a:extLst>
              <a:ext uri="{FF2B5EF4-FFF2-40B4-BE49-F238E27FC236}">
                <a16:creationId xmlns:a16="http://schemas.microsoft.com/office/drawing/2014/main" id="{82CF421B-FC5B-4E8A-BC65-3256D9BCB79A}"/>
              </a:ext>
            </a:extLst>
          </p:cNvPr>
          <p:cNvPicPr>
            <a:picLocks noChangeAspect="1"/>
          </p:cNvPicPr>
          <p:nvPr/>
        </p:nvPicPr>
        <p:blipFill>
          <a:blip r:embed="rId10"/>
          <a:stretch>
            <a:fillRect/>
          </a:stretch>
        </p:blipFill>
        <p:spPr>
          <a:xfrm>
            <a:off x="2708862" y="1862497"/>
            <a:ext cx="2280191" cy="3204000"/>
          </a:xfrm>
          <a:prstGeom prst="rect">
            <a:avLst/>
          </a:prstGeom>
        </p:spPr>
      </p:pic>
      <p:pic>
        <p:nvPicPr>
          <p:cNvPr id="19" name="Picture 18">
            <a:extLst>
              <a:ext uri="{FF2B5EF4-FFF2-40B4-BE49-F238E27FC236}">
                <a16:creationId xmlns:a16="http://schemas.microsoft.com/office/drawing/2014/main" id="{C8ACFAC1-15CC-4A6D-B01D-8B9CD08BDBD6}"/>
              </a:ext>
            </a:extLst>
          </p:cNvPr>
          <p:cNvPicPr>
            <a:picLocks noChangeAspect="1"/>
          </p:cNvPicPr>
          <p:nvPr/>
        </p:nvPicPr>
        <p:blipFill>
          <a:blip r:embed="rId11"/>
          <a:stretch>
            <a:fillRect/>
          </a:stretch>
        </p:blipFill>
        <p:spPr>
          <a:xfrm>
            <a:off x="4964125" y="1862497"/>
            <a:ext cx="2287529" cy="3204000"/>
          </a:xfrm>
          <a:prstGeom prst="rect">
            <a:avLst/>
          </a:prstGeom>
        </p:spPr>
      </p:pic>
      <p:pic>
        <p:nvPicPr>
          <p:cNvPr id="22" name="Picture 21">
            <a:extLst>
              <a:ext uri="{FF2B5EF4-FFF2-40B4-BE49-F238E27FC236}">
                <a16:creationId xmlns:a16="http://schemas.microsoft.com/office/drawing/2014/main" id="{51E9CC2F-2220-4CE7-BB84-76E1372A5845}"/>
              </a:ext>
            </a:extLst>
          </p:cNvPr>
          <p:cNvPicPr>
            <a:picLocks noChangeAspect="1"/>
          </p:cNvPicPr>
          <p:nvPr/>
        </p:nvPicPr>
        <p:blipFill>
          <a:blip r:embed="rId12"/>
          <a:stretch>
            <a:fillRect/>
          </a:stretch>
        </p:blipFill>
        <p:spPr>
          <a:xfrm>
            <a:off x="7216109" y="1862497"/>
            <a:ext cx="2287529" cy="3204000"/>
          </a:xfrm>
          <a:prstGeom prst="rect">
            <a:avLst/>
          </a:prstGeom>
        </p:spPr>
      </p:pic>
      <p:pic>
        <p:nvPicPr>
          <p:cNvPr id="36" name="play button">
            <a:extLst>
              <a:ext uri="{FF2B5EF4-FFF2-40B4-BE49-F238E27FC236}">
                <a16:creationId xmlns:a16="http://schemas.microsoft.com/office/drawing/2014/main" id="{69DC6255-1F31-4DAB-A192-6B10250159D8}"/>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28566" y="2326135"/>
            <a:ext cx="640080" cy="640080"/>
          </a:xfrm>
          <a:prstGeom prst="rect">
            <a:avLst/>
          </a:prstGeom>
        </p:spPr>
      </p:pic>
      <p:sp>
        <p:nvSpPr>
          <p:cNvPr id="34" name="Rectangle 33">
            <a:extLst>
              <a:ext uri="{FF2B5EF4-FFF2-40B4-BE49-F238E27FC236}">
                <a16:creationId xmlns:a16="http://schemas.microsoft.com/office/drawing/2014/main" id="{9E69FD3C-4C42-4410-9B7B-30E5FE1E584A}"/>
              </a:ext>
            </a:extLst>
          </p:cNvPr>
          <p:cNvSpPr/>
          <p:nvPr/>
        </p:nvSpPr>
        <p:spPr>
          <a:xfrm>
            <a:off x="0" y="0"/>
            <a:ext cx="12192000" cy="6864668"/>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14"/>
          <a:stretch>
            <a:fillRect/>
          </a:stretch>
        </p:blipFill>
        <p:spPr>
          <a:xfrm>
            <a:off x="46744" y="6100900"/>
            <a:ext cx="1592467" cy="720000"/>
          </a:xfrm>
          <a:prstGeom prst="rect">
            <a:avLst/>
          </a:prstGeom>
        </p:spPr>
      </p:pic>
      <p:pic>
        <p:nvPicPr>
          <p:cNvPr id="26" name="Picture 25">
            <a:extLst>
              <a:ext uri="{FF2B5EF4-FFF2-40B4-BE49-F238E27FC236}">
                <a16:creationId xmlns:a16="http://schemas.microsoft.com/office/drawing/2014/main" id="{997070F0-03C4-40D8-A731-8EFA2F26479B}"/>
              </a:ext>
            </a:extLst>
          </p:cNvPr>
          <p:cNvPicPr>
            <a:picLocks noChangeAspect="1"/>
          </p:cNvPicPr>
          <p:nvPr/>
        </p:nvPicPr>
        <p:blipFill>
          <a:blip r:embed="rId15"/>
          <a:stretch>
            <a:fillRect/>
          </a:stretch>
        </p:blipFill>
        <p:spPr>
          <a:xfrm>
            <a:off x="9479770" y="1862497"/>
            <a:ext cx="2287529" cy="3204000"/>
          </a:xfrm>
          <a:prstGeom prst="rect">
            <a:avLst/>
          </a:prstGeom>
          <a:effectLst>
            <a:outerShdw blurRad="63500" sx="102000" sy="102000" algn="ctr" rotWithShape="0">
              <a:prstClr val="black">
                <a:alpha val="40000"/>
              </a:prstClr>
            </a:outerShdw>
          </a:effectLst>
        </p:spPr>
      </p:pic>
      <p:sp>
        <p:nvSpPr>
          <p:cNvPr id="35" name="矩形 18">
            <a:extLst>
              <a:ext uri="{FF2B5EF4-FFF2-40B4-BE49-F238E27FC236}">
                <a16:creationId xmlns:a16="http://schemas.microsoft.com/office/drawing/2014/main" id="{94AC6E8A-700A-4018-8839-2F371DAC7785}"/>
              </a:ext>
            </a:extLst>
          </p:cNvPr>
          <p:cNvSpPr/>
          <p:nvPr/>
        </p:nvSpPr>
        <p:spPr>
          <a:xfrm>
            <a:off x="0" y="156754"/>
            <a:ext cx="6096000"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HK" sz="3200" b="1" dirty="0">
                <a:solidFill>
                  <a:schemeClr val="bg1"/>
                </a:solidFill>
              </a:rPr>
              <a:t>What is an </a:t>
            </a:r>
            <a:r>
              <a:rPr lang="en-US" altLang="zh-HK" sz="3200" b="1" dirty="0">
                <a:solidFill>
                  <a:srgbClr val="FFC000"/>
                </a:solidFill>
              </a:rPr>
              <a:t>umami </a:t>
            </a:r>
            <a:r>
              <a:rPr lang="en-US" altLang="zh-HK" sz="3200" b="1" dirty="0">
                <a:solidFill>
                  <a:schemeClr val="bg1"/>
                </a:solidFill>
              </a:rPr>
              <a:t>taste?</a:t>
            </a:r>
            <a:endParaRPr kumimoji="0" lang="en-US" altLang="zh-HK" sz="3200" b="1" dirty="0">
              <a:solidFill>
                <a:schemeClr val="bg1"/>
              </a:solidFill>
            </a:endParaRPr>
          </a:p>
        </p:txBody>
      </p:sp>
      <p:sp>
        <p:nvSpPr>
          <p:cNvPr id="23" name="Rectangle: Rounded Corners 22" hidden="1">
            <a:extLst>
              <a:ext uri="{FF2B5EF4-FFF2-40B4-BE49-F238E27FC236}">
                <a16:creationId xmlns:a16="http://schemas.microsoft.com/office/drawing/2014/main" id="{92BAE17A-B4D1-4715-A68D-338AD1109C11}"/>
              </a:ext>
            </a:extLst>
          </p:cNvPr>
          <p:cNvSpPr/>
          <p:nvPr/>
        </p:nvSpPr>
        <p:spPr>
          <a:xfrm>
            <a:off x="2342911" y="2313428"/>
            <a:ext cx="5810489" cy="2487172"/>
          </a:xfrm>
          <a:prstGeom prst="roundRect">
            <a:avLst>
              <a:gd name="adj" fmla="val 13126"/>
            </a:avLst>
          </a:prstGeom>
          <a:solidFill>
            <a:schemeClr val="bg1"/>
          </a:solidFill>
          <a:ln w="38100">
            <a:solidFill>
              <a:srgbClr val="F7A600"/>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US" altLang="zh-TW" sz="2800" dirty="0">
                <a:solidFill>
                  <a:schemeClr val="tx1"/>
                </a:solidFill>
                <a:latin typeface="SZVHPC+HelveticaTxtbkforPearson" panose="02000503000000000000" pitchFamily="2" charset="0"/>
              </a:rPr>
              <a:t>‘Umami’ means ‘deliciousness’ </a:t>
            </a:r>
            <a:br>
              <a:rPr lang="en-US" altLang="zh-TW" sz="2800" dirty="0">
                <a:solidFill>
                  <a:schemeClr val="tx1"/>
                </a:solidFill>
                <a:latin typeface="SZVHPC+HelveticaTxtbkforPearson" panose="02000503000000000000" pitchFamily="2" charset="0"/>
              </a:rPr>
            </a:br>
            <a:r>
              <a:rPr lang="en-US" altLang="zh-TW" sz="2800" dirty="0">
                <a:solidFill>
                  <a:schemeClr val="tx1"/>
                </a:solidFill>
                <a:latin typeface="SZVHPC+HelveticaTxtbkforPearson" panose="02000503000000000000" pitchFamily="2" charset="0"/>
              </a:rPr>
              <a:t>in </a:t>
            </a:r>
            <a:r>
              <a:rPr lang="en-GB" altLang="zh-TW" sz="2800" dirty="0">
                <a:solidFill>
                  <a:schemeClr val="tx1"/>
                </a:solidFill>
                <a:latin typeface="SZVHPC+HelveticaTxtbkforPearson" panose="02000503000000000000" pitchFamily="2" charset="0"/>
              </a:rPr>
              <a:t>Japanese</a:t>
            </a:r>
            <a:r>
              <a:rPr lang="en-US" altLang="zh-TW" sz="2800" dirty="0">
                <a:solidFill>
                  <a:schemeClr val="tx1"/>
                </a:solidFill>
                <a:latin typeface="SZVHPC+HelveticaTxtbkforPearson" panose="02000503000000000000" pitchFamily="2" charset="0"/>
              </a:rPr>
              <a:t>. It is the </a:t>
            </a:r>
            <a:r>
              <a:rPr lang="en-GB" altLang="zh-TW" sz="2800" dirty="0">
                <a:solidFill>
                  <a:schemeClr val="tx1"/>
                </a:solidFill>
                <a:latin typeface="SZVHPC+HelveticaTxtbkforPearson" panose="02000503000000000000" pitchFamily="2" charset="0"/>
              </a:rPr>
              <a:t>savoury</a:t>
            </a:r>
            <a:r>
              <a:rPr lang="en-US" altLang="zh-TW" sz="2800" dirty="0">
                <a:solidFill>
                  <a:schemeClr val="tx1"/>
                </a:solidFill>
                <a:latin typeface="SZVHPC+HelveticaTxtbkforPearson" panose="02000503000000000000" pitchFamily="2" charset="0"/>
              </a:rPr>
              <a:t> </a:t>
            </a:r>
            <a:r>
              <a:rPr lang="en-GB" altLang="zh-TW" sz="2800" dirty="0">
                <a:solidFill>
                  <a:schemeClr val="tx1"/>
                </a:solidFill>
                <a:latin typeface="SZVHPC+HelveticaTxtbkforPearson" panose="02000503000000000000" pitchFamily="2" charset="0"/>
              </a:rPr>
              <a:t>flavour</a:t>
            </a:r>
            <a:r>
              <a:rPr lang="en-US" altLang="zh-TW" sz="2800" dirty="0">
                <a:solidFill>
                  <a:schemeClr val="tx1"/>
                </a:solidFill>
                <a:latin typeface="SZVHPC+HelveticaTxtbkforPearson" panose="02000503000000000000" pitchFamily="2" charset="0"/>
              </a:rPr>
              <a:t> we enjoy in different types of food like meat, mushrooms and cheese.</a:t>
            </a:r>
          </a:p>
        </p:txBody>
      </p:sp>
      <p:pic>
        <p:nvPicPr>
          <p:cNvPr id="24" name="play button">
            <a:extLst>
              <a:ext uri="{FF2B5EF4-FFF2-40B4-BE49-F238E27FC236}">
                <a16:creationId xmlns:a16="http://schemas.microsoft.com/office/drawing/2014/main" id="{E2D17698-855C-44C8-85EC-2C15CC7367F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929112" y="2286260"/>
            <a:ext cx="640080" cy="640080"/>
          </a:xfrm>
          <a:prstGeom prst="rect">
            <a:avLst/>
          </a:prstGeom>
        </p:spPr>
      </p:pic>
      <p:pic>
        <p:nvPicPr>
          <p:cNvPr id="3" name="PLET2E_4A4_RaC-0011">
            <a:hlinkClick r:id="" action="ppaction://media"/>
            <a:extLst>
              <a:ext uri="{FF2B5EF4-FFF2-40B4-BE49-F238E27FC236}">
                <a16:creationId xmlns:a16="http://schemas.microsoft.com/office/drawing/2014/main" id="{54A5ED7D-EEFA-4E3C-94FC-4206661B25AC}"/>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66952" y="261257"/>
            <a:ext cx="609600" cy="609600"/>
          </a:xfrm>
          <a:prstGeom prst="rect">
            <a:avLst/>
          </a:prstGeom>
        </p:spPr>
      </p:pic>
      <p:sp>
        <p:nvSpPr>
          <p:cNvPr id="8" name="Rectangle: Top Corners Rounded 7">
            <a:hlinkClick r:id="rId17"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18"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19"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5" name="Picture 4">
            <a:extLst>
              <a:ext uri="{FF2B5EF4-FFF2-40B4-BE49-F238E27FC236}">
                <a16:creationId xmlns:a16="http://schemas.microsoft.com/office/drawing/2014/main" id="{C3DB0BC0-C094-48DE-B1FF-862897B3D23C}"/>
              </a:ext>
            </a:extLst>
          </p:cNvPr>
          <p:cNvPicPr>
            <a:picLocks noChangeAspect="1"/>
          </p:cNvPicPr>
          <p:nvPr/>
        </p:nvPicPr>
        <p:blipFill>
          <a:blip r:embed="rId20"/>
          <a:stretch>
            <a:fillRect/>
          </a:stretch>
        </p:blipFill>
        <p:spPr>
          <a:xfrm>
            <a:off x="2569192" y="2207614"/>
            <a:ext cx="6096528" cy="2712955"/>
          </a:xfrm>
          <a:prstGeom prst="rect">
            <a:avLst/>
          </a:prstGeom>
        </p:spPr>
      </p:pic>
    </p:spTree>
    <p:custDataLst>
      <p:tags r:id="rId1"/>
    </p:custDataLst>
    <p:extLst>
      <p:ext uri="{BB962C8B-B14F-4D97-AF65-F5344CB8AC3E}">
        <p14:creationId xmlns:p14="http://schemas.microsoft.com/office/powerpoint/2010/main" val="1361492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seq concurrent="1" nextAc="seek">
              <p:cTn id="13" restart="whenNotActive" fill="hold" evtFilter="cancelBubble" nodeType="interactiveSeq">
                <p:stCondLst>
                  <p:cond evt="onClick" delay="0">
                    <p:tgtEl>
                      <p:spTgt spid="2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3704" fill="hold"/>
                                        <p:tgtEl>
                                          <p:spTgt spid="3"/>
                                        </p:tgtEl>
                                      </p:cBhvr>
                                    </p:cmd>
                                  </p:childTnLst>
                                </p:cTn>
                              </p:par>
                            </p:childTnLst>
                          </p:cTn>
                        </p:par>
                      </p:childTnLst>
                    </p:cTn>
                  </p:par>
                </p:childTnLst>
              </p:cTn>
              <p:nextCondLst>
                <p:cond evt="onClick" delay="0">
                  <p:tgtEl>
                    <p:spTgt spid="2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6"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pic>
        <p:nvPicPr>
          <p:cNvPr id="4" name="Graphic 3">
            <a:extLst>
              <a:ext uri="{FF2B5EF4-FFF2-40B4-BE49-F238E27FC236}">
                <a16:creationId xmlns:a16="http://schemas.microsoft.com/office/drawing/2014/main" id="{D8375D4F-97D5-4C62-AD5D-F9383D9970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5527" y="440671"/>
            <a:ext cx="5457825" cy="514350"/>
          </a:xfrm>
          <a:prstGeom prst="rect">
            <a:avLst/>
          </a:prstGeom>
        </p:spPr>
      </p:pic>
      <p:pic>
        <p:nvPicPr>
          <p:cNvPr id="12" name="Picture 11">
            <a:extLst>
              <a:ext uri="{FF2B5EF4-FFF2-40B4-BE49-F238E27FC236}">
                <a16:creationId xmlns:a16="http://schemas.microsoft.com/office/drawing/2014/main" id="{D1F59EEC-5D67-492B-BF01-751B75A7F235}"/>
              </a:ext>
            </a:extLst>
          </p:cNvPr>
          <p:cNvPicPr>
            <a:picLocks noChangeAspect="1"/>
          </p:cNvPicPr>
          <p:nvPr/>
        </p:nvPicPr>
        <p:blipFill>
          <a:blip r:embed="rId9"/>
          <a:stretch>
            <a:fillRect/>
          </a:stretch>
        </p:blipFill>
        <p:spPr>
          <a:xfrm>
            <a:off x="446633" y="1862497"/>
            <a:ext cx="2294857" cy="3204000"/>
          </a:xfrm>
          <a:prstGeom prst="rect">
            <a:avLst/>
          </a:prstGeom>
        </p:spPr>
      </p:pic>
      <p:pic>
        <p:nvPicPr>
          <p:cNvPr id="17" name="Picture 16">
            <a:extLst>
              <a:ext uri="{FF2B5EF4-FFF2-40B4-BE49-F238E27FC236}">
                <a16:creationId xmlns:a16="http://schemas.microsoft.com/office/drawing/2014/main" id="{82CF421B-FC5B-4E8A-BC65-3256D9BCB79A}"/>
              </a:ext>
            </a:extLst>
          </p:cNvPr>
          <p:cNvPicPr>
            <a:picLocks noChangeAspect="1"/>
          </p:cNvPicPr>
          <p:nvPr/>
        </p:nvPicPr>
        <p:blipFill>
          <a:blip r:embed="rId10"/>
          <a:stretch>
            <a:fillRect/>
          </a:stretch>
        </p:blipFill>
        <p:spPr>
          <a:xfrm>
            <a:off x="2708862" y="1862497"/>
            <a:ext cx="2280191" cy="3204000"/>
          </a:xfrm>
          <a:prstGeom prst="rect">
            <a:avLst/>
          </a:prstGeom>
        </p:spPr>
      </p:pic>
      <p:pic>
        <p:nvPicPr>
          <p:cNvPr id="19" name="Picture 18">
            <a:extLst>
              <a:ext uri="{FF2B5EF4-FFF2-40B4-BE49-F238E27FC236}">
                <a16:creationId xmlns:a16="http://schemas.microsoft.com/office/drawing/2014/main" id="{C8ACFAC1-15CC-4A6D-B01D-8B9CD08BDBD6}"/>
              </a:ext>
            </a:extLst>
          </p:cNvPr>
          <p:cNvPicPr>
            <a:picLocks noChangeAspect="1"/>
          </p:cNvPicPr>
          <p:nvPr/>
        </p:nvPicPr>
        <p:blipFill>
          <a:blip r:embed="rId11"/>
          <a:stretch>
            <a:fillRect/>
          </a:stretch>
        </p:blipFill>
        <p:spPr>
          <a:xfrm>
            <a:off x="4964125" y="1862497"/>
            <a:ext cx="2287529" cy="3204000"/>
          </a:xfrm>
          <a:prstGeom prst="rect">
            <a:avLst/>
          </a:prstGeom>
        </p:spPr>
      </p:pic>
      <p:pic>
        <p:nvPicPr>
          <p:cNvPr id="22" name="Picture 21">
            <a:extLst>
              <a:ext uri="{FF2B5EF4-FFF2-40B4-BE49-F238E27FC236}">
                <a16:creationId xmlns:a16="http://schemas.microsoft.com/office/drawing/2014/main" id="{51E9CC2F-2220-4CE7-BB84-76E1372A5845}"/>
              </a:ext>
            </a:extLst>
          </p:cNvPr>
          <p:cNvPicPr>
            <a:picLocks noChangeAspect="1"/>
          </p:cNvPicPr>
          <p:nvPr/>
        </p:nvPicPr>
        <p:blipFill>
          <a:blip r:embed="rId12"/>
          <a:stretch>
            <a:fillRect/>
          </a:stretch>
        </p:blipFill>
        <p:spPr>
          <a:xfrm>
            <a:off x="7216109" y="1862497"/>
            <a:ext cx="2287529" cy="3204000"/>
          </a:xfrm>
          <a:prstGeom prst="rect">
            <a:avLst/>
          </a:prstGeom>
        </p:spPr>
      </p:pic>
      <p:pic>
        <p:nvPicPr>
          <p:cNvPr id="36" name="play button">
            <a:extLst>
              <a:ext uri="{FF2B5EF4-FFF2-40B4-BE49-F238E27FC236}">
                <a16:creationId xmlns:a16="http://schemas.microsoft.com/office/drawing/2014/main" id="{69DC6255-1F31-4DAB-A192-6B10250159D8}"/>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28566" y="2326135"/>
            <a:ext cx="640080" cy="640080"/>
          </a:xfrm>
          <a:prstGeom prst="rect">
            <a:avLst/>
          </a:prstGeom>
        </p:spPr>
      </p:pic>
      <p:sp>
        <p:nvSpPr>
          <p:cNvPr id="34" name="Rectangle 33">
            <a:extLst>
              <a:ext uri="{FF2B5EF4-FFF2-40B4-BE49-F238E27FC236}">
                <a16:creationId xmlns:a16="http://schemas.microsoft.com/office/drawing/2014/main" id="{9E69FD3C-4C42-4410-9B7B-30E5FE1E584A}"/>
              </a:ext>
            </a:extLst>
          </p:cNvPr>
          <p:cNvSpPr/>
          <p:nvPr/>
        </p:nvSpPr>
        <p:spPr>
          <a:xfrm>
            <a:off x="0" y="0"/>
            <a:ext cx="12192000" cy="6864668"/>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14"/>
          <a:stretch>
            <a:fillRect/>
          </a:stretch>
        </p:blipFill>
        <p:spPr>
          <a:xfrm>
            <a:off x="46744" y="6100900"/>
            <a:ext cx="1592467" cy="720000"/>
          </a:xfrm>
          <a:prstGeom prst="rect">
            <a:avLst/>
          </a:prstGeom>
        </p:spPr>
      </p:pic>
      <p:pic>
        <p:nvPicPr>
          <p:cNvPr id="26" name="Picture 25">
            <a:extLst>
              <a:ext uri="{FF2B5EF4-FFF2-40B4-BE49-F238E27FC236}">
                <a16:creationId xmlns:a16="http://schemas.microsoft.com/office/drawing/2014/main" id="{997070F0-03C4-40D8-A731-8EFA2F26479B}"/>
              </a:ext>
            </a:extLst>
          </p:cNvPr>
          <p:cNvPicPr>
            <a:picLocks noChangeAspect="1"/>
          </p:cNvPicPr>
          <p:nvPr/>
        </p:nvPicPr>
        <p:blipFill>
          <a:blip r:embed="rId15"/>
          <a:stretch>
            <a:fillRect/>
          </a:stretch>
        </p:blipFill>
        <p:spPr>
          <a:xfrm>
            <a:off x="9479770" y="1862497"/>
            <a:ext cx="2287529" cy="3204000"/>
          </a:xfrm>
          <a:prstGeom prst="rect">
            <a:avLst/>
          </a:prstGeom>
          <a:effectLst>
            <a:outerShdw blurRad="63500" sx="102000" sy="102000" algn="ctr" rotWithShape="0">
              <a:prstClr val="black">
                <a:alpha val="40000"/>
              </a:prstClr>
            </a:outerShdw>
          </a:effectLst>
        </p:spPr>
      </p:pic>
      <p:sp>
        <p:nvSpPr>
          <p:cNvPr id="35" name="矩形 18">
            <a:extLst>
              <a:ext uri="{FF2B5EF4-FFF2-40B4-BE49-F238E27FC236}">
                <a16:creationId xmlns:a16="http://schemas.microsoft.com/office/drawing/2014/main" id="{94AC6E8A-700A-4018-8839-2F371DAC7785}"/>
              </a:ext>
            </a:extLst>
          </p:cNvPr>
          <p:cNvSpPr/>
          <p:nvPr/>
        </p:nvSpPr>
        <p:spPr>
          <a:xfrm>
            <a:off x="-1" y="156754"/>
            <a:ext cx="7216109"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HK" sz="3200" b="1" dirty="0">
                <a:solidFill>
                  <a:schemeClr val="bg1"/>
                </a:solidFill>
              </a:rPr>
              <a:t>What food has an </a:t>
            </a:r>
            <a:r>
              <a:rPr lang="en-US" altLang="zh-HK" sz="3200" b="1" dirty="0">
                <a:solidFill>
                  <a:srgbClr val="FFC000"/>
                </a:solidFill>
              </a:rPr>
              <a:t>umami </a:t>
            </a:r>
            <a:r>
              <a:rPr lang="en-US" altLang="zh-HK" sz="3200" b="1" dirty="0">
                <a:solidFill>
                  <a:schemeClr val="bg1"/>
                </a:solidFill>
              </a:rPr>
              <a:t>taste?</a:t>
            </a:r>
            <a:endParaRPr kumimoji="0" lang="en-US" altLang="zh-HK" sz="3200" b="1" dirty="0">
              <a:solidFill>
                <a:schemeClr val="bg1"/>
              </a:solidFill>
            </a:endParaRPr>
          </a:p>
        </p:txBody>
      </p:sp>
      <p:pic>
        <p:nvPicPr>
          <p:cNvPr id="3" name="PLET2E_4A4_RaC-0011">
            <a:hlinkClick r:id="" action="ppaction://media"/>
            <a:extLst>
              <a:ext uri="{FF2B5EF4-FFF2-40B4-BE49-F238E27FC236}">
                <a16:creationId xmlns:a16="http://schemas.microsoft.com/office/drawing/2014/main" id="{54A5ED7D-EEFA-4E3C-94FC-4206661B25AC}"/>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66952" y="261257"/>
            <a:ext cx="609600" cy="609600"/>
          </a:xfrm>
          <a:prstGeom prst="rect">
            <a:avLst/>
          </a:prstGeom>
        </p:spPr>
      </p:pic>
      <p:pic>
        <p:nvPicPr>
          <p:cNvPr id="18" name="Picture 17">
            <a:extLst>
              <a:ext uri="{FF2B5EF4-FFF2-40B4-BE49-F238E27FC236}">
                <a16:creationId xmlns:a16="http://schemas.microsoft.com/office/drawing/2014/main" id="{EC3DA5BA-2BEA-43DB-A35F-DAA1EBDEE4C7}"/>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5427285" y="4947506"/>
            <a:ext cx="896546" cy="1278519"/>
          </a:xfrm>
          <a:prstGeom prst="rect">
            <a:avLst/>
          </a:prstGeom>
          <a:effectLst>
            <a:outerShdw blurRad="63500" sx="102000" sy="102000" algn="ctr" rotWithShape="0">
              <a:prstClr val="black">
                <a:alpha val="40000"/>
              </a:prstClr>
            </a:outerShdw>
          </a:effectLst>
        </p:spPr>
      </p:pic>
      <p:pic>
        <p:nvPicPr>
          <p:cNvPr id="25" name="Picture 24">
            <a:extLst>
              <a:ext uri="{FF2B5EF4-FFF2-40B4-BE49-F238E27FC236}">
                <a16:creationId xmlns:a16="http://schemas.microsoft.com/office/drawing/2014/main" id="{BEE50A7A-2922-4A35-B3BC-E374A11AA348}"/>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2494434" y="4953657"/>
            <a:ext cx="2295464" cy="1266736"/>
          </a:xfrm>
          <a:prstGeom prst="rect">
            <a:avLst/>
          </a:prstGeom>
          <a:effectLst>
            <a:outerShdw blurRad="63500" sx="102000" sy="102000" algn="ctr" rotWithShape="0">
              <a:prstClr val="black">
                <a:alpha val="40000"/>
              </a:prstClr>
            </a:outerShdw>
          </a:effectLst>
        </p:spPr>
      </p:pic>
      <p:pic>
        <p:nvPicPr>
          <p:cNvPr id="29" name="Picture 28">
            <a:extLst>
              <a:ext uri="{FF2B5EF4-FFF2-40B4-BE49-F238E27FC236}">
                <a16:creationId xmlns:a16="http://schemas.microsoft.com/office/drawing/2014/main" id="{69E7C715-B8D6-407A-B14E-F39B72B8D53E}"/>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053140" y="4947506"/>
            <a:ext cx="1781957" cy="1278000"/>
          </a:xfrm>
          <a:prstGeom prst="rect">
            <a:avLst/>
          </a:prstGeom>
          <a:effectLst>
            <a:outerShdw blurRad="63500" sx="102000" sy="102000" algn="ctr" rotWithShape="0">
              <a:prstClr val="black">
                <a:alpha val="40000"/>
              </a:prstClr>
            </a:outerShdw>
          </a:effectLst>
        </p:spPr>
      </p:pic>
      <p:pic>
        <p:nvPicPr>
          <p:cNvPr id="37" name="play button">
            <a:extLst>
              <a:ext uri="{FF2B5EF4-FFF2-40B4-BE49-F238E27FC236}">
                <a16:creationId xmlns:a16="http://schemas.microsoft.com/office/drawing/2014/main" id="{DEAD998B-1AC5-484B-90A3-C768E327A49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929112" y="2286260"/>
            <a:ext cx="640080" cy="640080"/>
          </a:xfrm>
          <a:prstGeom prst="rect">
            <a:avLst/>
          </a:prstGeom>
        </p:spPr>
      </p:pic>
      <p:pic>
        <p:nvPicPr>
          <p:cNvPr id="38" name="Picture 37">
            <a:extLst>
              <a:ext uri="{FF2B5EF4-FFF2-40B4-BE49-F238E27FC236}">
                <a16:creationId xmlns:a16="http://schemas.microsoft.com/office/drawing/2014/main" id="{9A847DF2-FE72-472D-8BCE-374BF69DBCD1}"/>
              </a:ext>
            </a:extLst>
          </p:cNvPr>
          <p:cNvPicPr>
            <a:picLocks noChangeAspect="1"/>
          </p:cNvPicPr>
          <p:nvPr/>
        </p:nvPicPr>
        <p:blipFill>
          <a:blip r:embed="rId20"/>
          <a:stretch>
            <a:fillRect/>
          </a:stretch>
        </p:blipFill>
        <p:spPr>
          <a:xfrm>
            <a:off x="2569192" y="2207614"/>
            <a:ext cx="6096528" cy="2712955"/>
          </a:xfrm>
          <a:prstGeom prst="rect">
            <a:avLst/>
          </a:prstGeom>
        </p:spPr>
      </p:pic>
      <p:sp>
        <p:nvSpPr>
          <p:cNvPr id="2" name="Rectangle: Rounded Corners 1">
            <a:extLst>
              <a:ext uri="{FF2B5EF4-FFF2-40B4-BE49-F238E27FC236}">
                <a16:creationId xmlns:a16="http://schemas.microsoft.com/office/drawing/2014/main" id="{194DFFA0-042C-4841-91D3-FF5820D0A058}"/>
              </a:ext>
            </a:extLst>
          </p:cNvPr>
          <p:cNvSpPr/>
          <p:nvPr/>
        </p:nvSpPr>
        <p:spPr>
          <a:xfrm>
            <a:off x="4728570" y="3762563"/>
            <a:ext cx="900000" cy="432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Rectangle: Rounded Corners 26">
            <a:extLst>
              <a:ext uri="{FF2B5EF4-FFF2-40B4-BE49-F238E27FC236}">
                <a16:creationId xmlns:a16="http://schemas.microsoft.com/office/drawing/2014/main" id="{24A40B3D-D517-4FEF-B82A-3A93B2B6CCE2}"/>
              </a:ext>
            </a:extLst>
          </p:cNvPr>
          <p:cNvSpPr/>
          <p:nvPr/>
        </p:nvSpPr>
        <p:spPr>
          <a:xfrm>
            <a:off x="5712319" y="3766710"/>
            <a:ext cx="1944000" cy="432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Rectangle: Rounded Corners 29">
            <a:extLst>
              <a:ext uri="{FF2B5EF4-FFF2-40B4-BE49-F238E27FC236}">
                <a16:creationId xmlns:a16="http://schemas.microsoft.com/office/drawing/2014/main" id="{CE344762-45D2-4C33-91F6-0167FAF1FA12}"/>
              </a:ext>
            </a:extLst>
          </p:cNvPr>
          <p:cNvSpPr/>
          <p:nvPr/>
        </p:nvSpPr>
        <p:spPr>
          <a:xfrm>
            <a:off x="3631997" y="4193206"/>
            <a:ext cx="1188000" cy="432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Rectangle: Top Corners Rounded 7">
            <a:hlinkClick r:id="rId21"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22"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23"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grpSp>
        <p:nvGrpSpPr>
          <p:cNvPr id="28" name="Group 27">
            <a:extLst>
              <a:ext uri="{FF2B5EF4-FFF2-40B4-BE49-F238E27FC236}">
                <a16:creationId xmlns:a16="http://schemas.microsoft.com/office/drawing/2014/main" id="{67C36EDD-4679-46B6-82A6-A76CB3C9C485}"/>
              </a:ext>
            </a:extLst>
          </p:cNvPr>
          <p:cNvGrpSpPr/>
          <p:nvPr/>
        </p:nvGrpSpPr>
        <p:grpSpPr>
          <a:xfrm>
            <a:off x="9745227" y="4590317"/>
            <a:ext cx="1265091" cy="1462374"/>
            <a:chOff x="9745227" y="4590317"/>
            <a:chExt cx="1265091" cy="1462374"/>
          </a:xfrm>
        </p:grpSpPr>
        <p:sp>
          <p:nvSpPr>
            <p:cNvPr id="31" name="Freeform: Shape 30">
              <a:extLst>
                <a:ext uri="{FF2B5EF4-FFF2-40B4-BE49-F238E27FC236}">
                  <a16:creationId xmlns:a16="http://schemas.microsoft.com/office/drawing/2014/main" id="{0B8E8A49-2279-47FD-8FE7-3E29786E9C53}"/>
                </a:ext>
              </a:extLst>
            </p:cNvPr>
            <p:cNvSpPr/>
            <p:nvPr/>
          </p:nvSpPr>
          <p:spPr>
            <a:xfrm flipH="1">
              <a:off x="10080545" y="4590317"/>
              <a:ext cx="287761" cy="952500"/>
            </a:xfrm>
            <a:custGeom>
              <a:avLst/>
              <a:gdLst>
                <a:gd name="connsiteX0" fmla="*/ 0 w 287761"/>
                <a:gd name="connsiteY0" fmla="*/ 952500 h 952500"/>
                <a:gd name="connsiteX1" fmla="*/ 276225 w 287761"/>
                <a:gd name="connsiteY1" fmla="*/ 466725 h 952500"/>
                <a:gd name="connsiteX2" fmla="*/ 209550 w 287761"/>
                <a:gd name="connsiteY2" fmla="*/ 0 h 952500"/>
              </a:gdLst>
              <a:ahLst/>
              <a:cxnLst>
                <a:cxn ang="0">
                  <a:pos x="connsiteX0" y="connsiteY0"/>
                </a:cxn>
                <a:cxn ang="0">
                  <a:pos x="connsiteX1" y="connsiteY1"/>
                </a:cxn>
                <a:cxn ang="0">
                  <a:pos x="connsiteX2" y="connsiteY2"/>
                </a:cxn>
              </a:cxnLst>
              <a:rect l="l" t="t" r="r" b="b"/>
              <a:pathLst>
                <a:path w="287761" h="952500">
                  <a:moveTo>
                    <a:pt x="0" y="952500"/>
                  </a:moveTo>
                  <a:cubicBezTo>
                    <a:pt x="120650" y="788987"/>
                    <a:pt x="241300" y="625475"/>
                    <a:pt x="276225" y="466725"/>
                  </a:cubicBezTo>
                  <a:cubicBezTo>
                    <a:pt x="311150" y="307975"/>
                    <a:pt x="260350" y="153987"/>
                    <a:pt x="209550" y="0"/>
                  </a:cubicBezTo>
                </a:path>
              </a:pathLst>
            </a:custGeom>
            <a:noFill/>
            <a:ln w="38100">
              <a:solidFill>
                <a:srgbClr val="7030A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TextBox 31">
              <a:extLst>
                <a:ext uri="{FF2B5EF4-FFF2-40B4-BE49-F238E27FC236}">
                  <a16:creationId xmlns:a16="http://schemas.microsoft.com/office/drawing/2014/main" id="{D7169D08-D1C8-464E-AE7F-E5C88C05C6D8}"/>
                </a:ext>
              </a:extLst>
            </p:cNvPr>
            <p:cNvSpPr txBox="1"/>
            <p:nvPr/>
          </p:nvSpPr>
          <p:spPr>
            <a:xfrm>
              <a:off x="9745227" y="5591026"/>
              <a:ext cx="1265091" cy="461665"/>
            </a:xfrm>
            <a:prstGeom prst="rect">
              <a:avLst/>
            </a:prstGeom>
            <a:noFill/>
          </p:spPr>
          <p:txBody>
            <a:bodyPr wrap="none" rtlCol="0">
              <a:spAutoFit/>
            </a:bodyPr>
            <a:lstStyle/>
            <a:p>
              <a:pPr algn="ctr"/>
              <a:r>
                <a:rPr lang="en-US" altLang="zh-TW" sz="2400" dirty="0">
                  <a:solidFill>
                    <a:srgbClr val="7030A0"/>
                  </a:solidFill>
                  <a:latin typeface="Comic Sans MS" panose="030F0702030302020204" pitchFamily="66" charset="0"/>
                </a:rPr>
                <a:t>oysters</a:t>
              </a:r>
              <a:endParaRPr lang="zh-TW" altLang="en-US" sz="2400" dirty="0">
                <a:solidFill>
                  <a:srgbClr val="7030A0"/>
                </a:solidFill>
                <a:latin typeface="Comic Sans MS" panose="030F0702030302020204" pitchFamily="66" charset="0"/>
              </a:endParaRPr>
            </a:p>
          </p:txBody>
        </p:sp>
      </p:grpSp>
    </p:spTree>
    <p:custDataLst>
      <p:tags r:id="rId1"/>
    </p:custDataLst>
    <p:extLst>
      <p:ext uri="{BB962C8B-B14F-4D97-AF65-F5344CB8AC3E}">
        <p14:creationId xmlns:p14="http://schemas.microsoft.com/office/powerpoint/2010/main" val="3482891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500"/>
                                        <p:tgtEl>
                                          <p:spTgt spid="2"/>
                                        </p:tgtEl>
                                      </p:cBhvr>
                                    </p:animEffect>
                                  </p:childTnLst>
                                </p:cTn>
                              </p:par>
                            </p:childTnLst>
                          </p:cTn>
                        </p:par>
                        <p:par>
                          <p:cTn id="13" fill="hold">
                            <p:stCondLst>
                              <p:cond delay="500"/>
                            </p:stCondLst>
                            <p:childTnLst>
                              <p:par>
                                <p:cTn id="14" presetID="45"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anim calcmode="lin" valueType="num">
                                      <p:cBhvr>
                                        <p:cTn id="17" dur="500" fill="hold"/>
                                        <p:tgtEl>
                                          <p:spTgt spid="25"/>
                                        </p:tgtEl>
                                        <p:attrNameLst>
                                          <p:attrName>ppt_w</p:attrName>
                                        </p:attrNameLst>
                                      </p:cBhvr>
                                      <p:tavLst>
                                        <p:tav tm="0" fmla="#ppt_w*sin(2.5*pi*$)">
                                          <p:val>
                                            <p:fltVal val="0"/>
                                          </p:val>
                                        </p:tav>
                                        <p:tav tm="100000">
                                          <p:val>
                                            <p:fltVal val="1"/>
                                          </p:val>
                                        </p:tav>
                                      </p:tavLst>
                                    </p:anim>
                                    <p:anim calcmode="lin" valueType="num">
                                      <p:cBhvr>
                                        <p:cTn id="18"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21" presetClass="entr" presetSubtype="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heel(1)">
                                      <p:cBhvr>
                                        <p:cTn id="25" dur="500"/>
                                        <p:tgtEl>
                                          <p:spTgt spid="27"/>
                                        </p:tgtEl>
                                      </p:cBhvr>
                                    </p:animEffect>
                                  </p:childTnLst>
                                </p:cTn>
                              </p:par>
                            </p:childTnLst>
                          </p:cTn>
                        </p:par>
                        <p:par>
                          <p:cTn id="26" fill="hold">
                            <p:stCondLst>
                              <p:cond delay="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ppt_w</p:attrName>
                                        </p:attrNameLst>
                                      </p:cBhvr>
                                      <p:tavLst>
                                        <p:tav tm="0" fmla="#ppt_w*sin(2.5*pi*$)">
                                          <p:val>
                                            <p:fltVal val="0"/>
                                          </p:val>
                                        </p:tav>
                                        <p:tav tm="100000">
                                          <p:val>
                                            <p:fltVal val="1"/>
                                          </p:val>
                                        </p:tav>
                                      </p:tavLst>
                                    </p:anim>
                                    <p:anim calcmode="lin" valueType="num">
                                      <p:cBhvr>
                                        <p:cTn id="31"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7"/>
                                        </p:tgtEl>
                                        <p:attrNameLst>
                                          <p:attrName>style.visibility</p:attrName>
                                        </p:attrNameLst>
                                      </p:cBhvr>
                                      <p:to>
                                        <p:strVal val="hidden"/>
                                      </p:to>
                                    </p:set>
                                  </p:childTnLst>
                                </p:cTn>
                              </p:par>
                              <p:par>
                                <p:cTn id="36" presetID="21" presetClass="entr" presetSubtype="1"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heel(1)">
                                      <p:cBhvr>
                                        <p:cTn id="38" dur="500"/>
                                        <p:tgtEl>
                                          <p:spTgt spid="30"/>
                                        </p:tgtEl>
                                      </p:cBhvr>
                                    </p:animEffect>
                                  </p:childTnLst>
                                </p:cTn>
                              </p:par>
                            </p:childTnLst>
                          </p:cTn>
                        </p:par>
                        <p:par>
                          <p:cTn id="39" fill="hold">
                            <p:stCondLst>
                              <p:cond delay="500"/>
                            </p:stCondLst>
                            <p:childTnLst>
                              <p:par>
                                <p:cTn id="40" presetID="45" presetClass="entr" presetSubtype="0"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anim calcmode="lin" valueType="num">
                                      <p:cBhvr>
                                        <p:cTn id="43" dur="500" fill="hold"/>
                                        <p:tgtEl>
                                          <p:spTgt spid="29"/>
                                        </p:tgtEl>
                                        <p:attrNameLst>
                                          <p:attrName>ppt_w</p:attrName>
                                        </p:attrNameLst>
                                      </p:cBhvr>
                                      <p:tavLst>
                                        <p:tav tm="0" fmla="#ppt_w*sin(2.5*pi*$)">
                                          <p:val>
                                            <p:fltVal val="0"/>
                                          </p:val>
                                        </p:tav>
                                        <p:tav tm="100000">
                                          <p:val>
                                            <p:fltVal val="1"/>
                                          </p:val>
                                        </p:tav>
                                      </p:tavLst>
                                    </p:anim>
                                    <p:anim calcmode="lin" valueType="num">
                                      <p:cBhvr>
                                        <p:cTn id="44" dur="5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par>
                                <p:cTn id="50" presetID="1" presetClass="exit" presetSubtype="0" fill="hold" grpId="1" nodeType="withEffect">
                                  <p:stCondLst>
                                    <p:cond delay="0"/>
                                  </p:stCondLst>
                                  <p:childTnLst>
                                    <p:set>
                                      <p:cBhvr>
                                        <p:cTn id="51"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3"/>
                </p:tgtEl>
              </p:cMediaNode>
            </p:audio>
            <p:seq concurrent="1" nextAc="seek">
              <p:cTn id="53" restart="whenNotActive" fill="hold" evtFilter="cancelBubble" nodeType="interactiveSeq">
                <p:stCondLst>
                  <p:cond evt="onClick" delay="0">
                    <p:tgtEl>
                      <p:spTgt spid="37"/>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13704" fill="hold"/>
                                        <p:tgtEl>
                                          <p:spTgt spid="3"/>
                                        </p:tgtEl>
                                      </p:cBhvr>
                                    </p:cmd>
                                  </p:childTnLst>
                                </p:cTn>
                              </p:par>
                            </p:childTnLst>
                          </p:cTn>
                        </p:par>
                      </p:childTnLst>
                    </p:cTn>
                  </p:par>
                </p:childTnLst>
              </p:cTn>
              <p:nextCondLst>
                <p:cond evt="onClick" delay="0">
                  <p:tgtEl>
                    <p:spTgt spid="37"/>
                  </p:tgtEl>
                </p:cond>
              </p:nextCondLst>
            </p:seq>
          </p:childTnLst>
        </p:cTn>
      </p:par>
    </p:tnLst>
    <p:bldLst>
      <p:bldP spid="35" grpId="0" animBg="1"/>
      <p:bldP spid="2" grpId="0" animBg="1"/>
      <p:bldP spid="2" grpId="1" animBg="1"/>
      <p:bldP spid="27" grpId="0" animBg="1"/>
      <p:bldP spid="27" grpId="1" animBg="1"/>
      <p:bldP spid="30" grpId="0" animBg="1"/>
      <p:bldP spid="3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6"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pic>
        <p:nvPicPr>
          <p:cNvPr id="4" name="Graphic 3">
            <a:extLst>
              <a:ext uri="{FF2B5EF4-FFF2-40B4-BE49-F238E27FC236}">
                <a16:creationId xmlns:a16="http://schemas.microsoft.com/office/drawing/2014/main" id="{D8375D4F-97D5-4C62-AD5D-F9383D9970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5527" y="440671"/>
            <a:ext cx="5457825" cy="514350"/>
          </a:xfrm>
          <a:prstGeom prst="rect">
            <a:avLst/>
          </a:prstGeom>
        </p:spPr>
      </p:pic>
      <p:pic>
        <p:nvPicPr>
          <p:cNvPr id="12" name="Picture 11">
            <a:extLst>
              <a:ext uri="{FF2B5EF4-FFF2-40B4-BE49-F238E27FC236}">
                <a16:creationId xmlns:a16="http://schemas.microsoft.com/office/drawing/2014/main" id="{D1F59EEC-5D67-492B-BF01-751B75A7F235}"/>
              </a:ext>
            </a:extLst>
          </p:cNvPr>
          <p:cNvPicPr>
            <a:picLocks noChangeAspect="1"/>
          </p:cNvPicPr>
          <p:nvPr/>
        </p:nvPicPr>
        <p:blipFill>
          <a:blip r:embed="rId9"/>
          <a:stretch>
            <a:fillRect/>
          </a:stretch>
        </p:blipFill>
        <p:spPr>
          <a:xfrm>
            <a:off x="446633" y="1862497"/>
            <a:ext cx="2294857" cy="3204000"/>
          </a:xfrm>
          <a:prstGeom prst="rect">
            <a:avLst/>
          </a:prstGeom>
        </p:spPr>
      </p:pic>
      <p:pic>
        <p:nvPicPr>
          <p:cNvPr id="17" name="Picture 16">
            <a:extLst>
              <a:ext uri="{FF2B5EF4-FFF2-40B4-BE49-F238E27FC236}">
                <a16:creationId xmlns:a16="http://schemas.microsoft.com/office/drawing/2014/main" id="{82CF421B-FC5B-4E8A-BC65-3256D9BCB79A}"/>
              </a:ext>
            </a:extLst>
          </p:cNvPr>
          <p:cNvPicPr>
            <a:picLocks noChangeAspect="1"/>
          </p:cNvPicPr>
          <p:nvPr/>
        </p:nvPicPr>
        <p:blipFill>
          <a:blip r:embed="rId10"/>
          <a:stretch>
            <a:fillRect/>
          </a:stretch>
        </p:blipFill>
        <p:spPr>
          <a:xfrm>
            <a:off x="2708862" y="1862497"/>
            <a:ext cx="2280191" cy="3204000"/>
          </a:xfrm>
          <a:prstGeom prst="rect">
            <a:avLst/>
          </a:prstGeom>
        </p:spPr>
      </p:pic>
      <p:pic>
        <p:nvPicPr>
          <p:cNvPr id="19" name="Picture 18">
            <a:extLst>
              <a:ext uri="{FF2B5EF4-FFF2-40B4-BE49-F238E27FC236}">
                <a16:creationId xmlns:a16="http://schemas.microsoft.com/office/drawing/2014/main" id="{C8ACFAC1-15CC-4A6D-B01D-8B9CD08BDBD6}"/>
              </a:ext>
            </a:extLst>
          </p:cNvPr>
          <p:cNvPicPr>
            <a:picLocks noChangeAspect="1"/>
          </p:cNvPicPr>
          <p:nvPr/>
        </p:nvPicPr>
        <p:blipFill>
          <a:blip r:embed="rId11"/>
          <a:stretch>
            <a:fillRect/>
          </a:stretch>
        </p:blipFill>
        <p:spPr>
          <a:xfrm>
            <a:off x="4964125" y="1862497"/>
            <a:ext cx="2287529" cy="3204000"/>
          </a:xfrm>
          <a:prstGeom prst="rect">
            <a:avLst/>
          </a:prstGeom>
        </p:spPr>
      </p:pic>
      <p:pic>
        <p:nvPicPr>
          <p:cNvPr id="22" name="Picture 21">
            <a:extLst>
              <a:ext uri="{FF2B5EF4-FFF2-40B4-BE49-F238E27FC236}">
                <a16:creationId xmlns:a16="http://schemas.microsoft.com/office/drawing/2014/main" id="{51E9CC2F-2220-4CE7-BB84-76E1372A5845}"/>
              </a:ext>
            </a:extLst>
          </p:cNvPr>
          <p:cNvPicPr>
            <a:picLocks noChangeAspect="1"/>
          </p:cNvPicPr>
          <p:nvPr/>
        </p:nvPicPr>
        <p:blipFill>
          <a:blip r:embed="rId12"/>
          <a:stretch>
            <a:fillRect/>
          </a:stretch>
        </p:blipFill>
        <p:spPr>
          <a:xfrm>
            <a:off x="7216109" y="1862497"/>
            <a:ext cx="2287529" cy="3204000"/>
          </a:xfrm>
          <a:prstGeom prst="rect">
            <a:avLst/>
          </a:prstGeom>
        </p:spPr>
      </p:pic>
      <p:pic>
        <p:nvPicPr>
          <p:cNvPr id="36" name="play button">
            <a:extLst>
              <a:ext uri="{FF2B5EF4-FFF2-40B4-BE49-F238E27FC236}">
                <a16:creationId xmlns:a16="http://schemas.microsoft.com/office/drawing/2014/main" id="{69DC6255-1F31-4DAB-A192-6B10250159D8}"/>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28566" y="2326135"/>
            <a:ext cx="640080" cy="640080"/>
          </a:xfrm>
          <a:prstGeom prst="rect">
            <a:avLst/>
          </a:prstGeom>
        </p:spPr>
      </p:pic>
      <p:sp>
        <p:nvSpPr>
          <p:cNvPr id="34" name="Rectangle 33">
            <a:extLst>
              <a:ext uri="{FF2B5EF4-FFF2-40B4-BE49-F238E27FC236}">
                <a16:creationId xmlns:a16="http://schemas.microsoft.com/office/drawing/2014/main" id="{9E69FD3C-4C42-4410-9B7B-30E5FE1E584A}"/>
              </a:ext>
            </a:extLst>
          </p:cNvPr>
          <p:cNvSpPr/>
          <p:nvPr/>
        </p:nvSpPr>
        <p:spPr>
          <a:xfrm>
            <a:off x="0" y="0"/>
            <a:ext cx="12192000" cy="6864668"/>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14"/>
          <a:stretch>
            <a:fillRect/>
          </a:stretch>
        </p:blipFill>
        <p:spPr>
          <a:xfrm>
            <a:off x="46744" y="6100900"/>
            <a:ext cx="1592467" cy="720000"/>
          </a:xfrm>
          <a:prstGeom prst="rect">
            <a:avLst/>
          </a:prstGeom>
        </p:spPr>
      </p:pic>
      <p:pic>
        <p:nvPicPr>
          <p:cNvPr id="26" name="Picture 25">
            <a:extLst>
              <a:ext uri="{FF2B5EF4-FFF2-40B4-BE49-F238E27FC236}">
                <a16:creationId xmlns:a16="http://schemas.microsoft.com/office/drawing/2014/main" id="{997070F0-03C4-40D8-A731-8EFA2F26479B}"/>
              </a:ext>
            </a:extLst>
          </p:cNvPr>
          <p:cNvPicPr>
            <a:picLocks noChangeAspect="1"/>
          </p:cNvPicPr>
          <p:nvPr/>
        </p:nvPicPr>
        <p:blipFill>
          <a:blip r:embed="rId15"/>
          <a:stretch>
            <a:fillRect/>
          </a:stretch>
        </p:blipFill>
        <p:spPr>
          <a:xfrm>
            <a:off x="9479770" y="1862497"/>
            <a:ext cx="2287529" cy="3204000"/>
          </a:xfrm>
          <a:prstGeom prst="rect">
            <a:avLst/>
          </a:prstGeom>
          <a:effectLst>
            <a:outerShdw blurRad="63500" sx="102000" sy="102000" algn="ctr" rotWithShape="0">
              <a:prstClr val="black">
                <a:alpha val="40000"/>
              </a:prstClr>
            </a:outerShdw>
          </a:effectLst>
        </p:spPr>
      </p:pic>
      <p:sp>
        <p:nvSpPr>
          <p:cNvPr id="35" name="矩形 18">
            <a:extLst>
              <a:ext uri="{FF2B5EF4-FFF2-40B4-BE49-F238E27FC236}">
                <a16:creationId xmlns:a16="http://schemas.microsoft.com/office/drawing/2014/main" id="{94AC6E8A-700A-4018-8839-2F371DAC7785}"/>
              </a:ext>
            </a:extLst>
          </p:cNvPr>
          <p:cNvSpPr/>
          <p:nvPr/>
        </p:nvSpPr>
        <p:spPr>
          <a:xfrm>
            <a:off x="-1" y="156754"/>
            <a:ext cx="7216109"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HK" sz="3200" b="1" dirty="0">
                <a:solidFill>
                  <a:schemeClr val="bg1"/>
                </a:solidFill>
              </a:rPr>
              <a:t>What food has an </a:t>
            </a:r>
            <a:r>
              <a:rPr lang="en-US" altLang="zh-HK" sz="3200" b="1" dirty="0">
                <a:solidFill>
                  <a:srgbClr val="FFC000"/>
                </a:solidFill>
              </a:rPr>
              <a:t>umami </a:t>
            </a:r>
            <a:r>
              <a:rPr lang="en-US" altLang="zh-HK" sz="3200" b="1" dirty="0">
                <a:solidFill>
                  <a:schemeClr val="bg1"/>
                </a:solidFill>
              </a:rPr>
              <a:t>taste?</a:t>
            </a:r>
            <a:endParaRPr kumimoji="0" lang="en-US" altLang="zh-HK" sz="3200" b="1" dirty="0">
              <a:solidFill>
                <a:schemeClr val="bg1"/>
              </a:solidFill>
            </a:endParaRPr>
          </a:p>
        </p:txBody>
      </p:sp>
      <p:pic>
        <p:nvPicPr>
          <p:cNvPr id="18" name="Picture 17">
            <a:extLst>
              <a:ext uri="{FF2B5EF4-FFF2-40B4-BE49-F238E27FC236}">
                <a16:creationId xmlns:a16="http://schemas.microsoft.com/office/drawing/2014/main" id="{EC3DA5BA-2BEA-43DB-A35F-DAA1EBDEE4C7}"/>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5427285" y="4947506"/>
            <a:ext cx="896546" cy="1278519"/>
          </a:xfrm>
          <a:prstGeom prst="rect">
            <a:avLst/>
          </a:prstGeom>
          <a:effectLst>
            <a:outerShdw blurRad="63500" sx="102000" sy="102000" algn="ctr" rotWithShape="0">
              <a:prstClr val="black">
                <a:alpha val="40000"/>
              </a:prstClr>
            </a:outerShdw>
          </a:effectLst>
        </p:spPr>
      </p:pic>
      <p:pic>
        <p:nvPicPr>
          <p:cNvPr id="25" name="Picture 24">
            <a:extLst>
              <a:ext uri="{FF2B5EF4-FFF2-40B4-BE49-F238E27FC236}">
                <a16:creationId xmlns:a16="http://schemas.microsoft.com/office/drawing/2014/main" id="{BEE50A7A-2922-4A35-B3BC-E374A11AA348}"/>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2494434" y="4953657"/>
            <a:ext cx="2295464" cy="1266736"/>
          </a:xfrm>
          <a:prstGeom prst="rect">
            <a:avLst/>
          </a:prstGeom>
          <a:effectLst>
            <a:outerShdw blurRad="63500" sx="102000" sy="102000" algn="ctr" rotWithShape="0">
              <a:prstClr val="black">
                <a:alpha val="40000"/>
              </a:prstClr>
            </a:outerShdw>
          </a:effectLst>
        </p:spPr>
      </p:pic>
      <p:pic>
        <p:nvPicPr>
          <p:cNvPr id="29" name="Picture 28">
            <a:extLst>
              <a:ext uri="{FF2B5EF4-FFF2-40B4-BE49-F238E27FC236}">
                <a16:creationId xmlns:a16="http://schemas.microsoft.com/office/drawing/2014/main" id="{69E7C715-B8D6-407A-B14E-F39B72B8D53E}"/>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053140" y="4947506"/>
            <a:ext cx="1781957" cy="1278000"/>
          </a:xfrm>
          <a:prstGeom prst="rect">
            <a:avLst/>
          </a:prstGeom>
          <a:effectLst>
            <a:outerShdw blurRad="63500" sx="102000" sy="102000" algn="ctr" rotWithShape="0">
              <a:prstClr val="black">
                <a:alpha val="40000"/>
              </a:prstClr>
            </a:outerShdw>
          </a:effectLst>
        </p:spPr>
      </p:pic>
      <p:pic>
        <p:nvPicPr>
          <p:cNvPr id="37" name="play button">
            <a:extLst>
              <a:ext uri="{FF2B5EF4-FFF2-40B4-BE49-F238E27FC236}">
                <a16:creationId xmlns:a16="http://schemas.microsoft.com/office/drawing/2014/main" id="{DEAD998B-1AC5-484B-90A3-C768E327A49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929112" y="2286260"/>
            <a:ext cx="640080" cy="640080"/>
          </a:xfrm>
          <a:prstGeom prst="rect">
            <a:avLst/>
          </a:prstGeom>
        </p:spPr>
      </p:pic>
      <p:pic>
        <p:nvPicPr>
          <p:cNvPr id="38" name="Picture 37">
            <a:extLst>
              <a:ext uri="{FF2B5EF4-FFF2-40B4-BE49-F238E27FC236}">
                <a16:creationId xmlns:a16="http://schemas.microsoft.com/office/drawing/2014/main" id="{9A847DF2-FE72-472D-8BCE-374BF69DBCD1}"/>
              </a:ext>
            </a:extLst>
          </p:cNvPr>
          <p:cNvPicPr>
            <a:picLocks noChangeAspect="1"/>
          </p:cNvPicPr>
          <p:nvPr/>
        </p:nvPicPr>
        <p:blipFill>
          <a:blip r:embed="rId19"/>
          <a:stretch>
            <a:fillRect/>
          </a:stretch>
        </p:blipFill>
        <p:spPr>
          <a:xfrm>
            <a:off x="2569192" y="2207614"/>
            <a:ext cx="6096528" cy="2712955"/>
          </a:xfrm>
          <a:prstGeom prst="rect">
            <a:avLst/>
          </a:prstGeom>
        </p:spPr>
      </p:pic>
      <p:sp>
        <p:nvSpPr>
          <p:cNvPr id="8" name="Rectangle: Top Corners Rounded 7">
            <a:hlinkClick r:id="rId20"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21"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22"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grpSp>
        <p:nvGrpSpPr>
          <p:cNvPr id="28" name="Group 27">
            <a:extLst>
              <a:ext uri="{FF2B5EF4-FFF2-40B4-BE49-F238E27FC236}">
                <a16:creationId xmlns:a16="http://schemas.microsoft.com/office/drawing/2014/main" id="{67C36EDD-4679-46B6-82A6-A76CB3C9C485}"/>
              </a:ext>
            </a:extLst>
          </p:cNvPr>
          <p:cNvGrpSpPr/>
          <p:nvPr/>
        </p:nvGrpSpPr>
        <p:grpSpPr>
          <a:xfrm>
            <a:off x="9745227" y="4590317"/>
            <a:ext cx="1265091" cy="1462374"/>
            <a:chOff x="9745227" y="4590317"/>
            <a:chExt cx="1265091" cy="1462374"/>
          </a:xfrm>
        </p:grpSpPr>
        <p:sp>
          <p:nvSpPr>
            <p:cNvPr id="31" name="Freeform: Shape 30">
              <a:extLst>
                <a:ext uri="{FF2B5EF4-FFF2-40B4-BE49-F238E27FC236}">
                  <a16:creationId xmlns:a16="http://schemas.microsoft.com/office/drawing/2014/main" id="{0B8E8A49-2279-47FD-8FE7-3E29786E9C53}"/>
                </a:ext>
              </a:extLst>
            </p:cNvPr>
            <p:cNvSpPr/>
            <p:nvPr/>
          </p:nvSpPr>
          <p:spPr>
            <a:xfrm flipH="1">
              <a:off x="10080545" y="4590317"/>
              <a:ext cx="287761" cy="952500"/>
            </a:xfrm>
            <a:custGeom>
              <a:avLst/>
              <a:gdLst>
                <a:gd name="connsiteX0" fmla="*/ 0 w 287761"/>
                <a:gd name="connsiteY0" fmla="*/ 952500 h 952500"/>
                <a:gd name="connsiteX1" fmla="*/ 276225 w 287761"/>
                <a:gd name="connsiteY1" fmla="*/ 466725 h 952500"/>
                <a:gd name="connsiteX2" fmla="*/ 209550 w 287761"/>
                <a:gd name="connsiteY2" fmla="*/ 0 h 952500"/>
              </a:gdLst>
              <a:ahLst/>
              <a:cxnLst>
                <a:cxn ang="0">
                  <a:pos x="connsiteX0" y="connsiteY0"/>
                </a:cxn>
                <a:cxn ang="0">
                  <a:pos x="connsiteX1" y="connsiteY1"/>
                </a:cxn>
                <a:cxn ang="0">
                  <a:pos x="connsiteX2" y="connsiteY2"/>
                </a:cxn>
              </a:cxnLst>
              <a:rect l="l" t="t" r="r" b="b"/>
              <a:pathLst>
                <a:path w="287761" h="952500">
                  <a:moveTo>
                    <a:pt x="0" y="952500"/>
                  </a:moveTo>
                  <a:cubicBezTo>
                    <a:pt x="120650" y="788987"/>
                    <a:pt x="241300" y="625475"/>
                    <a:pt x="276225" y="466725"/>
                  </a:cubicBezTo>
                  <a:cubicBezTo>
                    <a:pt x="311150" y="307975"/>
                    <a:pt x="260350" y="153987"/>
                    <a:pt x="209550" y="0"/>
                  </a:cubicBezTo>
                </a:path>
              </a:pathLst>
            </a:custGeom>
            <a:noFill/>
            <a:ln w="38100">
              <a:solidFill>
                <a:srgbClr val="7030A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TextBox 31">
              <a:extLst>
                <a:ext uri="{FF2B5EF4-FFF2-40B4-BE49-F238E27FC236}">
                  <a16:creationId xmlns:a16="http://schemas.microsoft.com/office/drawing/2014/main" id="{D7169D08-D1C8-464E-AE7F-E5C88C05C6D8}"/>
                </a:ext>
              </a:extLst>
            </p:cNvPr>
            <p:cNvSpPr txBox="1"/>
            <p:nvPr/>
          </p:nvSpPr>
          <p:spPr>
            <a:xfrm>
              <a:off x="9745227" y="5591026"/>
              <a:ext cx="1265091" cy="461665"/>
            </a:xfrm>
            <a:prstGeom prst="rect">
              <a:avLst/>
            </a:prstGeom>
            <a:noFill/>
          </p:spPr>
          <p:txBody>
            <a:bodyPr wrap="none" rtlCol="0">
              <a:spAutoFit/>
            </a:bodyPr>
            <a:lstStyle/>
            <a:p>
              <a:pPr algn="ctr"/>
              <a:r>
                <a:rPr lang="en-US" altLang="zh-TW" sz="2400" dirty="0">
                  <a:solidFill>
                    <a:srgbClr val="7030A0"/>
                  </a:solidFill>
                  <a:latin typeface="Comic Sans MS" panose="030F0702030302020204" pitchFamily="66" charset="0"/>
                </a:rPr>
                <a:t>oysters</a:t>
              </a:r>
              <a:endParaRPr lang="zh-TW" altLang="en-US" sz="2400" dirty="0">
                <a:solidFill>
                  <a:srgbClr val="7030A0"/>
                </a:solidFill>
                <a:latin typeface="Comic Sans MS" panose="030F0702030302020204" pitchFamily="66" charset="0"/>
              </a:endParaRPr>
            </a:p>
          </p:txBody>
        </p:sp>
      </p:grpSp>
      <p:pic>
        <p:nvPicPr>
          <p:cNvPr id="33" name="Picture 32">
            <a:extLst>
              <a:ext uri="{FF2B5EF4-FFF2-40B4-BE49-F238E27FC236}">
                <a16:creationId xmlns:a16="http://schemas.microsoft.com/office/drawing/2014/main" id="{0A688395-D4C5-418A-A221-34E88365CDC2}"/>
              </a:ext>
            </a:extLst>
          </p:cNvPr>
          <p:cNvPicPr>
            <a:picLocks noChangeAspect="1"/>
          </p:cNvPicPr>
          <p:nvPr/>
        </p:nvPicPr>
        <p:blipFill>
          <a:blip r:embed="rId23"/>
          <a:stretch>
            <a:fillRect/>
          </a:stretch>
        </p:blipFill>
        <p:spPr>
          <a:xfrm>
            <a:off x="1880599" y="1128992"/>
            <a:ext cx="8430802" cy="4448796"/>
          </a:xfrm>
          <a:prstGeom prst="rect">
            <a:avLst/>
          </a:prstGeom>
          <a:effectLst>
            <a:outerShdw blurRad="63500" sx="102000" sy="102000" algn="ctr" rotWithShape="0">
              <a:prstClr val="black">
                <a:alpha val="40000"/>
              </a:prstClr>
            </a:outerShdw>
          </a:effectLst>
        </p:spPr>
      </p:pic>
      <p:pic>
        <p:nvPicPr>
          <p:cNvPr id="39" name="play button">
            <a:extLst>
              <a:ext uri="{FF2B5EF4-FFF2-40B4-BE49-F238E27FC236}">
                <a16:creationId xmlns:a16="http://schemas.microsoft.com/office/drawing/2014/main" id="{6C0CFA14-E972-4DF8-9115-1B4071970B2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254200" y="1382148"/>
            <a:ext cx="640080" cy="640080"/>
          </a:xfrm>
          <a:prstGeom prst="rect">
            <a:avLst/>
          </a:prstGeom>
        </p:spPr>
      </p:pic>
      <p:pic>
        <p:nvPicPr>
          <p:cNvPr id="40" name="PLET2E_4A4_RaC-0012">
            <a:hlinkClick r:id="" action="ppaction://media"/>
            <a:extLst>
              <a:ext uri="{FF2B5EF4-FFF2-40B4-BE49-F238E27FC236}">
                <a16:creationId xmlns:a16="http://schemas.microsoft.com/office/drawing/2014/main" id="{54C2E923-81E8-493E-AB07-382754620196}"/>
              </a:ext>
            </a:extLst>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767639" y="923604"/>
            <a:ext cx="609600" cy="609600"/>
          </a:xfrm>
          <a:prstGeom prst="rect">
            <a:avLst/>
          </a:prstGeom>
        </p:spPr>
      </p:pic>
    </p:spTree>
    <p:custDataLst>
      <p:tags r:id="rId1"/>
    </p:custDataLst>
    <p:extLst>
      <p:ext uri="{BB962C8B-B14F-4D97-AF65-F5344CB8AC3E}">
        <p14:creationId xmlns:p14="http://schemas.microsoft.com/office/powerpoint/2010/main" val="3229513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afterEffect">
                                  <p:stCondLst>
                                    <p:cond delay="0"/>
                                  </p:stCondLst>
                                  <p:childTnLst>
                                    <p:animEffect transition="out" filter="fade">
                                      <p:cBhvr>
                                        <p:cTn id="6" dur="1000"/>
                                        <p:tgtEl>
                                          <p:spTgt spid="35"/>
                                        </p:tgtEl>
                                      </p:cBhvr>
                                    </p:animEffect>
                                    <p:anim calcmode="lin" valueType="num">
                                      <p:cBhvr>
                                        <p:cTn id="7" dur="1000"/>
                                        <p:tgtEl>
                                          <p:spTgt spid="35"/>
                                        </p:tgtEl>
                                        <p:attrNameLst>
                                          <p:attrName>ppt_x</p:attrName>
                                        </p:attrNameLst>
                                      </p:cBhvr>
                                      <p:tavLst>
                                        <p:tav tm="0">
                                          <p:val>
                                            <p:strVal val="ppt_x"/>
                                          </p:val>
                                        </p:tav>
                                        <p:tav tm="100000">
                                          <p:val>
                                            <p:strVal val="ppt_x"/>
                                          </p:val>
                                        </p:tav>
                                      </p:tavLst>
                                    </p:anim>
                                    <p:anim calcmode="lin" valueType="num">
                                      <p:cBhvr>
                                        <p:cTn id="8" dur="1000"/>
                                        <p:tgtEl>
                                          <p:spTgt spid="35"/>
                                        </p:tgtEl>
                                        <p:attrNameLst>
                                          <p:attrName>ppt_y</p:attrName>
                                        </p:attrNameLst>
                                      </p:cBhvr>
                                      <p:tavLst>
                                        <p:tav tm="0">
                                          <p:val>
                                            <p:strVal val="ppt_y"/>
                                          </p:val>
                                        </p:tav>
                                        <p:tav tm="100000">
                                          <p:val>
                                            <p:strVal val="ppt_y+.1"/>
                                          </p:val>
                                        </p:tav>
                                      </p:tavLst>
                                    </p:anim>
                                    <p:set>
                                      <p:cBhvr>
                                        <p:cTn id="9" dur="1" fill="hold">
                                          <p:stCondLst>
                                            <p:cond delay="999"/>
                                          </p:stCondLst>
                                        </p:cTn>
                                        <p:tgtEl>
                                          <p:spTgt spid="35"/>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25"/>
                                        </p:tgtEl>
                                      </p:cBhvr>
                                    </p:animEffect>
                                    <p:anim calcmode="lin" valueType="num">
                                      <p:cBhvr>
                                        <p:cTn id="12" dur="1000"/>
                                        <p:tgtEl>
                                          <p:spTgt spid="25"/>
                                        </p:tgtEl>
                                        <p:attrNameLst>
                                          <p:attrName>ppt_x</p:attrName>
                                        </p:attrNameLst>
                                      </p:cBhvr>
                                      <p:tavLst>
                                        <p:tav tm="0">
                                          <p:val>
                                            <p:strVal val="ppt_x"/>
                                          </p:val>
                                        </p:tav>
                                        <p:tav tm="100000">
                                          <p:val>
                                            <p:strVal val="ppt_x"/>
                                          </p:val>
                                        </p:tav>
                                      </p:tavLst>
                                    </p:anim>
                                    <p:anim calcmode="lin" valueType="num">
                                      <p:cBhvr>
                                        <p:cTn id="13" dur="1000"/>
                                        <p:tgtEl>
                                          <p:spTgt spid="25"/>
                                        </p:tgtEl>
                                        <p:attrNameLst>
                                          <p:attrName>ppt_y</p:attrName>
                                        </p:attrNameLst>
                                      </p:cBhvr>
                                      <p:tavLst>
                                        <p:tav tm="0">
                                          <p:val>
                                            <p:strVal val="ppt_y"/>
                                          </p:val>
                                        </p:tav>
                                        <p:tav tm="100000">
                                          <p:val>
                                            <p:strVal val="ppt_y+.1"/>
                                          </p:val>
                                        </p:tav>
                                      </p:tavLst>
                                    </p:anim>
                                    <p:set>
                                      <p:cBhvr>
                                        <p:cTn id="14" dur="1" fill="hold">
                                          <p:stCondLst>
                                            <p:cond delay="999"/>
                                          </p:stCondLst>
                                        </p:cTn>
                                        <p:tgtEl>
                                          <p:spTgt spid="25"/>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8"/>
                                        </p:tgtEl>
                                      </p:cBhvr>
                                    </p:animEffect>
                                    <p:anim calcmode="lin" valueType="num">
                                      <p:cBhvr>
                                        <p:cTn id="17" dur="1000"/>
                                        <p:tgtEl>
                                          <p:spTgt spid="18"/>
                                        </p:tgtEl>
                                        <p:attrNameLst>
                                          <p:attrName>ppt_x</p:attrName>
                                        </p:attrNameLst>
                                      </p:cBhvr>
                                      <p:tavLst>
                                        <p:tav tm="0">
                                          <p:val>
                                            <p:strVal val="ppt_x"/>
                                          </p:val>
                                        </p:tav>
                                        <p:tav tm="100000">
                                          <p:val>
                                            <p:strVal val="ppt_x"/>
                                          </p:val>
                                        </p:tav>
                                      </p:tavLst>
                                    </p:anim>
                                    <p:anim calcmode="lin" valueType="num">
                                      <p:cBhvr>
                                        <p:cTn id="18" dur="1000"/>
                                        <p:tgtEl>
                                          <p:spTgt spid="18"/>
                                        </p:tgtEl>
                                        <p:attrNameLst>
                                          <p:attrName>ppt_y</p:attrName>
                                        </p:attrNameLst>
                                      </p:cBhvr>
                                      <p:tavLst>
                                        <p:tav tm="0">
                                          <p:val>
                                            <p:strVal val="ppt_y"/>
                                          </p:val>
                                        </p:tav>
                                        <p:tav tm="100000">
                                          <p:val>
                                            <p:strVal val="ppt_y+.1"/>
                                          </p:val>
                                        </p:tav>
                                      </p:tavLst>
                                    </p:anim>
                                    <p:set>
                                      <p:cBhvr>
                                        <p:cTn id="19" dur="1" fill="hold">
                                          <p:stCondLst>
                                            <p:cond delay="999"/>
                                          </p:stCondLst>
                                        </p:cTn>
                                        <p:tgtEl>
                                          <p:spTgt spid="18"/>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29"/>
                                        </p:tgtEl>
                                      </p:cBhvr>
                                    </p:animEffect>
                                    <p:anim calcmode="lin" valueType="num">
                                      <p:cBhvr>
                                        <p:cTn id="22" dur="1000"/>
                                        <p:tgtEl>
                                          <p:spTgt spid="29"/>
                                        </p:tgtEl>
                                        <p:attrNameLst>
                                          <p:attrName>ppt_x</p:attrName>
                                        </p:attrNameLst>
                                      </p:cBhvr>
                                      <p:tavLst>
                                        <p:tav tm="0">
                                          <p:val>
                                            <p:strVal val="ppt_x"/>
                                          </p:val>
                                        </p:tav>
                                        <p:tav tm="100000">
                                          <p:val>
                                            <p:strVal val="ppt_x"/>
                                          </p:val>
                                        </p:tav>
                                      </p:tavLst>
                                    </p:anim>
                                    <p:anim calcmode="lin" valueType="num">
                                      <p:cBhvr>
                                        <p:cTn id="23" dur="1000"/>
                                        <p:tgtEl>
                                          <p:spTgt spid="29"/>
                                        </p:tgtEl>
                                        <p:attrNameLst>
                                          <p:attrName>ppt_y</p:attrName>
                                        </p:attrNameLst>
                                      </p:cBhvr>
                                      <p:tavLst>
                                        <p:tav tm="0">
                                          <p:val>
                                            <p:strVal val="ppt_y"/>
                                          </p:val>
                                        </p:tav>
                                        <p:tav tm="100000">
                                          <p:val>
                                            <p:strVal val="ppt_y+.1"/>
                                          </p:val>
                                        </p:tav>
                                      </p:tavLst>
                                    </p:anim>
                                    <p:set>
                                      <p:cBhvr>
                                        <p:cTn id="24" dur="1" fill="hold">
                                          <p:stCondLst>
                                            <p:cond delay="999"/>
                                          </p:stCondLst>
                                        </p:cTn>
                                        <p:tgtEl>
                                          <p:spTgt spid="29"/>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28"/>
                                        </p:tgtEl>
                                      </p:cBhvr>
                                    </p:animEffect>
                                    <p:anim calcmode="lin" valueType="num">
                                      <p:cBhvr>
                                        <p:cTn id="27" dur="1000"/>
                                        <p:tgtEl>
                                          <p:spTgt spid="28"/>
                                        </p:tgtEl>
                                        <p:attrNameLst>
                                          <p:attrName>ppt_x</p:attrName>
                                        </p:attrNameLst>
                                      </p:cBhvr>
                                      <p:tavLst>
                                        <p:tav tm="0">
                                          <p:val>
                                            <p:strVal val="ppt_x"/>
                                          </p:val>
                                        </p:tav>
                                        <p:tav tm="100000">
                                          <p:val>
                                            <p:strVal val="ppt_x"/>
                                          </p:val>
                                        </p:tav>
                                      </p:tavLst>
                                    </p:anim>
                                    <p:anim calcmode="lin" valueType="num">
                                      <p:cBhvr>
                                        <p:cTn id="28" dur="1000"/>
                                        <p:tgtEl>
                                          <p:spTgt spid="28"/>
                                        </p:tgtEl>
                                        <p:attrNameLst>
                                          <p:attrName>ppt_y</p:attrName>
                                        </p:attrNameLst>
                                      </p:cBhvr>
                                      <p:tavLst>
                                        <p:tav tm="0">
                                          <p:val>
                                            <p:strVal val="ppt_y"/>
                                          </p:val>
                                        </p:tav>
                                        <p:tav tm="100000">
                                          <p:val>
                                            <p:strVal val="ppt_y+.1"/>
                                          </p:val>
                                        </p:tav>
                                      </p:tavLst>
                                    </p:anim>
                                    <p:set>
                                      <p:cBhvr>
                                        <p:cTn id="29" dur="1" fill="hold">
                                          <p:stCondLst>
                                            <p:cond delay="999"/>
                                          </p:stCondLst>
                                        </p:cTn>
                                        <p:tgtEl>
                                          <p:spTgt spid="28"/>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4"/>
                                        </p:tgtEl>
                                      </p:cBhvr>
                                    </p:animEffect>
                                    <p:anim calcmode="lin" valueType="num">
                                      <p:cBhvr>
                                        <p:cTn id="32" dur="1000"/>
                                        <p:tgtEl>
                                          <p:spTgt spid="4"/>
                                        </p:tgtEl>
                                        <p:attrNameLst>
                                          <p:attrName>ppt_x</p:attrName>
                                        </p:attrNameLst>
                                      </p:cBhvr>
                                      <p:tavLst>
                                        <p:tav tm="0">
                                          <p:val>
                                            <p:strVal val="ppt_x"/>
                                          </p:val>
                                        </p:tav>
                                        <p:tav tm="100000">
                                          <p:val>
                                            <p:strVal val="ppt_x"/>
                                          </p:val>
                                        </p:tav>
                                      </p:tavLst>
                                    </p:anim>
                                    <p:anim calcmode="lin" valueType="num">
                                      <p:cBhvr>
                                        <p:cTn id="33" dur="1000"/>
                                        <p:tgtEl>
                                          <p:spTgt spid="4"/>
                                        </p:tgtEl>
                                        <p:attrNameLst>
                                          <p:attrName>ppt_y</p:attrName>
                                        </p:attrNameLst>
                                      </p:cBhvr>
                                      <p:tavLst>
                                        <p:tav tm="0">
                                          <p:val>
                                            <p:strVal val="ppt_y"/>
                                          </p:val>
                                        </p:tav>
                                        <p:tav tm="100000">
                                          <p:val>
                                            <p:strVal val="ppt_y+.1"/>
                                          </p:val>
                                        </p:tav>
                                      </p:tavLst>
                                    </p:anim>
                                    <p:set>
                                      <p:cBhvr>
                                        <p:cTn id="34" dur="1" fill="hold">
                                          <p:stCondLst>
                                            <p:cond delay="999"/>
                                          </p:stCondLst>
                                        </p:cTn>
                                        <p:tgtEl>
                                          <p:spTgt spid="4"/>
                                        </p:tgtEl>
                                        <p:attrNameLst>
                                          <p:attrName>style.visibility</p:attrName>
                                        </p:attrNameLst>
                                      </p:cBhvr>
                                      <p:to>
                                        <p:strVal val="hidden"/>
                                      </p:to>
                                    </p:set>
                                  </p:childTnLst>
                                </p:cTn>
                              </p:par>
                              <p:par>
                                <p:cTn id="35" presetID="42" presetClass="exit" presetSubtype="0" fill="hold" nodeType="withEffect">
                                  <p:stCondLst>
                                    <p:cond delay="0"/>
                                  </p:stCondLst>
                                  <p:childTnLst>
                                    <p:animEffect transition="out" filter="fade">
                                      <p:cBhvr>
                                        <p:cTn id="36" dur="1000"/>
                                        <p:tgtEl>
                                          <p:spTgt spid="12"/>
                                        </p:tgtEl>
                                      </p:cBhvr>
                                    </p:animEffect>
                                    <p:anim calcmode="lin" valueType="num">
                                      <p:cBhvr>
                                        <p:cTn id="37" dur="1000"/>
                                        <p:tgtEl>
                                          <p:spTgt spid="12"/>
                                        </p:tgtEl>
                                        <p:attrNameLst>
                                          <p:attrName>ppt_x</p:attrName>
                                        </p:attrNameLst>
                                      </p:cBhvr>
                                      <p:tavLst>
                                        <p:tav tm="0">
                                          <p:val>
                                            <p:strVal val="ppt_x"/>
                                          </p:val>
                                        </p:tav>
                                        <p:tav tm="100000">
                                          <p:val>
                                            <p:strVal val="ppt_x"/>
                                          </p:val>
                                        </p:tav>
                                      </p:tavLst>
                                    </p:anim>
                                    <p:anim calcmode="lin" valueType="num">
                                      <p:cBhvr>
                                        <p:cTn id="38" dur="1000"/>
                                        <p:tgtEl>
                                          <p:spTgt spid="12"/>
                                        </p:tgtEl>
                                        <p:attrNameLst>
                                          <p:attrName>ppt_y</p:attrName>
                                        </p:attrNameLst>
                                      </p:cBhvr>
                                      <p:tavLst>
                                        <p:tav tm="0">
                                          <p:val>
                                            <p:strVal val="ppt_y"/>
                                          </p:val>
                                        </p:tav>
                                        <p:tav tm="100000">
                                          <p:val>
                                            <p:strVal val="ppt_y+.1"/>
                                          </p:val>
                                        </p:tav>
                                      </p:tavLst>
                                    </p:anim>
                                    <p:set>
                                      <p:cBhvr>
                                        <p:cTn id="39" dur="1" fill="hold">
                                          <p:stCondLst>
                                            <p:cond delay="999"/>
                                          </p:stCondLst>
                                        </p:cTn>
                                        <p:tgtEl>
                                          <p:spTgt spid="12"/>
                                        </p:tgtEl>
                                        <p:attrNameLst>
                                          <p:attrName>style.visibility</p:attrName>
                                        </p:attrNameLst>
                                      </p:cBhvr>
                                      <p:to>
                                        <p:strVal val="hidden"/>
                                      </p:to>
                                    </p:set>
                                  </p:childTnLst>
                                </p:cTn>
                              </p:par>
                              <p:par>
                                <p:cTn id="40" presetID="42" presetClass="exit" presetSubtype="0" fill="hold" nodeType="withEffect">
                                  <p:stCondLst>
                                    <p:cond delay="0"/>
                                  </p:stCondLst>
                                  <p:childTnLst>
                                    <p:animEffect transition="out" filter="fade">
                                      <p:cBhvr>
                                        <p:cTn id="41" dur="1000"/>
                                        <p:tgtEl>
                                          <p:spTgt spid="17"/>
                                        </p:tgtEl>
                                      </p:cBhvr>
                                    </p:animEffect>
                                    <p:anim calcmode="lin" valueType="num">
                                      <p:cBhvr>
                                        <p:cTn id="42" dur="1000"/>
                                        <p:tgtEl>
                                          <p:spTgt spid="17"/>
                                        </p:tgtEl>
                                        <p:attrNameLst>
                                          <p:attrName>ppt_x</p:attrName>
                                        </p:attrNameLst>
                                      </p:cBhvr>
                                      <p:tavLst>
                                        <p:tav tm="0">
                                          <p:val>
                                            <p:strVal val="ppt_x"/>
                                          </p:val>
                                        </p:tav>
                                        <p:tav tm="100000">
                                          <p:val>
                                            <p:strVal val="ppt_x"/>
                                          </p:val>
                                        </p:tav>
                                      </p:tavLst>
                                    </p:anim>
                                    <p:anim calcmode="lin" valueType="num">
                                      <p:cBhvr>
                                        <p:cTn id="43" dur="1000"/>
                                        <p:tgtEl>
                                          <p:spTgt spid="17"/>
                                        </p:tgtEl>
                                        <p:attrNameLst>
                                          <p:attrName>ppt_y</p:attrName>
                                        </p:attrNameLst>
                                      </p:cBhvr>
                                      <p:tavLst>
                                        <p:tav tm="0">
                                          <p:val>
                                            <p:strVal val="ppt_y"/>
                                          </p:val>
                                        </p:tav>
                                        <p:tav tm="100000">
                                          <p:val>
                                            <p:strVal val="ppt_y+.1"/>
                                          </p:val>
                                        </p:tav>
                                      </p:tavLst>
                                    </p:anim>
                                    <p:set>
                                      <p:cBhvr>
                                        <p:cTn id="44" dur="1" fill="hold">
                                          <p:stCondLst>
                                            <p:cond delay="999"/>
                                          </p:stCondLst>
                                        </p:cTn>
                                        <p:tgtEl>
                                          <p:spTgt spid="17"/>
                                        </p:tgtEl>
                                        <p:attrNameLst>
                                          <p:attrName>style.visibility</p:attrName>
                                        </p:attrNameLst>
                                      </p:cBhvr>
                                      <p:to>
                                        <p:strVal val="hidden"/>
                                      </p:to>
                                    </p:set>
                                  </p:childTnLst>
                                </p:cTn>
                              </p:par>
                              <p:par>
                                <p:cTn id="45" presetID="42" presetClass="exit" presetSubtype="0" fill="hold" nodeType="withEffect">
                                  <p:stCondLst>
                                    <p:cond delay="0"/>
                                  </p:stCondLst>
                                  <p:childTnLst>
                                    <p:animEffect transition="out" filter="fade">
                                      <p:cBhvr>
                                        <p:cTn id="46" dur="1000"/>
                                        <p:tgtEl>
                                          <p:spTgt spid="19"/>
                                        </p:tgtEl>
                                      </p:cBhvr>
                                    </p:animEffect>
                                    <p:anim calcmode="lin" valueType="num">
                                      <p:cBhvr>
                                        <p:cTn id="47" dur="1000"/>
                                        <p:tgtEl>
                                          <p:spTgt spid="19"/>
                                        </p:tgtEl>
                                        <p:attrNameLst>
                                          <p:attrName>ppt_x</p:attrName>
                                        </p:attrNameLst>
                                      </p:cBhvr>
                                      <p:tavLst>
                                        <p:tav tm="0">
                                          <p:val>
                                            <p:strVal val="ppt_x"/>
                                          </p:val>
                                        </p:tav>
                                        <p:tav tm="100000">
                                          <p:val>
                                            <p:strVal val="ppt_x"/>
                                          </p:val>
                                        </p:tav>
                                      </p:tavLst>
                                    </p:anim>
                                    <p:anim calcmode="lin" valueType="num">
                                      <p:cBhvr>
                                        <p:cTn id="48" dur="1000"/>
                                        <p:tgtEl>
                                          <p:spTgt spid="19"/>
                                        </p:tgtEl>
                                        <p:attrNameLst>
                                          <p:attrName>ppt_y</p:attrName>
                                        </p:attrNameLst>
                                      </p:cBhvr>
                                      <p:tavLst>
                                        <p:tav tm="0">
                                          <p:val>
                                            <p:strVal val="ppt_y"/>
                                          </p:val>
                                        </p:tav>
                                        <p:tav tm="100000">
                                          <p:val>
                                            <p:strVal val="ppt_y+.1"/>
                                          </p:val>
                                        </p:tav>
                                      </p:tavLst>
                                    </p:anim>
                                    <p:set>
                                      <p:cBhvr>
                                        <p:cTn id="49" dur="1" fill="hold">
                                          <p:stCondLst>
                                            <p:cond delay="999"/>
                                          </p:stCondLst>
                                        </p:cTn>
                                        <p:tgtEl>
                                          <p:spTgt spid="19"/>
                                        </p:tgtEl>
                                        <p:attrNameLst>
                                          <p:attrName>style.visibility</p:attrName>
                                        </p:attrNameLst>
                                      </p:cBhvr>
                                      <p:to>
                                        <p:strVal val="hidden"/>
                                      </p:to>
                                    </p:set>
                                  </p:childTnLst>
                                </p:cTn>
                              </p:par>
                              <p:par>
                                <p:cTn id="50" presetID="42" presetClass="exit" presetSubtype="0" fill="hold" nodeType="withEffect">
                                  <p:stCondLst>
                                    <p:cond delay="0"/>
                                  </p:stCondLst>
                                  <p:childTnLst>
                                    <p:animEffect transition="out" filter="fade">
                                      <p:cBhvr>
                                        <p:cTn id="51" dur="1000"/>
                                        <p:tgtEl>
                                          <p:spTgt spid="22"/>
                                        </p:tgtEl>
                                      </p:cBhvr>
                                    </p:animEffect>
                                    <p:anim calcmode="lin" valueType="num">
                                      <p:cBhvr>
                                        <p:cTn id="52" dur="1000"/>
                                        <p:tgtEl>
                                          <p:spTgt spid="22"/>
                                        </p:tgtEl>
                                        <p:attrNameLst>
                                          <p:attrName>ppt_x</p:attrName>
                                        </p:attrNameLst>
                                      </p:cBhvr>
                                      <p:tavLst>
                                        <p:tav tm="0">
                                          <p:val>
                                            <p:strVal val="ppt_x"/>
                                          </p:val>
                                        </p:tav>
                                        <p:tav tm="100000">
                                          <p:val>
                                            <p:strVal val="ppt_x"/>
                                          </p:val>
                                        </p:tav>
                                      </p:tavLst>
                                    </p:anim>
                                    <p:anim calcmode="lin" valueType="num">
                                      <p:cBhvr>
                                        <p:cTn id="53" dur="1000"/>
                                        <p:tgtEl>
                                          <p:spTgt spid="22"/>
                                        </p:tgtEl>
                                        <p:attrNameLst>
                                          <p:attrName>ppt_y</p:attrName>
                                        </p:attrNameLst>
                                      </p:cBhvr>
                                      <p:tavLst>
                                        <p:tav tm="0">
                                          <p:val>
                                            <p:strVal val="ppt_y"/>
                                          </p:val>
                                        </p:tav>
                                        <p:tav tm="100000">
                                          <p:val>
                                            <p:strVal val="ppt_y+.1"/>
                                          </p:val>
                                        </p:tav>
                                      </p:tavLst>
                                    </p:anim>
                                    <p:set>
                                      <p:cBhvr>
                                        <p:cTn id="54" dur="1" fill="hold">
                                          <p:stCondLst>
                                            <p:cond delay="999"/>
                                          </p:stCondLst>
                                        </p:cTn>
                                        <p:tgtEl>
                                          <p:spTgt spid="22"/>
                                        </p:tgtEl>
                                        <p:attrNameLst>
                                          <p:attrName>style.visibility</p:attrName>
                                        </p:attrNameLst>
                                      </p:cBhvr>
                                      <p:to>
                                        <p:strVal val="hidden"/>
                                      </p:to>
                                    </p:set>
                                  </p:childTnLst>
                                </p:cTn>
                              </p:par>
                              <p:par>
                                <p:cTn id="55" presetID="42" presetClass="exit" presetSubtype="0" fill="hold" nodeType="withEffect">
                                  <p:stCondLst>
                                    <p:cond delay="0"/>
                                  </p:stCondLst>
                                  <p:childTnLst>
                                    <p:animEffect transition="out" filter="fade">
                                      <p:cBhvr>
                                        <p:cTn id="56" dur="1000"/>
                                        <p:tgtEl>
                                          <p:spTgt spid="36"/>
                                        </p:tgtEl>
                                      </p:cBhvr>
                                    </p:animEffect>
                                    <p:anim calcmode="lin" valueType="num">
                                      <p:cBhvr>
                                        <p:cTn id="57" dur="1000"/>
                                        <p:tgtEl>
                                          <p:spTgt spid="36"/>
                                        </p:tgtEl>
                                        <p:attrNameLst>
                                          <p:attrName>ppt_x</p:attrName>
                                        </p:attrNameLst>
                                      </p:cBhvr>
                                      <p:tavLst>
                                        <p:tav tm="0">
                                          <p:val>
                                            <p:strVal val="ppt_x"/>
                                          </p:val>
                                        </p:tav>
                                        <p:tav tm="100000">
                                          <p:val>
                                            <p:strVal val="ppt_x"/>
                                          </p:val>
                                        </p:tav>
                                      </p:tavLst>
                                    </p:anim>
                                    <p:anim calcmode="lin" valueType="num">
                                      <p:cBhvr>
                                        <p:cTn id="58" dur="1000"/>
                                        <p:tgtEl>
                                          <p:spTgt spid="36"/>
                                        </p:tgtEl>
                                        <p:attrNameLst>
                                          <p:attrName>ppt_y</p:attrName>
                                        </p:attrNameLst>
                                      </p:cBhvr>
                                      <p:tavLst>
                                        <p:tav tm="0">
                                          <p:val>
                                            <p:strVal val="ppt_y"/>
                                          </p:val>
                                        </p:tav>
                                        <p:tav tm="100000">
                                          <p:val>
                                            <p:strVal val="ppt_y+.1"/>
                                          </p:val>
                                        </p:tav>
                                      </p:tavLst>
                                    </p:anim>
                                    <p:set>
                                      <p:cBhvr>
                                        <p:cTn id="59" dur="1" fill="hold">
                                          <p:stCondLst>
                                            <p:cond delay="999"/>
                                          </p:stCondLst>
                                        </p:cTn>
                                        <p:tgtEl>
                                          <p:spTgt spid="36"/>
                                        </p:tgtEl>
                                        <p:attrNameLst>
                                          <p:attrName>style.visibility</p:attrName>
                                        </p:attrNameLst>
                                      </p:cBhvr>
                                      <p:to>
                                        <p:strVal val="hidden"/>
                                      </p:to>
                                    </p:set>
                                  </p:childTnLst>
                                </p:cTn>
                              </p:par>
                              <p:par>
                                <p:cTn id="60" presetID="42" presetClass="exit" presetSubtype="0" fill="hold" nodeType="withEffect">
                                  <p:stCondLst>
                                    <p:cond delay="0"/>
                                  </p:stCondLst>
                                  <p:childTnLst>
                                    <p:animEffect transition="out" filter="fade">
                                      <p:cBhvr>
                                        <p:cTn id="61" dur="1000"/>
                                        <p:tgtEl>
                                          <p:spTgt spid="26"/>
                                        </p:tgtEl>
                                      </p:cBhvr>
                                    </p:animEffect>
                                    <p:anim calcmode="lin" valueType="num">
                                      <p:cBhvr>
                                        <p:cTn id="62" dur="1000"/>
                                        <p:tgtEl>
                                          <p:spTgt spid="26"/>
                                        </p:tgtEl>
                                        <p:attrNameLst>
                                          <p:attrName>ppt_x</p:attrName>
                                        </p:attrNameLst>
                                      </p:cBhvr>
                                      <p:tavLst>
                                        <p:tav tm="0">
                                          <p:val>
                                            <p:strVal val="ppt_x"/>
                                          </p:val>
                                        </p:tav>
                                        <p:tav tm="100000">
                                          <p:val>
                                            <p:strVal val="ppt_x"/>
                                          </p:val>
                                        </p:tav>
                                      </p:tavLst>
                                    </p:anim>
                                    <p:anim calcmode="lin" valueType="num">
                                      <p:cBhvr>
                                        <p:cTn id="63" dur="1000"/>
                                        <p:tgtEl>
                                          <p:spTgt spid="26"/>
                                        </p:tgtEl>
                                        <p:attrNameLst>
                                          <p:attrName>ppt_y</p:attrName>
                                        </p:attrNameLst>
                                      </p:cBhvr>
                                      <p:tavLst>
                                        <p:tav tm="0">
                                          <p:val>
                                            <p:strVal val="ppt_y"/>
                                          </p:val>
                                        </p:tav>
                                        <p:tav tm="100000">
                                          <p:val>
                                            <p:strVal val="ppt_y+.1"/>
                                          </p:val>
                                        </p:tav>
                                      </p:tavLst>
                                    </p:anim>
                                    <p:set>
                                      <p:cBhvr>
                                        <p:cTn id="64" dur="1" fill="hold">
                                          <p:stCondLst>
                                            <p:cond delay="999"/>
                                          </p:stCondLst>
                                        </p:cTn>
                                        <p:tgtEl>
                                          <p:spTgt spid="26"/>
                                        </p:tgtEl>
                                        <p:attrNameLst>
                                          <p:attrName>style.visibility</p:attrName>
                                        </p:attrNameLst>
                                      </p:cBhvr>
                                      <p:to>
                                        <p:strVal val="hidden"/>
                                      </p:to>
                                    </p:set>
                                  </p:childTnLst>
                                </p:cTn>
                              </p:par>
                              <p:par>
                                <p:cTn id="65" presetID="42" presetClass="exit" presetSubtype="0" fill="hold" nodeType="withEffect">
                                  <p:stCondLst>
                                    <p:cond delay="0"/>
                                  </p:stCondLst>
                                  <p:childTnLst>
                                    <p:animEffect transition="out" filter="fade">
                                      <p:cBhvr>
                                        <p:cTn id="66" dur="1000"/>
                                        <p:tgtEl>
                                          <p:spTgt spid="37"/>
                                        </p:tgtEl>
                                      </p:cBhvr>
                                    </p:animEffect>
                                    <p:anim calcmode="lin" valueType="num">
                                      <p:cBhvr>
                                        <p:cTn id="67" dur="1000"/>
                                        <p:tgtEl>
                                          <p:spTgt spid="37"/>
                                        </p:tgtEl>
                                        <p:attrNameLst>
                                          <p:attrName>ppt_x</p:attrName>
                                        </p:attrNameLst>
                                      </p:cBhvr>
                                      <p:tavLst>
                                        <p:tav tm="0">
                                          <p:val>
                                            <p:strVal val="ppt_x"/>
                                          </p:val>
                                        </p:tav>
                                        <p:tav tm="100000">
                                          <p:val>
                                            <p:strVal val="ppt_x"/>
                                          </p:val>
                                        </p:tav>
                                      </p:tavLst>
                                    </p:anim>
                                    <p:anim calcmode="lin" valueType="num">
                                      <p:cBhvr>
                                        <p:cTn id="68" dur="1000"/>
                                        <p:tgtEl>
                                          <p:spTgt spid="37"/>
                                        </p:tgtEl>
                                        <p:attrNameLst>
                                          <p:attrName>ppt_y</p:attrName>
                                        </p:attrNameLst>
                                      </p:cBhvr>
                                      <p:tavLst>
                                        <p:tav tm="0">
                                          <p:val>
                                            <p:strVal val="ppt_y"/>
                                          </p:val>
                                        </p:tav>
                                        <p:tav tm="100000">
                                          <p:val>
                                            <p:strVal val="ppt_y+.1"/>
                                          </p:val>
                                        </p:tav>
                                      </p:tavLst>
                                    </p:anim>
                                    <p:set>
                                      <p:cBhvr>
                                        <p:cTn id="69" dur="1" fill="hold">
                                          <p:stCondLst>
                                            <p:cond delay="999"/>
                                          </p:stCondLst>
                                        </p:cTn>
                                        <p:tgtEl>
                                          <p:spTgt spid="37"/>
                                        </p:tgtEl>
                                        <p:attrNameLst>
                                          <p:attrName>style.visibility</p:attrName>
                                        </p:attrNameLst>
                                      </p:cBhvr>
                                      <p:to>
                                        <p:strVal val="hidden"/>
                                      </p:to>
                                    </p:set>
                                  </p:childTnLst>
                                </p:cTn>
                              </p:par>
                              <p:par>
                                <p:cTn id="70" presetID="42" presetClass="exit" presetSubtype="0" fill="hold" nodeType="withEffect">
                                  <p:stCondLst>
                                    <p:cond delay="0"/>
                                  </p:stCondLst>
                                  <p:childTnLst>
                                    <p:animEffect transition="out" filter="fade">
                                      <p:cBhvr>
                                        <p:cTn id="71" dur="1000"/>
                                        <p:tgtEl>
                                          <p:spTgt spid="38"/>
                                        </p:tgtEl>
                                      </p:cBhvr>
                                    </p:animEffect>
                                    <p:anim calcmode="lin" valueType="num">
                                      <p:cBhvr>
                                        <p:cTn id="72" dur="1000"/>
                                        <p:tgtEl>
                                          <p:spTgt spid="38"/>
                                        </p:tgtEl>
                                        <p:attrNameLst>
                                          <p:attrName>ppt_x</p:attrName>
                                        </p:attrNameLst>
                                      </p:cBhvr>
                                      <p:tavLst>
                                        <p:tav tm="0">
                                          <p:val>
                                            <p:strVal val="ppt_x"/>
                                          </p:val>
                                        </p:tav>
                                        <p:tav tm="100000">
                                          <p:val>
                                            <p:strVal val="ppt_x"/>
                                          </p:val>
                                        </p:tav>
                                      </p:tavLst>
                                    </p:anim>
                                    <p:anim calcmode="lin" valueType="num">
                                      <p:cBhvr>
                                        <p:cTn id="73" dur="1000"/>
                                        <p:tgtEl>
                                          <p:spTgt spid="38"/>
                                        </p:tgtEl>
                                        <p:attrNameLst>
                                          <p:attrName>ppt_y</p:attrName>
                                        </p:attrNameLst>
                                      </p:cBhvr>
                                      <p:tavLst>
                                        <p:tav tm="0">
                                          <p:val>
                                            <p:strVal val="ppt_y"/>
                                          </p:val>
                                        </p:tav>
                                        <p:tav tm="100000">
                                          <p:val>
                                            <p:strVal val="ppt_y+.1"/>
                                          </p:val>
                                        </p:tav>
                                      </p:tavLst>
                                    </p:anim>
                                    <p:set>
                                      <p:cBhvr>
                                        <p:cTn id="74" dur="1" fill="hold">
                                          <p:stCondLst>
                                            <p:cond delay="999"/>
                                          </p:stCondLst>
                                        </p:cTn>
                                        <p:tgtEl>
                                          <p:spTgt spid="38"/>
                                        </p:tgtEl>
                                        <p:attrNameLst>
                                          <p:attrName>style.visibility</p:attrName>
                                        </p:attrNameLst>
                                      </p:cBhvr>
                                      <p:to>
                                        <p:strVal val="hidden"/>
                                      </p:to>
                                    </p:set>
                                  </p:childTnLst>
                                </p:cTn>
                              </p:par>
                              <p:par>
                                <p:cTn id="75" presetID="42" presetClass="exit" presetSubtype="0" fill="hold" grpId="0" nodeType="withEffect">
                                  <p:stCondLst>
                                    <p:cond delay="0"/>
                                  </p:stCondLst>
                                  <p:childTnLst>
                                    <p:animEffect transition="out" filter="fade">
                                      <p:cBhvr>
                                        <p:cTn id="76" dur="1000"/>
                                        <p:tgtEl>
                                          <p:spTgt spid="34"/>
                                        </p:tgtEl>
                                      </p:cBhvr>
                                    </p:animEffect>
                                    <p:anim calcmode="lin" valueType="num">
                                      <p:cBhvr>
                                        <p:cTn id="77" dur="1000"/>
                                        <p:tgtEl>
                                          <p:spTgt spid="34"/>
                                        </p:tgtEl>
                                        <p:attrNameLst>
                                          <p:attrName>ppt_x</p:attrName>
                                        </p:attrNameLst>
                                      </p:cBhvr>
                                      <p:tavLst>
                                        <p:tav tm="0">
                                          <p:val>
                                            <p:strVal val="ppt_x"/>
                                          </p:val>
                                        </p:tav>
                                        <p:tav tm="100000">
                                          <p:val>
                                            <p:strVal val="ppt_x"/>
                                          </p:val>
                                        </p:tav>
                                      </p:tavLst>
                                    </p:anim>
                                    <p:anim calcmode="lin" valueType="num">
                                      <p:cBhvr>
                                        <p:cTn id="78" dur="1000"/>
                                        <p:tgtEl>
                                          <p:spTgt spid="34"/>
                                        </p:tgtEl>
                                        <p:attrNameLst>
                                          <p:attrName>ppt_y</p:attrName>
                                        </p:attrNameLst>
                                      </p:cBhvr>
                                      <p:tavLst>
                                        <p:tav tm="0">
                                          <p:val>
                                            <p:strVal val="ppt_y"/>
                                          </p:val>
                                        </p:tav>
                                        <p:tav tm="100000">
                                          <p:val>
                                            <p:strVal val="ppt_y+.1"/>
                                          </p:val>
                                        </p:tav>
                                      </p:tavLst>
                                    </p:anim>
                                    <p:set>
                                      <p:cBhvr>
                                        <p:cTn id="79" dur="1" fill="hold">
                                          <p:stCondLst>
                                            <p:cond delay="999"/>
                                          </p:stCondLst>
                                        </p:cTn>
                                        <p:tgtEl>
                                          <p:spTgt spid="34"/>
                                        </p:tgtEl>
                                        <p:attrNameLst>
                                          <p:attrName>style.visibility</p:attrName>
                                        </p:attrNameLst>
                                      </p:cBhvr>
                                      <p:to>
                                        <p:strVal val="hidden"/>
                                      </p:to>
                                    </p:set>
                                  </p:childTnLst>
                                </p:cTn>
                              </p:par>
                              <p:par>
                                <p:cTn id="80" presetID="47" presetClass="entr" presetSubtype="0" fill="hold" nodeType="withEffect">
                                  <p:stCondLst>
                                    <p:cond delay="75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1000"/>
                                        <p:tgtEl>
                                          <p:spTgt spid="33"/>
                                        </p:tgtEl>
                                      </p:cBhvr>
                                    </p:animEffect>
                                    <p:anim calcmode="lin" valueType="num">
                                      <p:cBhvr>
                                        <p:cTn id="83" dur="1000" fill="hold"/>
                                        <p:tgtEl>
                                          <p:spTgt spid="33"/>
                                        </p:tgtEl>
                                        <p:attrNameLst>
                                          <p:attrName>ppt_x</p:attrName>
                                        </p:attrNameLst>
                                      </p:cBhvr>
                                      <p:tavLst>
                                        <p:tav tm="0">
                                          <p:val>
                                            <p:strVal val="#ppt_x"/>
                                          </p:val>
                                        </p:tav>
                                        <p:tav tm="100000">
                                          <p:val>
                                            <p:strVal val="#ppt_x"/>
                                          </p:val>
                                        </p:tav>
                                      </p:tavLst>
                                    </p:anim>
                                    <p:anim calcmode="lin" valueType="num">
                                      <p:cBhvr>
                                        <p:cTn id="84" dur="1000" fill="hold"/>
                                        <p:tgtEl>
                                          <p:spTgt spid="33"/>
                                        </p:tgtEl>
                                        <p:attrNameLst>
                                          <p:attrName>ppt_y</p:attrName>
                                        </p:attrNameLst>
                                      </p:cBhvr>
                                      <p:tavLst>
                                        <p:tav tm="0">
                                          <p:val>
                                            <p:strVal val="#ppt_y-.1"/>
                                          </p:val>
                                        </p:tav>
                                        <p:tav tm="100000">
                                          <p:val>
                                            <p:strVal val="#ppt_y"/>
                                          </p:val>
                                        </p:tav>
                                      </p:tavLst>
                                    </p:anim>
                                  </p:childTnLst>
                                </p:cTn>
                              </p:par>
                            </p:childTnLst>
                          </p:cTn>
                        </p:par>
                        <p:par>
                          <p:cTn id="85" fill="hold">
                            <p:stCondLst>
                              <p:cond delay="1750"/>
                            </p:stCondLst>
                            <p:childTnLst>
                              <p:par>
                                <p:cTn id="86" presetID="1" presetClass="entr" presetSubtype="0" fill="hold" nodeType="afterEffect">
                                  <p:stCondLst>
                                    <p:cond delay="0"/>
                                  </p:stCondLst>
                                  <p:childTnLst>
                                    <p:set>
                                      <p:cBhvr>
                                        <p:cTn id="87"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remove" display="0">
                  <p:stCondLst>
                    <p:cond delay="indefinite"/>
                  </p:stCondLst>
                  <p:endCondLst>
                    <p:cond evt="onStopAudio" delay="0">
                      <p:tgtEl>
                        <p:sldTgt/>
                      </p:tgtEl>
                    </p:cond>
                  </p:endCondLst>
                </p:cTn>
                <p:tgtEl>
                  <p:spTgt spid="40"/>
                </p:tgtEl>
              </p:cMediaNode>
            </p:audio>
            <p:seq concurrent="1" nextAc="seek">
              <p:cTn id="89" restart="whenNotActive" fill="hold" evtFilter="cancelBubble" nodeType="interactiveSeq">
                <p:stCondLst>
                  <p:cond evt="onClick" delay="0">
                    <p:tgtEl>
                      <p:spTgt spid="39"/>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clickEffect">
                                  <p:stCondLst>
                                    <p:cond delay="0"/>
                                  </p:stCondLst>
                                  <p:childTnLst>
                                    <p:cmd type="call" cmd="playFrom(0.0)">
                                      <p:cBhvr>
                                        <p:cTn id="93" dur="3888" fill="hold"/>
                                        <p:tgtEl>
                                          <p:spTgt spid="40"/>
                                        </p:tgtEl>
                                      </p:cBhvr>
                                    </p:cmd>
                                  </p:childTnLst>
                                </p:cTn>
                              </p:par>
                            </p:childTnLst>
                          </p:cTn>
                        </p:par>
                      </p:childTnLst>
                    </p:cTn>
                  </p:par>
                </p:childTnLst>
              </p:cTn>
              <p:nextCondLst>
                <p:cond evt="onClick" delay="0">
                  <p:tgtEl>
                    <p:spTgt spid="39"/>
                  </p:tgtEl>
                </p:cond>
              </p:nextCondLst>
            </p:seq>
          </p:childTnLst>
        </p:cTn>
      </p:par>
    </p:tnLst>
    <p:bldLst>
      <p:bldP spid="34"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14904D3F-7C21-40DA-B86F-DF58EFD884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ounded Rectangle 19">
            <a:extLst>
              <a:ext uri="{FF2B5EF4-FFF2-40B4-BE49-F238E27FC236}">
                <a16:creationId xmlns:a16="http://schemas.microsoft.com/office/drawing/2014/main" id="{4E11F1BF-52BF-4326-82AB-FC5816A5E392}"/>
              </a:ext>
            </a:extLst>
          </p:cNvPr>
          <p:cNvSpPr/>
          <p:nvPr/>
        </p:nvSpPr>
        <p:spPr>
          <a:xfrm>
            <a:off x="3395662" y="1209675"/>
            <a:ext cx="5400675" cy="969963"/>
          </a:xfrm>
          <a:custGeom>
            <a:avLst/>
            <a:gdLst>
              <a:gd name="connsiteX0" fmla="*/ 0 w 5400600"/>
              <a:gd name="connsiteY0" fmla="*/ 216028 h 1296144"/>
              <a:gd name="connsiteX1" fmla="*/ 216028 w 5400600"/>
              <a:gd name="connsiteY1" fmla="*/ 0 h 1296144"/>
              <a:gd name="connsiteX2" fmla="*/ 5184572 w 5400600"/>
              <a:gd name="connsiteY2" fmla="*/ 0 h 1296144"/>
              <a:gd name="connsiteX3" fmla="*/ 5400600 w 5400600"/>
              <a:gd name="connsiteY3" fmla="*/ 216028 h 1296144"/>
              <a:gd name="connsiteX4" fmla="*/ 5400600 w 5400600"/>
              <a:gd name="connsiteY4" fmla="*/ 1080116 h 1296144"/>
              <a:gd name="connsiteX5" fmla="*/ 5184572 w 5400600"/>
              <a:gd name="connsiteY5" fmla="*/ 1296144 h 1296144"/>
              <a:gd name="connsiteX6" fmla="*/ 216028 w 5400600"/>
              <a:gd name="connsiteY6" fmla="*/ 1296144 h 1296144"/>
              <a:gd name="connsiteX7" fmla="*/ 0 w 5400600"/>
              <a:gd name="connsiteY7" fmla="*/ 1080116 h 1296144"/>
              <a:gd name="connsiteX8" fmla="*/ 0 w 5400600"/>
              <a:gd name="connsiteY8" fmla="*/ 216028 h 1296144"/>
              <a:gd name="connsiteX0" fmla="*/ 0 w 5400600"/>
              <a:gd name="connsiteY0" fmla="*/ 216028 h 1296144"/>
              <a:gd name="connsiteX1" fmla="*/ 216028 w 5400600"/>
              <a:gd name="connsiteY1" fmla="*/ 0 h 1296144"/>
              <a:gd name="connsiteX2" fmla="*/ 5184572 w 5400600"/>
              <a:gd name="connsiteY2" fmla="*/ 0 h 1296144"/>
              <a:gd name="connsiteX3" fmla="*/ 5400600 w 5400600"/>
              <a:gd name="connsiteY3" fmla="*/ 216028 h 1296144"/>
              <a:gd name="connsiteX4" fmla="*/ 5400600 w 5400600"/>
              <a:gd name="connsiteY4" fmla="*/ 1080116 h 1296144"/>
              <a:gd name="connsiteX5" fmla="*/ 5184572 w 5400600"/>
              <a:gd name="connsiteY5" fmla="*/ 1296144 h 1296144"/>
              <a:gd name="connsiteX6" fmla="*/ 216028 w 5400600"/>
              <a:gd name="connsiteY6" fmla="*/ 1296144 h 1296144"/>
              <a:gd name="connsiteX7" fmla="*/ 0 w 5400600"/>
              <a:gd name="connsiteY7" fmla="*/ 1080116 h 1296144"/>
              <a:gd name="connsiteX8" fmla="*/ 0 w 5400600"/>
              <a:gd name="connsiteY8" fmla="*/ 216028 h 12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00" h="1296144">
                <a:moveTo>
                  <a:pt x="0" y="216028"/>
                </a:moveTo>
                <a:cubicBezTo>
                  <a:pt x="0" y="96719"/>
                  <a:pt x="96719" y="0"/>
                  <a:pt x="216028" y="0"/>
                </a:cubicBezTo>
                <a:lnTo>
                  <a:pt x="5184572" y="0"/>
                </a:lnTo>
                <a:cubicBezTo>
                  <a:pt x="5303881" y="0"/>
                  <a:pt x="5400600" y="96719"/>
                  <a:pt x="5400600" y="216028"/>
                </a:cubicBezTo>
                <a:lnTo>
                  <a:pt x="5400600" y="1080116"/>
                </a:lnTo>
                <a:cubicBezTo>
                  <a:pt x="5400600" y="1199425"/>
                  <a:pt x="5303881" y="1296144"/>
                  <a:pt x="5184572" y="1296144"/>
                </a:cubicBezTo>
                <a:lnTo>
                  <a:pt x="216028" y="1296144"/>
                </a:lnTo>
                <a:cubicBezTo>
                  <a:pt x="96719" y="1296144"/>
                  <a:pt x="0" y="1199425"/>
                  <a:pt x="0" y="1080116"/>
                </a:cubicBezTo>
                <a:lnTo>
                  <a:pt x="0" y="216028"/>
                </a:lnTo>
                <a:close/>
              </a:path>
            </a:pathLst>
          </a:custGeom>
          <a:solidFill>
            <a:srgbClr val="00206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Pre-reading</a:t>
            </a:r>
          </a:p>
        </p:txBody>
      </p:sp>
      <p:sp>
        <p:nvSpPr>
          <p:cNvPr id="3" name="Rounded Rectangle 20">
            <a:extLst>
              <a:ext uri="{FF2B5EF4-FFF2-40B4-BE49-F238E27FC236}">
                <a16:creationId xmlns:a16="http://schemas.microsoft.com/office/drawing/2014/main" id="{ED797828-8227-4405-BD56-5AE8CF6E1F7F}"/>
              </a:ext>
            </a:extLst>
          </p:cNvPr>
          <p:cNvSpPr/>
          <p:nvPr/>
        </p:nvSpPr>
        <p:spPr>
          <a:xfrm>
            <a:off x="2401887" y="2179638"/>
            <a:ext cx="7396162" cy="2943225"/>
          </a:xfrm>
          <a:prstGeom prst="roundRect">
            <a:avLst/>
          </a:prstGeom>
          <a:solidFill>
            <a:srgbClr val="FFFFFF"/>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Let’s read an article about science today!</a:t>
            </a:r>
          </a:p>
        </p:txBody>
      </p:sp>
      <p:pic>
        <p:nvPicPr>
          <p:cNvPr id="5" name="Picture 4">
            <a:extLst>
              <a:ext uri="{FF2B5EF4-FFF2-40B4-BE49-F238E27FC236}">
                <a16:creationId xmlns:a16="http://schemas.microsoft.com/office/drawing/2014/main" id="{4A0A85E7-82B9-4B5C-A03B-470E2BCA6DA0}"/>
              </a:ext>
            </a:extLst>
          </p:cNvPr>
          <p:cNvPicPr>
            <a:picLocks noChangeAspect="1"/>
          </p:cNvPicPr>
          <p:nvPr/>
        </p:nvPicPr>
        <p:blipFill>
          <a:blip r:embed="rId5"/>
          <a:stretch>
            <a:fillRect/>
          </a:stretch>
        </p:blipFill>
        <p:spPr>
          <a:xfrm>
            <a:off x="46744" y="6100900"/>
            <a:ext cx="1592467" cy="720000"/>
          </a:xfrm>
          <a:prstGeom prst="rect">
            <a:avLst/>
          </a:prstGeom>
        </p:spPr>
      </p:pic>
      <p:sp>
        <p:nvSpPr>
          <p:cNvPr id="6" name="Rectangle: Top Corners Rounded 5">
            <a:hlinkClick r:id="rId6" action="ppaction://hlinksldjump"/>
            <a:extLst>
              <a:ext uri="{FF2B5EF4-FFF2-40B4-BE49-F238E27FC236}">
                <a16:creationId xmlns:a16="http://schemas.microsoft.com/office/drawing/2014/main" id="{64FE7A95-C25A-4F97-9BA4-9B95B33164D5}"/>
              </a:ext>
            </a:extLst>
          </p:cNvPr>
          <p:cNvSpPr/>
          <p:nvPr/>
        </p:nvSpPr>
        <p:spPr>
          <a:xfrm>
            <a:off x="7890505" y="6509068"/>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8" name="Rectangle: Top Corners Rounded 7">
            <a:hlinkClick r:id="rId7" action="ppaction://hlinksldjump"/>
            <a:extLst>
              <a:ext uri="{FF2B5EF4-FFF2-40B4-BE49-F238E27FC236}">
                <a16:creationId xmlns:a16="http://schemas.microsoft.com/office/drawing/2014/main" id="{4F95D025-55CF-4158-B104-4EB07179F1A9}"/>
              </a:ext>
            </a:extLst>
          </p:cNvPr>
          <p:cNvSpPr/>
          <p:nvPr/>
        </p:nvSpPr>
        <p:spPr>
          <a:xfrm>
            <a:off x="928496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9" name="Rectangle: Top Corners Rounded 8">
            <a:hlinkClick r:id="rId8" action="ppaction://hlinksldjump"/>
            <a:extLst>
              <a:ext uri="{FF2B5EF4-FFF2-40B4-BE49-F238E27FC236}">
                <a16:creationId xmlns:a16="http://schemas.microsoft.com/office/drawing/2014/main" id="{DFCFAEA8-0B9E-4D13-903A-7F443EBAFEEB}"/>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spTree>
    <p:custDataLst>
      <p:tags r:id="rId1"/>
    </p:custDataLst>
    <p:extLst>
      <p:ext uri="{BB962C8B-B14F-4D97-AF65-F5344CB8AC3E}">
        <p14:creationId xmlns:p14="http://schemas.microsoft.com/office/powerpoint/2010/main" val="1556682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6"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sp>
        <p:nvSpPr>
          <p:cNvPr id="8" name="Rectangle: Top Corners Rounded 7">
            <a:hlinkClick r:id="rId7"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8"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9"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10"/>
          <a:stretch>
            <a:fillRect/>
          </a:stretch>
        </p:blipFill>
        <p:spPr>
          <a:xfrm>
            <a:off x="46744" y="6100900"/>
            <a:ext cx="1592467" cy="720000"/>
          </a:xfrm>
          <a:prstGeom prst="rect">
            <a:avLst/>
          </a:prstGeom>
        </p:spPr>
      </p:pic>
      <p:pic>
        <p:nvPicPr>
          <p:cNvPr id="3" name="Graphic 2">
            <a:extLst>
              <a:ext uri="{FF2B5EF4-FFF2-40B4-BE49-F238E27FC236}">
                <a16:creationId xmlns:a16="http://schemas.microsoft.com/office/drawing/2014/main" id="{96BD72E9-B154-4550-B11D-04E9974FC05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1489" y="1533526"/>
            <a:ext cx="6496050" cy="1314450"/>
          </a:xfrm>
          <a:prstGeom prst="rect">
            <a:avLst/>
          </a:prstGeom>
        </p:spPr>
      </p:pic>
      <p:pic>
        <p:nvPicPr>
          <p:cNvPr id="13" name="Picture 12" descr="Logo&#10;&#10;Description automatically generated">
            <a:extLst>
              <a:ext uri="{FF2B5EF4-FFF2-40B4-BE49-F238E27FC236}">
                <a16:creationId xmlns:a16="http://schemas.microsoft.com/office/drawing/2014/main" id="{E58EA598-0960-4AF9-911E-34F9FF8C80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90727" y="1409636"/>
            <a:ext cx="2748623" cy="4881630"/>
          </a:xfrm>
          <a:prstGeom prst="rect">
            <a:avLst/>
          </a:prstGeom>
        </p:spPr>
      </p:pic>
      <p:pic>
        <p:nvPicPr>
          <p:cNvPr id="16" name="Picture 15" descr="Logo&#10;&#10;Description automatically generated">
            <a:extLst>
              <a:ext uri="{FF2B5EF4-FFF2-40B4-BE49-F238E27FC236}">
                <a16:creationId xmlns:a16="http://schemas.microsoft.com/office/drawing/2014/main" id="{6CAE4A45-C946-421E-8E97-62BDC7DB519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89753" y="2847976"/>
            <a:ext cx="2376504" cy="1626174"/>
          </a:xfrm>
          <a:prstGeom prst="rect">
            <a:avLst/>
          </a:prstGeom>
        </p:spPr>
      </p:pic>
      <p:pic>
        <p:nvPicPr>
          <p:cNvPr id="21" name="Picture 20" descr="Logo&#10;&#10;Description automatically generated">
            <a:extLst>
              <a:ext uri="{FF2B5EF4-FFF2-40B4-BE49-F238E27FC236}">
                <a16:creationId xmlns:a16="http://schemas.microsoft.com/office/drawing/2014/main" id="{D61A6966-D1FD-4DA5-95FD-CC7A701AEF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38593" y="388191"/>
            <a:ext cx="2355359" cy="2042890"/>
          </a:xfrm>
          <a:prstGeom prst="rect">
            <a:avLst/>
          </a:prstGeom>
        </p:spPr>
      </p:pic>
      <p:pic>
        <p:nvPicPr>
          <p:cNvPr id="32" name="play button">
            <a:extLst>
              <a:ext uri="{FF2B5EF4-FFF2-40B4-BE49-F238E27FC236}">
                <a16:creationId xmlns:a16="http://schemas.microsoft.com/office/drawing/2014/main" id="{42702B1A-C988-4AD8-AEA0-2A1DD37784F7}"/>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520150" y="1305948"/>
            <a:ext cx="640080" cy="640080"/>
          </a:xfrm>
          <a:prstGeom prst="rect">
            <a:avLst/>
          </a:prstGeom>
        </p:spPr>
      </p:pic>
      <p:pic>
        <p:nvPicPr>
          <p:cNvPr id="28" name="PLET2E_4A4_RaC-0013">
            <a:hlinkClick r:id="" action="ppaction://media"/>
            <a:extLst>
              <a:ext uri="{FF2B5EF4-FFF2-40B4-BE49-F238E27FC236}">
                <a16:creationId xmlns:a16="http://schemas.microsoft.com/office/drawing/2014/main" id="{6DAEAF4E-5916-44EE-977E-A498242A99A0}"/>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902848" y="83391"/>
            <a:ext cx="609600" cy="609600"/>
          </a:xfrm>
          <a:prstGeom prst="rect">
            <a:avLst/>
          </a:prstGeom>
        </p:spPr>
      </p:pic>
    </p:spTree>
    <p:custDataLst>
      <p:tags r:id="rId1"/>
    </p:custDataLst>
    <p:extLst>
      <p:ext uri="{BB962C8B-B14F-4D97-AF65-F5344CB8AC3E}">
        <p14:creationId xmlns:p14="http://schemas.microsoft.com/office/powerpoint/2010/main" val="403672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2" repeatCount="indefinite" fill="hold"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par>
                                <p:cTn id="13" presetID="6" presetClass="emph" presetSubtype="0" repeatCount="indefinite" fill="hold" nodeType="withEffect">
                                  <p:stCondLst>
                                    <p:cond delay="500"/>
                                  </p:stCondLst>
                                  <p:childTnLst>
                                    <p:animScale>
                                      <p:cBhvr>
                                        <p:cTn id="14" dur="500" fill="hold"/>
                                        <p:tgtEl>
                                          <p:spTgt spid="2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8"/>
                </p:tgtEl>
              </p:cMediaNode>
            </p:audio>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1304" fill="hold"/>
                                        <p:tgtEl>
                                          <p:spTgt spid="28"/>
                                        </p:tgtEl>
                                      </p:cBhvr>
                                    </p:cmd>
                                  </p:childTnLst>
                                </p:cTn>
                              </p:par>
                            </p:childTnLst>
                          </p:cTn>
                        </p:par>
                      </p:childTnLst>
                    </p:cTn>
                  </p:par>
                </p:childTnLst>
              </p:cTn>
              <p:nextCondLst>
                <p:cond evt="onClick" delay="0">
                  <p:tgtEl>
                    <p:spTgt spid="3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6"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sp>
        <p:nvSpPr>
          <p:cNvPr id="8" name="Rectangle: Top Corners Rounded 7">
            <a:hlinkClick r:id="rId7"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8"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9"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10"/>
          <a:stretch>
            <a:fillRect/>
          </a:stretch>
        </p:blipFill>
        <p:spPr>
          <a:xfrm>
            <a:off x="46744" y="6100900"/>
            <a:ext cx="1592467" cy="720000"/>
          </a:xfrm>
          <a:prstGeom prst="rect">
            <a:avLst/>
          </a:prstGeom>
        </p:spPr>
      </p:pic>
      <p:sp>
        <p:nvSpPr>
          <p:cNvPr id="15" name="TextBox 14" hidden="1">
            <a:extLst>
              <a:ext uri="{FF2B5EF4-FFF2-40B4-BE49-F238E27FC236}">
                <a16:creationId xmlns:a16="http://schemas.microsoft.com/office/drawing/2014/main" id="{566D4D26-F6E2-4996-8356-359F6E8075F8}"/>
              </a:ext>
            </a:extLst>
          </p:cNvPr>
          <p:cNvSpPr txBox="1"/>
          <p:nvPr/>
        </p:nvSpPr>
        <p:spPr>
          <a:xfrm>
            <a:off x="914706" y="321121"/>
            <a:ext cx="9546366" cy="830997"/>
          </a:xfrm>
          <a:prstGeom prst="rect">
            <a:avLst/>
          </a:prstGeom>
          <a:noFill/>
        </p:spPr>
        <p:txBody>
          <a:bodyPr wrap="square">
            <a:spAutoFit/>
          </a:bodyPr>
          <a:lstStyle/>
          <a:p>
            <a:r>
              <a:rPr lang="en-US" altLang="zh-TW" sz="4800" b="1" kern="0" dirty="0">
                <a:solidFill>
                  <a:srgbClr val="F35C19"/>
                </a:solidFill>
                <a:effectLst/>
                <a:latin typeface="SZVHPC+MarkinLTPro-UltraBold" panose="02000803000000000000" pitchFamily="2" charset="0"/>
                <a:ea typeface="新細明體" panose="02020500000000000000" pitchFamily="18" charset="-120"/>
                <a:cs typeface="MarkinLTPro-UltraBold"/>
              </a:rPr>
              <a:t>Why do we have a sense of taste?</a:t>
            </a:r>
            <a:endParaRPr lang="zh-TW" altLang="zh-TW" sz="4000" kern="100" dirty="0">
              <a:solidFill>
                <a:srgbClr val="F35C19"/>
              </a:solidFill>
              <a:effectLst/>
              <a:latin typeface="SZVHPC+MarkinLTPro-UltraBold" panose="02000803000000000000" pitchFamily="2" charset="0"/>
              <a:ea typeface="新細明體" panose="02020500000000000000" pitchFamily="18" charset="-120"/>
              <a:cs typeface="Arial" panose="020B0604020202020204" pitchFamily="34" charset="0"/>
            </a:endParaRPr>
          </a:p>
        </p:txBody>
      </p:sp>
      <p:pic>
        <p:nvPicPr>
          <p:cNvPr id="3" name="Picture 2">
            <a:extLst>
              <a:ext uri="{FF2B5EF4-FFF2-40B4-BE49-F238E27FC236}">
                <a16:creationId xmlns:a16="http://schemas.microsoft.com/office/drawing/2014/main" id="{F0334002-4CD7-4FEB-9D3D-5628C293B814}"/>
              </a:ext>
            </a:extLst>
          </p:cNvPr>
          <p:cNvPicPr>
            <a:picLocks noChangeAspect="1"/>
          </p:cNvPicPr>
          <p:nvPr/>
        </p:nvPicPr>
        <p:blipFill>
          <a:blip r:embed="rId11"/>
          <a:stretch>
            <a:fillRect/>
          </a:stretch>
        </p:blipFill>
        <p:spPr>
          <a:xfrm>
            <a:off x="638096" y="184227"/>
            <a:ext cx="9912955" cy="1286367"/>
          </a:xfrm>
          <a:prstGeom prst="rect">
            <a:avLst/>
          </a:prstGeom>
        </p:spPr>
      </p:pic>
      <p:pic>
        <p:nvPicPr>
          <p:cNvPr id="12" name="play button">
            <a:extLst>
              <a:ext uri="{FF2B5EF4-FFF2-40B4-BE49-F238E27FC236}">
                <a16:creationId xmlns:a16="http://schemas.microsoft.com/office/drawing/2014/main" id="{C07B259B-B937-4343-AED5-ACB11A01572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55447" y="377806"/>
            <a:ext cx="640080" cy="640080"/>
          </a:xfrm>
          <a:prstGeom prst="rect">
            <a:avLst/>
          </a:prstGeom>
        </p:spPr>
      </p:pic>
      <p:pic>
        <p:nvPicPr>
          <p:cNvPr id="16" name="Graphic 15">
            <a:extLst>
              <a:ext uri="{FF2B5EF4-FFF2-40B4-BE49-F238E27FC236}">
                <a16:creationId xmlns:a16="http://schemas.microsoft.com/office/drawing/2014/main" id="{920A11E8-5A7E-4B1C-BC53-DC80A9EAD21E}"/>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4036"/>
          <a:stretch/>
        </p:blipFill>
        <p:spPr>
          <a:xfrm>
            <a:off x="3866267" y="1309541"/>
            <a:ext cx="3495115" cy="5555127"/>
          </a:xfrm>
          <a:prstGeom prst="rect">
            <a:avLst/>
          </a:prstGeom>
        </p:spPr>
      </p:pic>
      <p:pic>
        <p:nvPicPr>
          <p:cNvPr id="17" name="Graphic 16">
            <a:extLst>
              <a:ext uri="{FF2B5EF4-FFF2-40B4-BE49-F238E27FC236}">
                <a16:creationId xmlns:a16="http://schemas.microsoft.com/office/drawing/2014/main" id="{ACF84BD2-A8CB-4FE1-8402-DC52DF4AF48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505478" y="4572503"/>
            <a:ext cx="1309878" cy="1746504"/>
          </a:xfrm>
          <a:prstGeom prst="rect">
            <a:avLst/>
          </a:prstGeom>
        </p:spPr>
      </p:pic>
      <p:pic>
        <p:nvPicPr>
          <p:cNvPr id="18" name="Graphic 17">
            <a:extLst>
              <a:ext uri="{FF2B5EF4-FFF2-40B4-BE49-F238E27FC236}">
                <a16:creationId xmlns:a16="http://schemas.microsoft.com/office/drawing/2014/main" id="{C01C0614-4787-4FB9-B875-204DAFCC2ED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520268" y="1309541"/>
            <a:ext cx="1036987" cy="1255300"/>
          </a:xfrm>
          <a:prstGeom prst="rect">
            <a:avLst/>
          </a:prstGeom>
        </p:spPr>
      </p:pic>
      <p:pic>
        <p:nvPicPr>
          <p:cNvPr id="2" name="PLET2E_4A4_RaC-0014">
            <a:hlinkClick r:id="" action="ppaction://media"/>
            <a:extLst>
              <a:ext uri="{FF2B5EF4-FFF2-40B4-BE49-F238E27FC236}">
                <a16:creationId xmlns:a16="http://schemas.microsoft.com/office/drawing/2014/main" id="{C208CBE5-C59A-45CA-AA4C-BCD6B2E75FA6}"/>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927329" y="16321"/>
            <a:ext cx="609600" cy="609600"/>
          </a:xfrm>
          <a:prstGeom prst="rect">
            <a:avLst/>
          </a:prstGeom>
        </p:spPr>
      </p:pic>
    </p:spTree>
    <p:custDataLst>
      <p:tags r:id="rId1"/>
    </p:custDataLst>
    <p:extLst>
      <p:ext uri="{BB962C8B-B14F-4D97-AF65-F5344CB8AC3E}">
        <p14:creationId xmlns:p14="http://schemas.microsoft.com/office/powerpoint/2010/main" val="3296922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5"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vertical)">
                                      <p:cBhvr>
                                        <p:cTn id="13" dur="500"/>
                                        <p:tgtEl>
                                          <p:spTgt spid="17"/>
                                        </p:tgtEl>
                                      </p:cBhvr>
                                    </p:animEffect>
                                  </p:childTnLst>
                                </p:cTn>
                              </p:par>
                              <p:par>
                                <p:cTn id="14" presetID="14" presetClass="entr" presetSubtype="5"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vertical)">
                                      <p:cBhvr>
                                        <p:cTn id="16" dur="500"/>
                                        <p:tgtEl>
                                          <p:spTgt spid="16"/>
                                        </p:tgtEl>
                                      </p:cBhvr>
                                    </p:animEffect>
                                  </p:childTnLst>
                                </p:cTn>
                              </p:par>
                              <p:par>
                                <p:cTn id="17" presetID="14" presetClass="entr" presetSubtype="5"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vertical)">
                                      <p:cBhvr>
                                        <p:cTn id="19" dur="500"/>
                                        <p:tgtEl>
                                          <p:spTgt spid="18"/>
                                        </p:tgtEl>
                                      </p:cBhvr>
                                    </p:animEffect>
                                  </p:childTnLst>
                                </p:cTn>
                              </p:par>
                              <p:par>
                                <p:cTn id="20" presetID="26" presetClass="emph" presetSubtype="0" repeatCount="indefinite" fill="hold" nodeType="withEffect">
                                  <p:stCondLst>
                                    <p:cond delay="0"/>
                                  </p:stCondLst>
                                  <p:childTnLst>
                                    <p:animEffect transition="out" filter="fade">
                                      <p:cBhvr>
                                        <p:cTn id="21" dur="500" tmFilter="0, 0; .2, .5; .8, .5; 1, 0"/>
                                        <p:tgtEl>
                                          <p:spTgt spid="18"/>
                                        </p:tgtEl>
                                      </p:cBhvr>
                                    </p:animEffect>
                                    <p:animScale>
                                      <p:cBhvr>
                                        <p:cTn id="22" dur="250" autoRev="1" fill="hold"/>
                                        <p:tgtEl>
                                          <p:spTgt spid="18"/>
                                        </p:tgtEl>
                                      </p:cBhvr>
                                      <p:by x="105000" y="105000"/>
                                    </p:animScale>
                                  </p:childTnLst>
                                </p:cTn>
                              </p:par>
                              <p:par>
                                <p:cTn id="23" presetID="8" presetClass="emph" presetSubtype="0" repeatCount="indefinite" autoRev="1" fill="hold" nodeType="withEffect">
                                  <p:stCondLst>
                                    <p:cond delay="0"/>
                                  </p:stCondLst>
                                  <p:childTnLst>
                                    <p:animRot by="900000">
                                      <p:cBhvr>
                                        <p:cTn id="24" dur="1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672" fill="hold"/>
                                        <p:tgtEl>
                                          <p:spTgt spid="2"/>
                                        </p:tgtEl>
                                      </p:cBhvr>
                                    </p:cmd>
                                  </p:childTnLst>
                                </p:cTn>
                              </p:par>
                            </p:childTnLst>
                          </p:cTn>
                        </p:par>
                      </p:childTnLst>
                    </p:cTn>
                  </p:par>
                </p:childTnLst>
              </p:cTn>
              <p:nextCondLst>
                <p:cond evt="onClick" delay="0">
                  <p:tgtEl>
                    <p:spTgt spid="1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6"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sp>
        <p:nvSpPr>
          <p:cNvPr id="8" name="Rectangle: Top Corners Rounded 7">
            <a:hlinkClick r:id="rId7"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8"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9"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10"/>
          <a:stretch>
            <a:fillRect/>
          </a:stretch>
        </p:blipFill>
        <p:spPr>
          <a:xfrm>
            <a:off x="46744" y="6100900"/>
            <a:ext cx="1592467" cy="720000"/>
          </a:xfrm>
          <a:prstGeom prst="rect">
            <a:avLst/>
          </a:prstGeom>
        </p:spPr>
      </p:pic>
      <p:pic>
        <p:nvPicPr>
          <p:cNvPr id="33" name="Picture 32">
            <a:extLst>
              <a:ext uri="{FF2B5EF4-FFF2-40B4-BE49-F238E27FC236}">
                <a16:creationId xmlns:a16="http://schemas.microsoft.com/office/drawing/2014/main" id="{F0D9211C-8E80-4EA7-9D95-E4E7400E4CA7}"/>
              </a:ext>
            </a:extLst>
          </p:cNvPr>
          <p:cNvPicPr>
            <a:picLocks noChangeAspect="1"/>
          </p:cNvPicPr>
          <p:nvPr/>
        </p:nvPicPr>
        <p:blipFill>
          <a:blip r:embed="rId11"/>
          <a:stretch>
            <a:fillRect/>
          </a:stretch>
        </p:blipFill>
        <p:spPr>
          <a:xfrm>
            <a:off x="1066808" y="1431415"/>
            <a:ext cx="7492633" cy="755970"/>
          </a:xfrm>
          <a:prstGeom prst="rect">
            <a:avLst/>
          </a:prstGeom>
        </p:spPr>
      </p:pic>
      <p:sp>
        <p:nvSpPr>
          <p:cNvPr id="19" name="TextBox 18" hidden="1">
            <a:extLst>
              <a:ext uri="{FF2B5EF4-FFF2-40B4-BE49-F238E27FC236}">
                <a16:creationId xmlns:a16="http://schemas.microsoft.com/office/drawing/2014/main" id="{B109817D-0D9C-42C8-BC85-A92D4139B954}"/>
              </a:ext>
            </a:extLst>
          </p:cNvPr>
          <p:cNvSpPr txBox="1"/>
          <p:nvPr/>
        </p:nvSpPr>
        <p:spPr>
          <a:xfrm>
            <a:off x="1066808" y="1479907"/>
            <a:ext cx="7490447" cy="543097"/>
          </a:xfrm>
          <a:prstGeom prst="rect">
            <a:avLst/>
          </a:prstGeom>
          <a:noFill/>
        </p:spPr>
        <p:txBody>
          <a:bodyPr wrap="square">
            <a:spAutoFit/>
          </a:bodyPr>
          <a:lstStyle/>
          <a:p>
            <a:pPr>
              <a:lnSpc>
                <a:spcPct val="110000"/>
              </a:lnSpc>
              <a:spcAft>
                <a:spcPts val="1200"/>
              </a:spcAft>
            </a:pPr>
            <a:r>
              <a:rPr lang="en-US" altLang="zh-TW" sz="2800" dirty="0">
                <a:latin typeface="AFDGRM+HelveticaTxtbkforPearson" panose="02000503000000000000" pitchFamily="2" charset="0"/>
              </a:rPr>
              <a:t>	It keeps us alive!</a:t>
            </a:r>
          </a:p>
        </p:txBody>
      </p:sp>
      <p:pic>
        <p:nvPicPr>
          <p:cNvPr id="3" name="PLET2E_4A4_RaC-0015">
            <a:hlinkClick r:id="" action="ppaction://media"/>
            <a:extLst>
              <a:ext uri="{FF2B5EF4-FFF2-40B4-BE49-F238E27FC236}">
                <a16:creationId xmlns:a16="http://schemas.microsoft.com/office/drawing/2014/main" id="{3945995C-4CBC-466C-A4DA-BA51B6591C88}"/>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6222" y="127019"/>
            <a:ext cx="609600" cy="609600"/>
          </a:xfrm>
          <a:prstGeom prst="rect">
            <a:avLst/>
          </a:prstGeom>
        </p:spPr>
      </p:pic>
      <p:pic>
        <p:nvPicPr>
          <p:cNvPr id="13" name="play button">
            <a:extLst>
              <a:ext uri="{FF2B5EF4-FFF2-40B4-BE49-F238E27FC236}">
                <a16:creationId xmlns:a16="http://schemas.microsoft.com/office/drawing/2014/main" id="{8998EF2D-B379-4AC4-89D8-9B39BF3A09C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1514" y="1431415"/>
            <a:ext cx="640080" cy="640080"/>
          </a:xfrm>
          <a:prstGeom prst="rect">
            <a:avLst/>
          </a:prstGeom>
        </p:spPr>
      </p:pic>
      <p:pic>
        <p:nvPicPr>
          <p:cNvPr id="5" name="Picture 4">
            <a:extLst>
              <a:ext uri="{FF2B5EF4-FFF2-40B4-BE49-F238E27FC236}">
                <a16:creationId xmlns:a16="http://schemas.microsoft.com/office/drawing/2014/main" id="{EEC746E8-97F2-432F-A166-8F4A54F6B10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294849" y="2171355"/>
            <a:ext cx="3240749" cy="1943121"/>
          </a:xfrm>
          <a:prstGeom prst="rect">
            <a:avLst/>
          </a:prstGeom>
        </p:spPr>
      </p:pic>
      <p:pic>
        <p:nvPicPr>
          <p:cNvPr id="4" name="Picture 3" descr="A person holding a knife&#10;&#10;Description automatically generated with low confidence">
            <a:extLst>
              <a:ext uri="{FF2B5EF4-FFF2-40B4-BE49-F238E27FC236}">
                <a16:creationId xmlns:a16="http://schemas.microsoft.com/office/drawing/2014/main" id="{40EC46A1-3953-4BE9-AC95-9334D624226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71382" y="3290973"/>
            <a:ext cx="3008737" cy="2795151"/>
          </a:xfrm>
          <a:prstGeom prst="rect">
            <a:avLst/>
          </a:prstGeom>
        </p:spPr>
      </p:pic>
      <p:grpSp>
        <p:nvGrpSpPr>
          <p:cNvPr id="21" name="Group 20">
            <a:extLst>
              <a:ext uri="{FF2B5EF4-FFF2-40B4-BE49-F238E27FC236}">
                <a16:creationId xmlns:a16="http://schemas.microsoft.com/office/drawing/2014/main" id="{72A3B571-CB1D-4AA5-A83D-C535D51AB8D3}"/>
              </a:ext>
            </a:extLst>
          </p:cNvPr>
          <p:cNvGrpSpPr>
            <a:grpSpLocks noChangeAspect="1"/>
          </p:cNvGrpSpPr>
          <p:nvPr/>
        </p:nvGrpSpPr>
        <p:grpSpPr>
          <a:xfrm>
            <a:off x="5071382" y="3290973"/>
            <a:ext cx="3008737" cy="2795151"/>
            <a:chOff x="5399565" y="3758576"/>
            <a:chExt cx="2419493" cy="2247737"/>
          </a:xfrm>
        </p:grpSpPr>
        <p:pic>
          <p:nvPicPr>
            <p:cNvPr id="16" name="Picture 15">
              <a:extLst>
                <a:ext uri="{FF2B5EF4-FFF2-40B4-BE49-F238E27FC236}">
                  <a16:creationId xmlns:a16="http://schemas.microsoft.com/office/drawing/2014/main" id="{406F07B7-5C7C-42DA-AB57-B6D412D3D308}"/>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5399565" y="3758576"/>
              <a:ext cx="2419493" cy="2247737"/>
            </a:xfrm>
            <a:prstGeom prst="rect">
              <a:avLst/>
            </a:prstGeom>
          </p:spPr>
        </p:pic>
        <p:sp>
          <p:nvSpPr>
            <p:cNvPr id="20" name="Oval 19">
              <a:extLst>
                <a:ext uri="{FF2B5EF4-FFF2-40B4-BE49-F238E27FC236}">
                  <a16:creationId xmlns:a16="http://schemas.microsoft.com/office/drawing/2014/main" id="{CCB95A60-B429-4460-8B1C-861A43203CF9}"/>
                </a:ext>
              </a:extLst>
            </p:cNvPr>
            <p:cNvSpPr/>
            <p:nvPr/>
          </p:nvSpPr>
          <p:spPr>
            <a:xfrm>
              <a:off x="6495181" y="4625733"/>
              <a:ext cx="581026" cy="758468"/>
            </a:xfrm>
            <a:prstGeom prst="ellipse">
              <a:avLst/>
            </a:prstGeom>
            <a:solidFill>
              <a:srgbClr val="DAE4F2"/>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normAutofit/>
            </a:bodyPr>
            <a:lstStyle/>
            <a:p>
              <a:pPr algn="ctr">
                <a:lnSpc>
                  <a:spcPts val="1400"/>
                </a:lnSpc>
              </a:pPr>
              <a:r>
                <a:rPr lang="en-US" altLang="zh-TW" sz="1400" b="1" dirty="0">
                  <a:solidFill>
                    <a:srgbClr val="CC5050"/>
                  </a:solidFill>
                  <a:latin typeface="Arial Narrow" panose="020B0606020202030204" pitchFamily="34" charset="0"/>
                </a:rPr>
                <a:t>sense of taste</a:t>
              </a:r>
              <a:endParaRPr lang="zh-TW" altLang="en-US" sz="1400" b="1" dirty="0">
                <a:solidFill>
                  <a:srgbClr val="CC5050"/>
                </a:solidFill>
                <a:latin typeface="Arial Narrow" panose="020B0606020202030204" pitchFamily="34" charset="0"/>
              </a:endParaRPr>
            </a:p>
          </p:txBody>
        </p:sp>
      </p:grpSp>
      <p:pic>
        <p:nvPicPr>
          <p:cNvPr id="11" name="Picture 10">
            <a:extLst>
              <a:ext uri="{FF2B5EF4-FFF2-40B4-BE49-F238E27FC236}">
                <a16:creationId xmlns:a16="http://schemas.microsoft.com/office/drawing/2014/main" id="{02756A82-7664-47BD-9B0E-4AE6CBD1A8A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26929" y="2217589"/>
            <a:ext cx="2415051" cy="3340800"/>
          </a:xfrm>
          <a:prstGeom prst="rect">
            <a:avLst/>
          </a:prstGeom>
        </p:spPr>
      </p:pic>
      <p:grpSp>
        <p:nvGrpSpPr>
          <p:cNvPr id="23" name="Group 22">
            <a:extLst>
              <a:ext uri="{FF2B5EF4-FFF2-40B4-BE49-F238E27FC236}">
                <a16:creationId xmlns:a16="http://schemas.microsoft.com/office/drawing/2014/main" id="{03C3974A-EDF4-4A58-BAB5-66A2872DAFD0}"/>
              </a:ext>
            </a:extLst>
          </p:cNvPr>
          <p:cNvGrpSpPr/>
          <p:nvPr/>
        </p:nvGrpSpPr>
        <p:grpSpPr>
          <a:xfrm>
            <a:off x="8026929" y="2219033"/>
            <a:ext cx="2413816" cy="3339356"/>
            <a:chOff x="7541853" y="2606514"/>
            <a:chExt cx="2413816" cy="3339356"/>
          </a:xfrm>
        </p:grpSpPr>
        <p:pic>
          <p:nvPicPr>
            <p:cNvPr id="18" name="Picture 17">
              <a:extLst>
                <a:ext uri="{FF2B5EF4-FFF2-40B4-BE49-F238E27FC236}">
                  <a16:creationId xmlns:a16="http://schemas.microsoft.com/office/drawing/2014/main" id="{90145698-23E8-48BE-899B-9FB5496506D1}"/>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541853" y="2606514"/>
              <a:ext cx="2413816" cy="3339356"/>
            </a:xfrm>
            <a:prstGeom prst="rect">
              <a:avLst/>
            </a:prstGeom>
          </p:spPr>
        </p:pic>
        <p:sp>
          <p:nvSpPr>
            <p:cNvPr id="22" name="Oval 21">
              <a:extLst>
                <a:ext uri="{FF2B5EF4-FFF2-40B4-BE49-F238E27FC236}">
                  <a16:creationId xmlns:a16="http://schemas.microsoft.com/office/drawing/2014/main" id="{4145DACA-2DB8-4A72-ABE9-9DA457C6F94D}"/>
                </a:ext>
              </a:extLst>
            </p:cNvPr>
            <p:cNvSpPr/>
            <p:nvPr/>
          </p:nvSpPr>
          <p:spPr>
            <a:xfrm>
              <a:off x="8599290" y="3931170"/>
              <a:ext cx="722529" cy="943185"/>
            </a:xfrm>
            <a:prstGeom prst="ellipse">
              <a:avLst/>
            </a:prstGeom>
            <a:solidFill>
              <a:srgbClr val="DAE4F2"/>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normAutofit/>
            </a:bodyPr>
            <a:lstStyle/>
            <a:p>
              <a:pPr algn="ctr">
                <a:lnSpc>
                  <a:spcPts val="1400"/>
                </a:lnSpc>
              </a:pPr>
              <a:r>
                <a:rPr lang="en-US" altLang="zh-TW" sz="1400" b="1" dirty="0">
                  <a:solidFill>
                    <a:srgbClr val="CC5050"/>
                  </a:solidFill>
                  <a:latin typeface="Arial Narrow" panose="020B0606020202030204" pitchFamily="34" charset="0"/>
                </a:rPr>
                <a:t>sense of taste</a:t>
              </a:r>
              <a:endParaRPr lang="zh-TW" altLang="en-US" sz="1400" b="1" dirty="0">
                <a:solidFill>
                  <a:srgbClr val="CC5050"/>
                </a:solidFill>
                <a:latin typeface="Arial Narrow" panose="020B0606020202030204" pitchFamily="34" charset="0"/>
              </a:endParaRPr>
            </a:p>
          </p:txBody>
        </p:sp>
      </p:grpSp>
      <p:pic>
        <p:nvPicPr>
          <p:cNvPr id="32" name="Picture 31">
            <a:extLst>
              <a:ext uri="{FF2B5EF4-FFF2-40B4-BE49-F238E27FC236}">
                <a16:creationId xmlns:a16="http://schemas.microsoft.com/office/drawing/2014/main" id="{A0B5006F-4E4A-462A-AB96-75DF89F780ED}"/>
              </a:ext>
            </a:extLst>
          </p:cNvPr>
          <p:cNvPicPr>
            <a:picLocks noChangeAspect="1"/>
          </p:cNvPicPr>
          <p:nvPr/>
        </p:nvPicPr>
        <p:blipFill>
          <a:blip r:embed="rId19"/>
          <a:stretch>
            <a:fillRect/>
          </a:stretch>
        </p:blipFill>
        <p:spPr>
          <a:xfrm>
            <a:off x="638096" y="184227"/>
            <a:ext cx="9912955" cy="1286367"/>
          </a:xfrm>
          <a:prstGeom prst="rect">
            <a:avLst/>
          </a:prstGeom>
        </p:spPr>
      </p:pic>
    </p:spTree>
    <p:custDataLst>
      <p:tags r:id="rId1"/>
    </p:custDataLst>
    <p:extLst>
      <p:ext uri="{BB962C8B-B14F-4D97-AF65-F5344CB8AC3E}">
        <p14:creationId xmlns:p14="http://schemas.microsoft.com/office/powerpoint/2010/main" val="334792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repeatCount="indefinite" accel="50000" decel="50000" autoRev="1" fill="hold" nodeType="withEffect">
                                  <p:stCondLst>
                                    <p:cond delay="0"/>
                                  </p:stCondLst>
                                  <p:childTnLst>
                                    <p:animMotion origin="layout" path="M -2.5E-6 -3.33333E-6 L 0.08438 0.04005 C 0.10196 0.04908 0.12839 0.05394 0.15599 0.05394 C 0.18763 0.05394 0.21289 0.04908 0.23047 0.04005 L 0.31511 -3.33333E-6 " pathEditMode="relative" rAng="0" ptsTypes="AAAAA">
                                      <p:cBhvr>
                                        <p:cTn id="6" dur="2000" fill="hold"/>
                                        <p:tgtEl>
                                          <p:spTgt spid="5"/>
                                        </p:tgtEl>
                                        <p:attrNameLst>
                                          <p:attrName>ppt_x</p:attrName>
                                          <p:attrName>ppt_y</p:attrName>
                                        </p:attrNameLst>
                                      </p:cBhvr>
                                      <p:rCtr x="15755" y="2685"/>
                                    </p:animMotion>
                                  </p:childTnLst>
                                </p:cTn>
                              </p:par>
                              <p:par>
                                <p:cTn id="7" presetID="8" presetClass="emph" presetSubtype="0" repeatCount="indefinite" autoRev="1" fill="hold" nodeType="withEffect">
                                  <p:stCondLst>
                                    <p:cond delay="0"/>
                                  </p:stCondLst>
                                  <p:childTnLst>
                                    <p:animRot by="-1200000">
                                      <p:cBhvr>
                                        <p:cTn id="8" dur="1000" fill="hold"/>
                                        <p:tgtEl>
                                          <p:spTgt spid="4"/>
                                        </p:tgtEl>
                                        <p:attrNameLst>
                                          <p:attrName>r</p:attrName>
                                        </p:attrNameLst>
                                      </p:cBhvr>
                                    </p:animRot>
                                  </p:childTnLst>
                                </p:cTn>
                              </p:par>
                              <p:par>
                                <p:cTn id="9" presetID="8" presetClass="emph" presetSubtype="0" repeatCount="indefinite" autoRev="1" fill="hold" nodeType="withEffect">
                                  <p:stCondLst>
                                    <p:cond delay="0"/>
                                  </p:stCondLst>
                                  <p:childTnLst>
                                    <p:animRot by="-1200000">
                                      <p:cBhvr>
                                        <p:cTn id="10" dur="1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856" fill="hold"/>
                                        <p:tgtEl>
                                          <p:spTgt spid="3"/>
                                        </p:tgtEl>
                                      </p:cBhvr>
                                    </p:cmd>
                                  </p:childTnLst>
                                </p:cTn>
                              </p:par>
                            </p:childTnLst>
                          </p:cTn>
                        </p:par>
                      </p:childTnLst>
                    </p:cTn>
                  </p:par>
                </p:childTnLst>
              </p:cTn>
              <p:nextCondLst>
                <p:cond evt="onClick" delay="0">
                  <p:tgtEl>
                    <p:spTgt spid="1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6"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sp>
        <p:nvSpPr>
          <p:cNvPr id="8" name="Rectangle: Top Corners Rounded 7">
            <a:hlinkClick r:id="rId7"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8"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9"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10"/>
          <a:stretch>
            <a:fillRect/>
          </a:stretch>
        </p:blipFill>
        <p:spPr>
          <a:xfrm>
            <a:off x="46744" y="6100900"/>
            <a:ext cx="1592467" cy="720000"/>
          </a:xfrm>
          <a:prstGeom prst="rect">
            <a:avLst/>
          </a:prstGeom>
        </p:spPr>
      </p:pic>
      <p:pic>
        <p:nvPicPr>
          <p:cNvPr id="56" name="Picture 55">
            <a:extLst>
              <a:ext uri="{FF2B5EF4-FFF2-40B4-BE49-F238E27FC236}">
                <a16:creationId xmlns:a16="http://schemas.microsoft.com/office/drawing/2014/main" id="{5FE6F749-7C7F-44CE-9C9D-843998693962}"/>
              </a:ext>
            </a:extLst>
          </p:cNvPr>
          <p:cNvPicPr>
            <a:picLocks noChangeAspect="1"/>
          </p:cNvPicPr>
          <p:nvPr/>
        </p:nvPicPr>
        <p:blipFill rotWithShape="1">
          <a:blip r:embed="rId11"/>
          <a:srcRect t="28756"/>
          <a:stretch/>
        </p:blipFill>
        <p:spPr>
          <a:xfrm>
            <a:off x="946030" y="2089466"/>
            <a:ext cx="7742591" cy="1650505"/>
          </a:xfrm>
          <a:prstGeom prst="rect">
            <a:avLst/>
          </a:prstGeom>
        </p:spPr>
      </p:pic>
      <p:pic>
        <p:nvPicPr>
          <p:cNvPr id="62" name="Picture 61">
            <a:extLst>
              <a:ext uri="{FF2B5EF4-FFF2-40B4-BE49-F238E27FC236}">
                <a16:creationId xmlns:a16="http://schemas.microsoft.com/office/drawing/2014/main" id="{7EF8B1B8-486E-4137-8C07-07BE20BBF885}"/>
              </a:ext>
            </a:extLst>
          </p:cNvPr>
          <p:cNvPicPr>
            <a:picLocks noChangeAspect="1"/>
          </p:cNvPicPr>
          <p:nvPr/>
        </p:nvPicPr>
        <p:blipFill>
          <a:blip r:embed="rId12"/>
          <a:stretch>
            <a:fillRect/>
          </a:stretch>
        </p:blipFill>
        <p:spPr>
          <a:xfrm>
            <a:off x="1066808" y="1431415"/>
            <a:ext cx="7492633" cy="755970"/>
          </a:xfrm>
          <a:prstGeom prst="rect">
            <a:avLst/>
          </a:prstGeom>
        </p:spPr>
      </p:pic>
      <p:sp>
        <p:nvSpPr>
          <p:cNvPr id="19" name="TextBox 18" hidden="1">
            <a:extLst>
              <a:ext uri="{FF2B5EF4-FFF2-40B4-BE49-F238E27FC236}">
                <a16:creationId xmlns:a16="http://schemas.microsoft.com/office/drawing/2014/main" id="{B109817D-0D9C-42C8-BC85-A92D4139B954}"/>
              </a:ext>
            </a:extLst>
          </p:cNvPr>
          <p:cNvSpPr txBox="1"/>
          <p:nvPr/>
        </p:nvSpPr>
        <p:spPr>
          <a:xfrm>
            <a:off x="1066809" y="1479907"/>
            <a:ext cx="7396348" cy="2118913"/>
          </a:xfrm>
          <a:prstGeom prst="rect">
            <a:avLst/>
          </a:prstGeom>
          <a:noFill/>
        </p:spPr>
        <p:txBody>
          <a:bodyPr wrap="square">
            <a:spAutoFit/>
          </a:bodyPr>
          <a:lstStyle/>
          <a:p>
            <a:pPr>
              <a:lnSpc>
                <a:spcPct val="110000"/>
              </a:lnSpc>
              <a:spcAft>
                <a:spcPts val="1200"/>
              </a:spcAft>
            </a:pPr>
            <a:r>
              <a:rPr lang="en-US" altLang="zh-TW" sz="2800" dirty="0">
                <a:latin typeface="AFDGRM+HelveticaTxtbkforPearson" panose="02000503000000000000" pitchFamily="2" charset="0"/>
              </a:rPr>
              <a:t>	It keeps us alive!</a:t>
            </a:r>
          </a:p>
          <a:p>
            <a:pPr>
              <a:lnSpc>
                <a:spcPct val="110000"/>
              </a:lnSpc>
              <a:spcAft>
                <a:spcPts val="1200"/>
              </a:spcAft>
            </a:pPr>
            <a:r>
              <a:rPr lang="en-US" altLang="zh-TW" sz="2800" dirty="0">
                <a:latin typeface="AFDGRM+HelveticaTxtbkforPearson" panose="02000503000000000000" pitchFamily="2" charset="0"/>
              </a:rPr>
              <a:t>	Food can make us sick when it isn’t fresh. When we eat something rotten, our sense of taste says, ‘Yuck!’ and we spit it out. </a:t>
            </a:r>
            <a:endParaRPr lang="zh-TW" altLang="en-US" sz="2800" dirty="0">
              <a:latin typeface="AFDGRM+HelveticaTxtbkforPearson" panose="02000503000000000000" pitchFamily="2" charset="0"/>
            </a:endParaRPr>
          </a:p>
        </p:txBody>
      </p:sp>
      <p:pic>
        <p:nvPicPr>
          <p:cNvPr id="13" name="play button">
            <a:extLst>
              <a:ext uri="{FF2B5EF4-FFF2-40B4-BE49-F238E27FC236}">
                <a16:creationId xmlns:a16="http://schemas.microsoft.com/office/drawing/2014/main" id="{8998EF2D-B379-4AC4-89D8-9B39BF3A09C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07778" y="1978053"/>
            <a:ext cx="640080" cy="640080"/>
          </a:xfrm>
          <a:prstGeom prst="rect">
            <a:avLst/>
          </a:prstGeom>
        </p:spPr>
      </p:pic>
      <p:pic>
        <p:nvPicPr>
          <p:cNvPr id="2" name="PLET2E_4A4_RaC-0016">
            <a:hlinkClick r:id="" action="ppaction://media"/>
            <a:extLst>
              <a:ext uri="{FF2B5EF4-FFF2-40B4-BE49-F238E27FC236}">
                <a16:creationId xmlns:a16="http://schemas.microsoft.com/office/drawing/2014/main" id="{65E2FEAF-2B29-4CE8-835F-E85C7101E7AD}"/>
              </a:ext>
            </a:extLst>
          </p:cNvPr>
          <p:cNvPicPr>
            <a:picLocks noChangeAspect="1"/>
          </p:cNvPicPr>
          <p:nvPr>
            <a:audioFile r:link="rId2"/>
            <p:extLst>
              <p:ext uri="{DAA4B4D4-6D71-4841-9C94-3DE7FCFB9230}">
                <p14:media xmlns:p14="http://schemas.microsoft.com/office/powerpoint/2010/main" r:embed="rId3">
                  <p14:trim end="10168"/>
                </p14:media>
              </p:ext>
            </p:extLst>
          </p:nvPr>
        </p:nvPicPr>
        <p:blipFill>
          <a:blip r:embed="rId14"/>
          <a:stretch>
            <a:fillRect/>
          </a:stretch>
        </p:blipFill>
        <p:spPr>
          <a:xfrm>
            <a:off x="-925975" y="431819"/>
            <a:ext cx="609600" cy="609600"/>
          </a:xfrm>
          <a:prstGeom prst="rect">
            <a:avLst/>
          </a:prstGeom>
        </p:spPr>
      </p:pic>
      <p:pic>
        <p:nvPicPr>
          <p:cNvPr id="7" name="Picture 6">
            <a:extLst>
              <a:ext uri="{FF2B5EF4-FFF2-40B4-BE49-F238E27FC236}">
                <a16:creationId xmlns:a16="http://schemas.microsoft.com/office/drawing/2014/main" id="{CD4689FA-66EF-4C89-B3EF-0BBF79B176CA}"/>
              </a:ext>
            </a:extLst>
          </p:cNvPr>
          <p:cNvPicPr>
            <a:picLocks noChangeAspect="1"/>
          </p:cNvPicPr>
          <p:nvPr/>
        </p:nvPicPr>
        <p:blipFill>
          <a:blip r:embed="rId15"/>
          <a:stretch>
            <a:fillRect/>
          </a:stretch>
        </p:blipFill>
        <p:spPr>
          <a:xfrm>
            <a:off x="9385060" y="2913310"/>
            <a:ext cx="1740132" cy="3547590"/>
          </a:xfrm>
          <a:prstGeom prst="rect">
            <a:avLst/>
          </a:prstGeom>
        </p:spPr>
      </p:pic>
      <p:pic>
        <p:nvPicPr>
          <p:cNvPr id="12" name="Picture 11">
            <a:extLst>
              <a:ext uri="{FF2B5EF4-FFF2-40B4-BE49-F238E27FC236}">
                <a16:creationId xmlns:a16="http://schemas.microsoft.com/office/drawing/2014/main" id="{ABCD60D5-2927-49D2-A3A7-135A561C01DC}"/>
              </a:ext>
            </a:extLst>
          </p:cNvPr>
          <p:cNvPicPr>
            <a:picLocks noChangeAspect="1"/>
          </p:cNvPicPr>
          <p:nvPr/>
        </p:nvPicPr>
        <p:blipFill>
          <a:blip r:embed="rId16"/>
          <a:stretch>
            <a:fillRect/>
          </a:stretch>
        </p:blipFill>
        <p:spPr>
          <a:xfrm>
            <a:off x="10137307" y="3780235"/>
            <a:ext cx="596729" cy="565864"/>
          </a:xfrm>
          <a:prstGeom prst="rect">
            <a:avLst/>
          </a:prstGeom>
        </p:spPr>
      </p:pic>
      <p:pic>
        <p:nvPicPr>
          <p:cNvPr id="34" name="Picture 33">
            <a:extLst>
              <a:ext uri="{FF2B5EF4-FFF2-40B4-BE49-F238E27FC236}">
                <a16:creationId xmlns:a16="http://schemas.microsoft.com/office/drawing/2014/main" id="{79B9B98B-D7CB-48B6-AAF3-9DA86D739D91}"/>
              </a:ext>
            </a:extLst>
          </p:cNvPr>
          <p:cNvPicPr>
            <a:picLocks noChangeAspect="1"/>
          </p:cNvPicPr>
          <p:nvPr/>
        </p:nvPicPr>
        <p:blipFill>
          <a:blip r:embed="rId17"/>
          <a:stretch>
            <a:fillRect/>
          </a:stretch>
        </p:blipFill>
        <p:spPr>
          <a:xfrm>
            <a:off x="10456444" y="2677695"/>
            <a:ext cx="668748" cy="1044276"/>
          </a:xfrm>
          <a:prstGeom prst="rect">
            <a:avLst/>
          </a:prstGeom>
        </p:spPr>
      </p:pic>
      <p:grpSp>
        <p:nvGrpSpPr>
          <p:cNvPr id="39" name="Group 38">
            <a:extLst>
              <a:ext uri="{FF2B5EF4-FFF2-40B4-BE49-F238E27FC236}">
                <a16:creationId xmlns:a16="http://schemas.microsoft.com/office/drawing/2014/main" id="{97D80728-0B75-4BF5-B5C1-C983BFA36B44}"/>
              </a:ext>
            </a:extLst>
          </p:cNvPr>
          <p:cNvGrpSpPr/>
          <p:nvPr/>
        </p:nvGrpSpPr>
        <p:grpSpPr>
          <a:xfrm>
            <a:off x="8008572" y="1125930"/>
            <a:ext cx="2164175" cy="1567077"/>
            <a:chOff x="9246491" y="1034311"/>
            <a:chExt cx="2164175" cy="1567077"/>
          </a:xfrm>
        </p:grpSpPr>
        <p:sp>
          <p:nvSpPr>
            <p:cNvPr id="38" name="Cloud 37">
              <a:extLst>
                <a:ext uri="{FF2B5EF4-FFF2-40B4-BE49-F238E27FC236}">
                  <a16:creationId xmlns:a16="http://schemas.microsoft.com/office/drawing/2014/main" id="{4E8A5EF0-4E64-4158-99F3-72C06A8AAE46}"/>
                </a:ext>
              </a:extLst>
            </p:cNvPr>
            <p:cNvSpPr/>
            <p:nvPr/>
          </p:nvSpPr>
          <p:spPr>
            <a:xfrm>
              <a:off x="9246491" y="1034311"/>
              <a:ext cx="2164175" cy="1567077"/>
            </a:xfrm>
            <a:prstGeom prst="cloud">
              <a:avLst/>
            </a:prstGeom>
            <a:solidFill>
              <a:schemeClr val="accent1">
                <a:lumMod val="20000"/>
                <a:lumOff val="80000"/>
              </a:schemeClr>
            </a:solidFill>
            <a:ln>
              <a:noFill/>
            </a:ln>
            <a:effectLst>
              <a:glow rad="63500">
                <a:schemeClr val="accent5">
                  <a:satMod val="1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7" name="Picture 36">
              <a:extLst>
                <a:ext uri="{FF2B5EF4-FFF2-40B4-BE49-F238E27FC236}">
                  <a16:creationId xmlns:a16="http://schemas.microsoft.com/office/drawing/2014/main" id="{E176DF7E-E841-4856-A0A2-E154B61AE29A}"/>
                </a:ext>
              </a:extLst>
            </p:cNvPr>
            <p:cNvPicPr>
              <a:picLocks noChangeAspect="1"/>
            </p:cNvPicPr>
            <p:nvPr/>
          </p:nvPicPr>
          <p:blipFill>
            <a:blip r:embed="rId18"/>
            <a:stretch>
              <a:fillRect/>
            </a:stretch>
          </p:blipFill>
          <p:spPr>
            <a:xfrm>
              <a:off x="9584540" y="1348638"/>
              <a:ext cx="1405686" cy="860074"/>
            </a:xfrm>
            <a:prstGeom prst="rect">
              <a:avLst/>
            </a:prstGeom>
          </p:spPr>
        </p:pic>
      </p:grpSp>
      <p:sp>
        <p:nvSpPr>
          <p:cNvPr id="40" name="Oval 39">
            <a:extLst>
              <a:ext uri="{FF2B5EF4-FFF2-40B4-BE49-F238E27FC236}">
                <a16:creationId xmlns:a16="http://schemas.microsoft.com/office/drawing/2014/main" id="{E1BEFC6F-510B-435C-B05D-0587F0B96044}"/>
              </a:ext>
            </a:extLst>
          </p:cNvPr>
          <p:cNvSpPr>
            <a:spLocks noChangeAspect="1"/>
          </p:cNvSpPr>
          <p:nvPr/>
        </p:nvSpPr>
        <p:spPr>
          <a:xfrm>
            <a:off x="9452194" y="2605433"/>
            <a:ext cx="229374" cy="227523"/>
          </a:xfrm>
          <a:prstGeom prst="ellipse">
            <a:avLst/>
          </a:prstGeom>
          <a:solidFill>
            <a:schemeClr val="accent1">
              <a:lumMod val="20000"/>
              <a:lumOff val="80000"/>
            </a:schemeClr>
          </a:solidFill>
          <a:ln>
            <a:noFill/>
          </a:ln>
          <a:effectLst>
            <a:glow rad="63500">
              <a:schemeClr val="accent5">
                <a:satMod val="1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Oval 40">
            <a:extLst>
              <a:ext uri="{FF2B5EF4-FFF2-40B4-BE49-F238E27FC236}">
                <a16:creationId xmlns:a16="http://schemas.microsoft.com/office/drawing/2014/main" id="{1007B232-9FEA-4B98-A464-1634612017EA}"/>
              </a:ext>
            </a:extLst>
          </p:cNvPr>
          <p:cNvSpPr>
            <a:spLocks noChangeAspect="1"/>
          </p:cNvSpPr>
          <p:nvPr/>
        </p:nvSpPr>
        <p:spPr>
          <a:xfrm>
            <a:off x="9742475" y="2861978"/>
            <a:ext cx="156665" cy="155401"/>
          </a:xfrm>
          <a:prstGeom prst="ellipse">
            <a:avLst/>
          </a:prstGeom>
          <a:solidFill>
            <a:schemeClr val="accent1">
              <a:lumMod val="20000"/>
              <a:lumOff val="80000"/>
            </a:schemeClr>
          </a:solidFill>
          <a:ln>
            <a:noFill/>
          </a:ln>
          <a:effectLst>
            <a:glow rad="63500">
              <a:schemeClr val="accent5">
                <a:satMod val="1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Oval 41">
            <a:extLst>
              <a:ext uri="{FF2B5EF4-FFF2-40B4-BE49-F238E27FC236}">
                <a16:creationId xmlns:a16="http://schemas.microsoft.com/office/drawing/2014/main" id="{93A072DC-17C1-49AD-A633-E329DDD4944A}"/>
              </a:ext>
            </a:extLst>
          </p:cNvPr>
          <p:cNvSpPr>
            <a:spLocks noChangeAspect="1"/>
          </p:cNvSpPr>
          <p:nvPr/>
        </p:nvSpPr>
        <p:spPr>
          <a:xfrm>
            <a:off x="9990051" y="3059482"/>
            <a:ext cx="117705" cy="116755"/>
          </a:xfrm>
          <a:prstGeom prst="ellipse">
            <a:avLst/>
          </a:prstGeom>
          <a:solidFill>
            <a:schemeClr val="accent1">
              <a:lumMod val="20000"/>
              <a:lumOff val="80000"/>
            </a:schemeClr>
          </a:solidFill>
          <a:ln>
            <a:noFill/>
          </a:ln>
          <a:effectLst>
            <a:glow rad="63500">
              <a:schemeClr val="accent5">
                <a:satMod val="1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3" name="Picture 52">
            <a:extLst>
              <a:ext uri="{FF2B5EF4-FFF2-40B4-BE49-F238E27FC236}">
                <a16:creationId xmlns:a16="http://schemas.microsoft.com/office/drawing/2014/main" id="{53A20C6A-BBCD-4F15-9C13-AD31FC3D1F88}"/>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684185" y="2000887"/>
            <a:ext cx="4328735" cy="4283495"/>
          </a:xfrm>
          <a:prstGeom prst="rect">
            <a:avLst/>
          </a:prstGeom>
        </p:spPr>
      </p:pic>
      <p:pic>
        <p:nvPicPr>
          <p:cNvPr id="55" name="Picture 54">
            <a:extLst>
              <a:ext uri="{FF2B5EF4-FFF2-40B4-BE49-F238E27FC236}">
                <a16:creationId xmlns:a16="http://schemas.microsoft.com/office/drawing/2014/main" id="{4E7B901A-8D77-4902-B36D-703E48A55079}"/>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9728065" y="4116628"/>
            <a:ext cx="304474" cy="534427"/>
          </a:xfrm>
          <a:prstGeom prst="rect">
            <a:avLst/>
          </a:prstGeom>
        </p:spPr>
      </p:pic>
      <p:pic>
        <p:nvPicPr>
          <p:cNvPr id="51" name="Picture 50" descr="Logo&#10;&#10;Description automatically generated">
            <a:extLst>
              <a:ext uri="{FF2B5EF4-FFF2-40B4-BE49-F238E27FC236}">
                <a16:creationId xmlns:a16="http://schemas.microsoft.com/office/drawing/2014/main" id="{1FF4BD45-486B-4FAE-BD65-BD2E1A650308}"/>
              </a:ext>
            </a:extLst>
          </p:cNvPr>
          <p:cNvPicPr>
            <a:picLocks noChangeAspect="1"/>
          </p:cNvPicPr>
          <p:nvPr/>
        </p:nvPicPr>
        <p:blipFill rotWithShape="1">
          <a:blip r:embed="rId21">
            <a:extLst>
              <a:ext uri="{28A0092B-C50C-407E-A947-70E740481C1C}">
                <a14:useLocalDpi xmlns:a14="http://schemas.microsoft.com/office/drawing/2010/main" val="0"/>
              </a:ext>
            </a:extLst>
          </a:blip>
          <a:srcRect t="-1" r="-71721" b="-85524"/>
          <a:stretch/>
        </p:blipFill>
        <p:spPr>
          <a:xfrm>
            <a:off x="7726341" y="1022725"/>
            <a:ext cx="2875700" cy="2925205"/>
          </a:xfrm>
          <a:prstGeom prst="rect">
            <a:avLst/>
          </a:prstGeom>
        </p:spPr>
      </p:pic>
      <p:pic>
        <p:nvPicPr>
          <p:cNvPr id="59" name="Picture 58">
            <a:extLst>
              <a:ext uri="{FF2B5EF4-FFF2-40B4-BE49-F238E27FC236}">
                <a16:creationId xmlns:a16="http://schemas.microsoft.com/office/drawing/2014/main" id="{F2C3B5B2-191A-4DAC-830B-42D4F6C65873}"/>
              </a:ext>
            </a:extLst>
          </p:cNvPr>
          <p:cNvPicPr>
            <a:picLocks noChangeAspect="1"/>
          </p:cNvPicPr>
          <p:nvPr/>
        </p:nvPicPr>
        <p:blipFill>
          <a:blip r:embed="rId22"/>
          <a:stretch>
            <a:fillRect/>
          </a:stretch>
        </p:blipFill>
        <p:spPr>
          <a:xfrm>
            <a:off x="638096" y="184227"/>
            <a:ext cx="9912955" cy="1286367"/>
          </a:xfrm>
          <a:prstGeom prst="rect">
            <a:avLst/>
          </a:prstGeom>
        </p:spPr>
      </p:pic>
    </p:spTree>
    <p:custDataLst>
      <p:tags r:id="rId1"/>
    </p:custDataLst>
    <p:extLst>
      <p:ext uri="{BB962C8B-B14F-4D97-AF65-F5344CB8AC3E}">
        <p14:creationId xmlns:p14="http://schemas.microsoft.com/office/powerpoint/2010/main" val="328208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6" presetClass="emph" presetSubtype="0" repeatCount="indefinite" fill="hold" nodeType="withEffect">
                                  <p:stCondLst>
                                    <p:cond delay="0"/>
                                  </p:stCondLst>
                                  <p:childTnLst>
                                    <p:animScale>
                                      <p:cBhvr>
                                        <p:cTn id="9" dur="500" fill="hold"/>
                                        <p:tgtEl>
                                          <p:spTgt spid="34"/>
                                        </p:tgtEl>
                                      </p:cBhvr>
                                      <p:by x="120000" y="120000"/>
                                    </p:animScale>
                                  </p:childTnLst>
                                </p:cTn>
                              </p:par>
                              <p:par>
                                <p:cTn id="10" presetID="10"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250"/>
                                        <p:tgtEl>
                                          <p:spTgt spid="4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250"/>
                                        <p:tgtEl>
                                          <p:spTgt spid="41"/>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250"/>
                                        <p:tgtEl>
                                          <p:spTgt spid="4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34"/>
                                        </p:tgtEl>
                                      </p:cBhvr>
                                    </p:animEffect>
                                    <p:set>
                                      <p:cBhvr>
                                        <p:cTn id="32" dur="1" fill="hold">
                                          <p:stCondLst>
                                            <p:cond delay="499"/>
                                          </p:stCondLst>
                                        </p:cTn>
                                        <p:tgtEl>
                                          <p:spTgt spid="3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41"/>
                                        </p:tgtEl>
                                      </p:cBhvr>
                                    </p:animEffect>
                                    <p:set>
                                      <p:cBhvr>
                                        <p:cTn id="38" dur="1" fill="hold">
                                          <p:stCondLst>
                                            <p:cond delay="499"/>
                                          </p:stCondLst>
                                        </p:cTn>
                                        <p:tgtEl>
                                          <p:spTgt spid="41"/>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40"/>
                                        </p:tgtEl>
                                      </p:cBhvr>
                                    </p:animEffect>
                                    <p:set>
                                      <p:cBhvr>
                                        <p:cTn id="41" dur="1" fill="hold">
                                          <p:stCondLst>
                                            <p:cond delay="499"/>
                                          </p:stCondLst>
                                        </p:cTn>
                                        <p:tgtEl>
                                          <p:spTgt spid="4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39"/>
                                        </p:tgtEl>
                                      </p:cBhvr>
                                    </p:animEffect>
                                    <p:set>
                                      <p:cBhvr>
                                        <p:cTn id="44" dur="1" fill="hold">
                                          <p:stCondLst>
                                            <p:cond delay="499"/>
                                          </p:stCondLst>
                                        </p:cTn>
                                        <p:tgtEl>
                                          <p:spTgt spid="39"/>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childTnLst>
                          </p:cTn>
                        </p:par>
                        <p:par>
                          <p:cTn id="54" fill="hold">
                            <p:stCondLst>
                              <p:cond delay="500"/>
                            </p:stCondLst>
                            <p:childTnLst>
                              <p:par>
                                <p:cTn id="55" presetID="53" presetClass="entr" presetSubtype="16" fill="hold" nodeType="after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childTnLst>
                          </p:cTn>
                        </p:par>
                        <p:par>
                          <p:cTn id="60" fill="hold">
                            <p:stCondLst>
                              <p:cond delay="1000"/>
                            </p:stCondLst>
                            <p:childTnLst>
                              <p:par>
                                <p:cTn id="61" presetID="42" presetClass="exit" presetSubtype="0" repeatCount="indefinite" fill="hold" nodeType="afterEffect">
                                  <p:stCondLst>
                                    <p:cond delay="0"/>
                                  </p:stCondLst>
                                  <p:childTnLst>
                                    <p:animEffect transition="out" filter="fade">
                                      <p:cBhvr>
                                        <p:cTn id="62" dur="1000"/>
                                        <p:tgtEl>
                                          <p:spTgt spid="55"/>
                                        </p:tgtEl>
                                      </p:cBhvr>
                                    </p:animEffect>
                                    <p:anim calcmode="lin" valueType="num">
                                      <p:cBhvr>
                                        <p:cTn id="63" dur="1000"/>
                                        <p:tgtEl>
                                          <p:spTgt spid="55"/>
                                        </p:tgtEl>
                                        <p:attrNameLst>
                                          <p:attrName>ppt_x</p:attrName>
                                        </p:attrNameLst>
                                      </p:cBhvr>
                                      <p:tavLst>
                                        <p:tav tm="0">
                                          <p:val>
                                            <p:strVal val="ppt_x"/>
                                          </p:val>
                                        </p:tav>
                                        <p:tav tm="100000">
                                          <p:val>
                                            <p:strVal val="ppt_x"/>
                                          </p:val>
                                        </p:tav>
                                      </p:tavLst>
                                    </p:anim>
                                    <p:anim calcmode="lin" valueType="num">
                                      <p:cBhvr>
                                        <p:cTn id="64" dur="1000"/>
                                        <p:tgtEl>
                                          <p:spTgt spid="55"/>
                                        </p:tgtEl>
                                        <p:attrNameLst>
                                          <p:attrName>ppt_y</p:attrName>
                                        </p:attrNameLst>
                                      </p:cBhvr>
                                      <p:tavLst>
                                        <p:tav tm="0">
                                          <p:val>
                                            <p:strVal val="ppt_y"/>
                                          </p:val>
                                        </p:tav>
                                        <p:tav tm="100000">
                                          <p:val>
                                            <p:strVal val="ppt_y+.1"/>
                                          </p:val>
                                        </p:tav>
                                      </p:tavLst>
                                    </p:anim>
                                    <p:set>
                                      <p:cBhvr>
                                        <p:cTn id="65" dur="1" fill="hold">
                                          <p:stCondLst>
                                            <p:cond delay="9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
                </p:tgtEl>
              </p:cMediaNode>
            </p:audio>
            <p:seq concurrent="1" nextAc="seek">
              <p:cTn id="67" restart="whenNotActive" fill="hold" evtFilter="cancelBubble" nodeType="interactiveSeq">
                <p:stCondLst>
                  <p:cond evt="onClick" delay="0">
                    <p:tgtEl>
                      <p:spTgt spid="13"/>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11768" fill="hold"/>
                                        <p:tgtEl>
                                          <p:spTgt spid="2"/>
                                        </p:tgtEl>
                                      </p:cBhvr>
                                    </p:cmd>
                                  </p:childTnLst>
                                </p:cTn>
                              </p:par>
                            </p:childTnLst>
                          </p:cTn>
                        </p:par>
                      </p:childTnLst>
                    </p:cTn>
                  </p:par>
                </p:childTnLst>
              </p:cTn>
              <p:nextCondLst>
                <p:cond evt="onClick" delay="0">
                  <p:tgtEl>
                    <p:spTgt spid="13"/>
                  </p:tgtEl>
                </p:cond>
              </p:nextCondLst>
            </p:seq>
          </p:childTnLst>
        </p:cTn>
      </p:par>
    </p:tnLst>
    <p:bldLst>
      <p:bldP spid="40" grpId="0" animBg="1"/>
      <p:bldP spid="40" grpId="1" animBg="1"/>
      <p:bldP spid="41" grpId="0" animBg="1"/>
      <p:bldP spid="41" grpId="1" animBg="1"/>
      <p:bldP spid="42" grpId="0" animBg="1"/>
      <p:bldP spid="4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6"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sp>
        <p:nvSpPr>
          <p:cNvPr id="8" name="Rectangle: Top Corners Rounded 7">
            <a:hlinkClick r:id="rId7"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8"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9"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10"/>
          <a:stretch>
            <a:fillRect/>
          </a:stretch>
        </p:blipFill>
        <p:spPr>
          <a:xfrm>
            <a:off x="46744" y="6100900"/>
            <a:ext cx="1592467" cy="720000"/>
          </a:xfrm>
          <a:prstGeom prst="rect">
            <a:avLst/>
          </a:prstGeom>
        </p:spPr>
      </p:pic>
      <p:pic>
        <p:nvPicPr>
          <p:cNvPr id="56" name="Picture 55">
            <a:extLst>
              <a:ext uri="{FF2B5EF4-FFF2-40B4-BE49-F238E27FC236}">
                <a16:creationId xmlns:a16="http://schemas.microsoft.com/office/drawing/2014/main" id="{B03924EF-AAB3-403E-88B1-F9411AA3AE07}"/>
              </a:ext>
            </a:extLst>
          </p:cNvPr>
          <p:cNvPicPr>
            <a:picLocks noChangeAspect="1"/>
          </p:cNvPicPr>
          <p:nvPr/>
        </p:nvPicPr>
        <p:blipFill rotWithShape="1">
          <a:blip r:embed="rId11"/>
          <a:srcRect t="28756"/>
          <a:stretch/>
        </p:blipFill>
        <p:spPr>
          <a:xfrm>
            <a:off x="946030" y="2089466"/>
            <a:ext cx="7742591" cy="1650505"/>
          </a:xfrm>
          <a:prstGeom prst="rect">
            <a:avLst/>
          </a:prstGeom>
        </p:spPr>
      </p:pic>
      <p:pic>
        <p:nvPicPr>
          <p:cNvPr id="57" name="Picture 56">
            <a:extLst>
              <a:ext uri="{FF2B5EF4-FFF2-40B4-BE49-F238E27FC236}">
                <a16:creationId xmlns:a16="http://schemas.microsoft.com/office/drawing/2014/main" id="{49A35878-F332-42BC-B4B4-3F3ACD99B1BA}"/>
              </a:ext>
            </a:extLst>
          </p:cNvPr>
          <p:cNvPicPr>
            <a:picLocks noChangeAspect="1"/>
          </p:cNvPicPr>
          <p:nvPr/>
        </p:nvPicPr>
        <p:blipFill>
          <a:blip r:embed="rId12"/>
          <a:stretch>
            <a:fillRect/>
          </a:stretch>
        </p:blipFill>
        <p:spPr>
          <a:xfrm>
            <a:off x="1066808" y="1431415"/>
            <a:ext cx="7492633" cy="755970"/>
          </a:xfrm>
          <a:prstGeom prst="rect">
            <a:avLst/>
          </a:prstGeom>
        </p:spPr>
      </p:pic>
      <p:pic>
        <p:nvPicPr>
          <p:cNvPr id="50" name="Picture 49">
            <a:extLst>
              <a:ext uri="{FF2B5EF4-FFF2-40B4-BE49-F238E27FC236}">
                <a16:creationId xmlns:a16="http://schemas.microsoft.com/office/drawing/2014/main" id="{AADB914E-583C-4494-A91B-9A908294E11C}"/>
              </a:ext>
            </a:extLst>
          </p:cNvPr>
          <p:cNvPicPr>
            <a:picLocks noChangeAspect="1"/>
          </p:cNvPicPr>
          <p:nvPr/>
        </p:nvPicPr>
        <p:blipFill rotWithShape="1">
          <a:blip r:embed="rId13"/>
          <a:srcRect t="57100"/>
          <a:stretch/>
        </p:blipFill>
        <p:spPr>
          <a:xfrm>
            <a:off x="946030" y="3561873"/>
            <a:ext cx="7742591" cy="1598013"/>
          </a:xfrm>
          <a:prstGeom prst="rect">
            <a:avLst/>
          </a:prstGeom>
        </p:spPr>
      </p:pic>
      <p:sp>
        <p:nvSpPr>
          <p:cNvPr id="19" name="TextBox 18" hidden="1">
            <a:extLst>
              <a:ext uri="{FF2B5EF4-FFF2-40B4-BE49-F238E27FC236}">
                <a16:creationId xmlns:a16="http://schemas.microsoft.com/office/drawing/2014/main" id="{B109817D-0D9C-42C8-BC85-A92D4139B954}"/>
              </a:ext>
            </a:extLst>
          </p:cNvPr>
          <p:cNvSpPr txBox="1"/>
          <p:nvPr/>
        </p:nvSpPr>
        <p:spPr>
          <a:xfrm>
            <a:off x="1066809" y="1479907"/>
            <a:ext cx="7396348" cy="3540841"/>
          </a:xfrm>
          <a:prstGeom prst="rect">
            <a:avLst/>
          </a:prstGeom>
          <a:noFill/>
        </p:spPr>
        <p:txBody>
          <a:bodyPr wrap="square">
            <a:spAutoFit/>
          </a:bodyPr>
          <a:lstStyle/>
          <a:p>
            <a:pPr>
              <a:lnSpc>
                <a:spcPct val="110000"/>
              </a:lnSpc>
              <a:spcAft>
                <a:spcPts val="1200"/>
              </a:spcAft>
            </a:pPr>
            <a:r>
              <a:rPr lang="en-US" altLang="zh-TW" sz="2800" dirty="0">
                <a:latin typeface="AFDGRM+HelveticaTxtbkforPearson" panose="02000503000000000000" pitchFamily="2" charset="0"/>
              </a:rPr>
              <a:t>	It keeps us alive!</a:t>
            </a:r>
          </a:p>
          <a:p>
            <a:pPr>
              <a:lnSpc>
                <a:spcPct val="110000"/>
              </a:lnSpc>
              <a:spcAft>
                <a:spcPts val="1200"/>
              </a:spcAft>
            </a:pPr>
            <a:r>
              <a:rPr lang="en-US" altLang="zh-TW" sz="2800" dirty="0">
                <a:latin typeface="AFDGRM+HelveticaTxtbkforPearson" panose="02000503000000000000" pitchFamily="2" charset="0"/>
              </a:rPr>
              <a:t>	Food can make us sick when it isn’t fresh. When we eat something rotten, our sense of taste says, ‘Yuck!’ and we spit it out. The same might happen when we eat something very bitter. This is a sign that it could be poisonous. </a:t>
            </a:r>
            <a:endParaRPr lang="zh-TW" altLang="en-US" sz="2800" dirty="0">
              <a:latin typeface="AFDGRM+HelveticaTxtbkforPearson" panose="02000503000000000000" pitchFamily="2" charset="0"/>
            </a:endParaRPr>
          </a:p>
        </p:txBody>
      </p:sp>
      <p:pic>
        <p:nvPicPr>
          <p:cNvPr id="13" name="play button">
            <a:extLst>
              <a:ext uri="{FF2B5EF4-FFF2-40B4-BE49-F238E27FC236}">
                <a16:creationId xmlns:a16="http://schemas.microsoft.com/office/drawing/2014/main" id="{8998EF2D-B379-4AC4-89D8-9B39BF3A09C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43583" y="3465707"/>
            <a:ext cx="640080" cy="640080"/>
          </a:xfrm>
          <a:prstGeom prst="rect">
            <a:avLst/>
          </a:prstGeom>
        </p:spPr>
      </p:pic>
      <p:pic>
        <p:nvPicPr>
          <p:cNvPr id="2" name="PLET2E_4A4_RaC-0016">
            <a:hlinkClick r:id="" action="ppaction://media"/>
            <a:extLst>
              <a:ext uri="{FF2B5EF4-FFF2-40B4-BE49-F238E27FC236}">
                <a16:creationId xmlns:a16="http://schemas.microsoft.com/office/drawing/2014/main" id="{65E2FEAF-2B29-4CE8-835F-E85C7101E7AD}"/>
              </a:ext>
            </a:extLst>
          </p:cNvPr>
          <p:cNvPicPr>
            <a:picLocks noChangeAspect="1"/>
          </p:cNvPicPr>
          <p:nvPr>
            <a:audioFile r:link="rId2"/>
            <p:extLst>
              <p:ext uri="{DAA4B4D4-6D71-4841-9C94-3DE7FCFB9230}">
                <p14:media xmlns:p14="http://schemas.microsoft.com/office/powerpoint/2010/main" r:embed="rId3">
                  <p14:trim st="12057" end="563"/>
                </p14:media>
              </p:ext>
            </p:extLst>
          </p:nvPr>
        </p:nvPicPr>
        <p:blipFill>
          <a:blip r:embed="rId15"/>
          <a:stretch>
            <a:fillRect/>
          </a:stretch>
        </p:blipFill>
        <p:spPr>
          <a:xfrm>
            <a:off x="-925975" y="431819"/>
            <a:ext cx="609600" cy="609600"/>
          </a:xfrm>
          <a:prstGeom prst="rect">
            <a:avLst/>
          </a:prstGeom>
        </p:spPr>
      </p:pic>
      <p:pic>
        <p:nvPicPr>
          <p:cNvPr id="28" name="Picture 27">
            <a:extLst>
              <a:ext uri="{FF2B5EF4-FFF2-40B4-BE49-F238E27FC236}">
                <a16:creationId xmlns:a16="http://schemas.microsoft.com/office/drawing/2014/main" id="{8F32ECC5-479C-4538-800A-EF3E693C5E60}"/>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514249" y="1180443"/>
            <a:ext cx="3515216" cy="4861286"/>
          </a:xfrm>
          <a:prstGeom prst="rect">
            <a:avLst/>
          </a:prstGeom>
        </p:spPr>
      </p:pic>
      <p:pic>
        <p:nvPicPr>
          <p:cNvPr id="49" name="Picture 48">
            <a:extLst>
              <a:ext uri="{FF2B5EF4-FFF2-40B4-BE49-F238E27FC236}">
                <a16:creationId xmlns:a16="http://schemas.microsoft.com/office/drawing/2014/main" id="{56BE5DBF-9E87-4780-A3E9-77F44461EDC7}"/>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8062022" y="1165200"/>
            <a:ext cx="1273406" cy="1131296"/>
          </a:xfrm>
          <a:prstGeom prst="rect">
            <a:avLst/>
          </a:prstGeom>
        </p:spPr>
      </p:pic>
      <p:pic>
        <p:nvPicPr>
          <p:cNvPr id="54" name="Picture 53">
            <a:extLst>
              <a:ext uri="{FF2B5EF4-FFF2-40B4-BE49-F238E27FC236}">
                <a16:creationId xmlns:a16="http://schemas.microsoft.com/office/drawing/2014/main" id="{CAC88D74-701C-4F3D-A0C8-AA3914C68577}"/>
              </a:ext>
            </a:extLst>
          </p:cNvPr>
          <p:cNvPicPr>
            <a:picLocks noChangeAspect="1"/>
          </p:cNvPicPr>
          <p:nvPr/>
        </p:nvPicPr>
        <p:blipFill>
          <a:blip r:embed="rId18"/>
          <a:stretch>
            <a:fillRect/>
          </a:stretch>
        </p:blipFill>
        <p:spPr>
          <a:xfrm>
            <a:off x="638096" y="184227"/>
            <a:ext cx="9912955" cy="1286367"/>
          </a:xfrm>
          <a:prstGeom prst="rect">
            <a:avLst/>
          </a:prstGeom>
        </p:spPr>
      </p:pic>
      <p:pic>
        <p:nvPicPr>
          <p:cNvPr id="4" name="Picture 3" descr="Logo&#10;&#10;Description automatically generated">
            <a:extLst>
              <a:ext uri="{FF2B5EF4-FFF2-40B4-BE49-F238E27FC236}">
                <a16:creationId xmlns:a16="http://schemas.microsoft.com/office/drawing/2014/main" id="{4CCB4FC2-7EF1-4069-BBAB-26923330190D}"/>
              </a:ext>
            </a:extLst>
          </p:cNvPr>
          <p:cNvPicPr>
            <a:picLocks noChangeAspect="1"/>
          </p:cNvPicPr>
          <p:nvPr/>
        </p:nvPicPr>
        <p:blipFill rotWithShape="1">
          <a:blip r:embed="rId19">
            <a:extLst>
              <a:ext uri="{28A0092B-C50C-407E-A947-70E740481C1C}">
                <a14:useLocalDpi xmlns:a14="http://schemas.microsoft.com/office/drawing/2010/main" val="0"/>
              </a:ext>
            </a:extLst>
          </a:blip>
          <a:srcRect b="39913"/>
          <a:stretch/>
        </p:blipFill>
        <p:spPr>
          <a:xfrm>
            <a:off x="8515984" y="1182374"/>
            <a:ext cx="3517648" cy="2923413"/>
          </a:xfrm>
          <a:prstGeom prst="rect">
            <a:avLst/>
          </a:prstGeom>
        </p:spPr>
      </p:pic>
      <p:pic>
        <p:nvPicPr>
          <p:cNvPr id="16" name="Picture 15">
            <a:extLst>
              <a:ext uri="{FF2B5EF4-FFF2-40B4-BE49-F238E27FC236}">
                <a16:creationId xmlns:a16="http://schemas.microsoft.com/office/drawing/2014/main" id="{2C6E026E-DDE0-490A-A908-417E92BDE09C}"/>
              </a:ext>
            </a:extLst>
          </p:cNvPr>
          <p:cNvPicPr>
            <a:picLocks noChangeAspect="1"/>
          </p:cNvPicPr>
          <p:nvPr/>
        </p:nvPicPr>
        <p:blipFill rotWithShape="1">
          <a:blip r:embed="rId20">
            <a:extLst>
              <a:ext uri="{28A0092B-C50C-407E-A947-70E740481C1C}">
                <a14:useLocalDpi xmlns:a14="http://schemas.microsoft.com/office/drawing/2010/main" val="0"/>
              </a:ext>
            </a:extLst>
          </a:blip>
          <a:srcRect t="-38" b="39932"/>
          <a:stretch/>
        </p:blipFill>
        <p:spPr>
          <a:xfrm rot="1800000">
            <a:off x="8515984" y="1182373"/>
            <a:ext cx="3517648" cy="2923413"/>
          </a:xfrm>
          <a:prstGeom prst="rect">
            <a:avLst/>
          </a:prstGeom>
        </p:spPr>
      </p:pic>
      <p:pic>
        <p:nvPicPr>
          <p:cNvPr id="12" name="Picture 11" descr="Graphical user interface, Teams&#10;&#10;Description automatically generated">
            <a:extLst>
              <a:ext uri="{FF2B5EF4-FFF2-40B4-BE49-F238E27FC236}">
                <a16:creationId xmlns:a16="http://schemas.microsoft.com/office/drawing/2014/main" id="{14CB6D39-F23C-4E4E-BB1B-1B511703608C}"/>
              </a:ext>
            </a:extLst>
          </p:cNvPr>
          <p:cNvPicPr>
            <a:picLocks noChangeAspect="1"/>
          </p:cNvPicPr>
          <p:nvPr/>
        </p:nvPicPr>
        <p:blipFill rotWithShape="1">
          <a:blip r:embed="rId21">
            <a:extLst>
              <a:ext uri="{28A0092B-C50C-407E-A947-70E740481C1C}">
                <a14:useLocalDpi xmlns:a14="http://schemas.microsoft.com/office/drawing/2010/main" val="0"/>
              </a:ext>
            </a:extLst>
          </a:blip>
          <a:srcRect l="15762" t="43498" r="38379" b="21302"/>
          <a:stretch/>
        </p:blipFill>
        <p:spPr>
          <a:xfrm>
            <a:off x="9066265" y="3292713"/>
            <a:ext cx="1613159" cy="1712636"/>
          </a:xfrm>
          <a:prstGeom prst="rect">
            <a:avLst/>
          </a:prstGeom>
        </p:spPr>
      </p:pic>
    </p:spTree>
    <p:custDataLst>
      <p:tags r:id="rId1"/>
    </p:custDataLst>
    <p:extLst>
      <p:ext uri="{BB962C8B-B14F-4D97-AF65-F5344CB8AC3E}">
        <p14:creationId xmlns:p14="http://schemas.microsoft.com/office/powerpoint/2010/main" val="272567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1800000">
                                      <p:cBhvr>
                                        <p:cTn id="6" dur="1000" fill="hold"/>
                                        <p:tgtEl>
                                          <p:spTgt spid="12"/>
                                        </p:tgtEl>
                                        <p:attrNameLst>
                                          <p:attrName>r</p:attrName>
                                        </p:attrNameLst>
                                      </p:cBhvr>
                                    </p:animRot>
                                  </p:childTnLst>
                                </p:cTn>
                              </p:par>
                              <p:par>
                                <p:cTn id="7" presetID="8" presetClass="emph" presetSubtype="0" fill="hold" nodeType="withEffect">
                                  <p:stCondLst>
                                    <p:cond delay="0"/>
                                  </p:stCondLst>
                                  <p:childTnLst>
                                    <p:animRot by="1800000">
                                      <p:cBhvr>
                                        <p:cTn id="8" dur="1000" fill="hold"/>
                                        <p:tgtEl>
                                          <p:spTgt spid="4"/>
                                        </p:tgtEl>
                                        <p:attrNameLst>
                                          <p:attrName>r</p:attrName>
                                        </p:attrNameLst>
                                      </p:cBhvr>
                                    </p:animRot>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49"/>
                                        </p:tgtEl>
                                        <p:attrNameLst>
                                          <p:attrName>style.visibility</p:attrName>
                                        </p:attrNameLst>
                                      </p:cBhvr>
                                      <p:to>
                                        <p:strVal val="visible"/>
                                      </p:to>
                                    </p:set>
                                  </p:childTnLst>
                                </p:cTn>
                              </p:par>
                            </p:childTnLst>
                          </p:cTn>
                        </p:par>
                        <p:par>
                          <p:cTn id="15" fill="hold">
                            <p:stCondLst>
                              <p:cond delay="15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49"/>
                                        </p:tgtEl>
                                      </p:cBhvr>
                                    </p:animEffect>
                                    <p:animScale>
                                      <p:cBhvr>
                                        <p:cTn id="18" dur="25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316" fill="hold"/>
                                        <p:tgtEl>
                                          <p:spTgt spid="2"/>
                                        </p:tgtEl>
                                      </p:cBhvr>
                                    </p:cmd>
                                  </p:childTnLst>
                                </p:cTn>
                              </p:par>
                            </p:childTnLst>
                          </p:cTn>
                        </p:par>
                      </p:childTnLst>
                    </p:cTn>
                  </p:par>
                </p:childTnLst>
              </p:cTn>
              <p:nextCondLst>
                <p:cond evt="onClick" delay="0">
                  <p:tgtEl>
                    <p:spTgt spid="1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4"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pic>
        <p:nvPicPr>
          <p:cNvPr id="31" name="Picture 30">
            <a:extLst>
              <a:ext uri="{FF2B5EF4-FFF2-40B4-BE49-F238E27FC236}">
                <a16:creationId xmlns:a16="http://schemas.microsoft.com/office/drawing/2014/main" id="{6FEC99CF-D3B6-45F6-B106-0932236A763A}"/>
              </a:ext>
            </a:extLst>
          </p:cNvPr>
          <p:cNvPicPr>
            <a:picLocks noChangeAspect="1"/>
          </p:cNvPicPr>
          <p:nvPr/>
        </p:nvPicPr>
        <p:blipFill>
          <a:blip r:embed="rId5"/>
          <a:stretch>
            <a:fillRect/>
          </a:stretch>
        </p:blipFill>
        <p:spPr>
          <a:xfrm>
            <a:off x="638096" y="184227"/>
            <a:ext cx="9912955" cy="1286367"/>
          </a:xfrm>
          <a:prstGeom prst="rect">
            <a:avLst/>
          </a:prstGeom>
        </p:spPr>
      </p:pic>
      <p:sp>
        <p:nvSpPr>
          <p:cNvPr id="21" name="Rectangle 20">
            <a:extLst>
              <a:ext uri="{FF2B5EF4-FFF2-40B4-BE49-F238E27FC236}">
                <a16:creationId xmlns:a16="http://schemas.microsoft.com/office/drawing/2014/main" id="{31FFF93C-B673-4D48-A1EB-D3BD3EAADE3B}"/>
              </a:ext>
            </a:extLst>
          </p:cNvPr>
          <p:cNvSpPr/>
          <p:nvPr/>
        </p:nvSpPr>
        <p:spPr>
          <a:xfrm>
            <a:off x="0" y="0"/>
            <a:ext cx="12192000" cy="6864668"/>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40CCB115-2855-4357-8A61-75B8720C4385}"/>
              </a:ext>
            </a:extLst>
          </p:cNvPr>
          <p:cNvGrpSpPr/>
          <p:nvPr/>
        </p:nvGrpSpPr>
        <p:grpSpPr>
          <a:xfrm>
            <a:off x="946030" y="1431415"/>
            <a:ext cx="7742591" cy="3728471"/>
            <a:chOff x="946030" y="1431415"/>
            <a:chExt cx="7742591" cy="3728471"/>
          </a:xfrm>
        </p:grpSpPr>
        <p:pic>
          <p:nvPicPr>
            <p:cNvPr id="33" name="Picture 32">
              <a:extLst>
                <a:ext uri="{FF2B5EF4-FFF2-40B4-BE49-F238E27FC236}">
                  <a16:creationId xmlns:a16="http://schemas.microsoft.com/office/drawing/2014/main" id="{03E47171-8418-4EEE-B721-50A4F99650EF}"/>
                </a:ext>
              </a:extLst>
            </p:cNvPr>
            <p:cNvPicPr>
              <a:picLocks noChangeAspect="1"/>
            </p:cNvPicPr>
            <p:nvPr/>
          </p:nvPicPr>
          <p:blipFill rotWithShape="1">
            <a:blip r:embed="rId6"/>
            <a:srcRect t="28756"/>
            <a:stretch/>
          </p:blipFill>
          <p:spPr>
            <a:xfrm>
              <a:off x="946030" y="2089466"/>
              <a:ext cx="7742591" cy="1650505"/>
            </a:xfrm>
            <a:prstGeom prst="rect">
              <a:avLst/>
            </a:prstGeom>
          </p:spPr>
        </p:pic>
        <p:pic>
          <p:nvPicPr>
            <p:cNvPr id="34" name="Picture 33">
              <a:extLst>
                <a:ext uri="{FF2B5EF4-FFF2-40B4-BE49-F238E27FC236}">
                  <a16:creationId xmlns:a16="http://schemas.microsoft.com/office/drawing/2014/main" id="{D1E23A88-1232-446A-8D7A-8F256B43CF5C}"/>
                </a:ext>
              </a:extLst>
            </p:cNvPr>
            <p:cNvPicPr>
              <a:picLocks noChangeAspect="1"/>
            </p:cNvPicPr>
            <p:nvPr/>
          </p:nvPicPr>
          <p:blipFill>
            <a:blip r:embed="rId7"/>
            <a:stretch>
              <a:fillRect/>
            </a:stretch>
          </p:blipFill>
          <p:spPr>
            <a:xfrm>
              <a:off x="1066808" y="1431415"/>
              <a:ext cx="7492633" cy="755970"/>
            </a:xfrm>
            <a:prstGeom prst="rect">
              <a:avLst/>
            </a:prstGeom>
          </p:spPr>
        </p:pic>
        <p:pic>
          <p:nvPicPr>
            <p:cNvPr id="35" name="Picture 34">
              <a:extLst>
                <a:ext uri="{FF2B5EF4-FFF2-40B4-BE49-F238E27FC236}">
                  <a16:creationId xmlns:a16="http://schemas.microsoft.com/office/drawing/2014/main" id="{30FB8349-E0C4-4D57-BE29-08C93CE51970}"/>
                </a:ext>
              </a:extLst>
            </p:cNvPr>
            <p:cNvPicPr>
              <a:picLocks noChangeAspect="1"/>
            </p:cNvPicPr>
            <p:nvPr/>
          </p:nvPicPr>
          <p:blipFill rotWithShape="1">
            <a:blip r:embed="rId8"/>
            <a:srcRect t="57100"/>
            <a:stretch/>
          </p:blipFill>
          <p:spPr>
            <a:xfrm>
              <a:off x="946030" y="3561873"/>
              <a:ext cx="7742591" cy="1598013"/>
            </a:xfrm>
            <a:prstGeom prst="rect">
              <a:avLst/>
            </a:prstGeom>
          </p:spPr>
        </p:pic>
      </p:grpSp>
      <p:pic>
        <p:nvPicPr>
          <p:cNvPr id="4" name="Picture 3">
            <a:extLst>
              <a:ext uri="{FF2B5EF4-FFF2-40B4-BE49-F238E27FC236}">
                <a16:creationId xmlns:a16="http://schemas.microsoft.com/office/drawing/2014/main" id="{4C960E48-D09A-456B-8B95-DEC5EF3D285C}"/>
              </a:ext>
            </a:extLst>
          </p:cNvPr>
          <p:cNvPicPr>
            <a:picLocks noChangeAspect="1"/>
          </p:cNvPicPr>
          <p:nvPr/>
        </p:nvPicPr>
        <p:blipFill>
          <a:blip r:embed="rId9"/>
          <a:stretch>
            <a:fillRect/>
          </a:stretch>
        </p:blipFill>
        <p:spPr>
          <a:xfrm>
            <a:off x="5894884" y="2184400"/>
            <a:ext cx="5818946" cy="3916500"/>
          </a:xfrm>
          <a:prstGeom prst="rect">
            <a:avLst/>
          </a:prstGeom>
        </p:spPr>
      </p:pic>
      <p:pic>
        <p:nvPicPr>
          <p:cNvPr id="18" name="Picture 17" descr="Logo&#10;&#10;Description automatically generated">
            <a:extLst>
              <a:ext uri="{FF2B5EF4-FFF2-40B4-BE49-F238E27FC236}">
                <a16:creationId xmlns:a16="http://schemas.microsoft.com/office/drawing/2014/main" id="{50579DC4-5BFC-40E0-B948-16003513CD90}"/>
              </a:ext>
            </a:extLst>
          </p:cNvPr>
          <p:cNvPicPr>
            <a:picLocks noChangeAspect="1"/>
          </p:cNvPicPr>
          <p:nvPr/>
        </p:nvPicPr>
        <p:blipFill rotWithShape="1">
          <a:blip r:embed="rId10">
            <a:extLst>
              <a:ext uri="{28A0092B-C50C-407E-A947-70E740481C1C}">
                <a14:useLocalDpi xmlns:a14="http://schemas.microsoft.com/office/drawing/2010/main" val="0"/>
              </a:ext>
            </a:extLst>
          </a:blip>
          <a:stretch/>
        </p:blipFill>
        <p:spPr>
          <a:xfrm>
            <a:off x="8718474" y="1732444"/>
            <a:ext cx="1195141" cy="1125266"/>
          </a:xfrm>
          <a:prstGeom prst="rect">
            <a:avLst/>
          </a:prstGeom>
        </p:spPr>
      </p:pic>
      <p:sp>
        <p:nvSpPr>
          <p:cNvPr id="20" name="矩形 18">
            <a:extLst>
              <a:ext uri="{FF2B5EF4-FFF2-40B4-BE49-F238E27FC236}">
                <a16:creationId xmlns:a16="http://schemas.microsoft.com/office/drawing/2014/main" id="{52611029-3BEE-4947-88CE-8F78D6192763}"/>
              </a:ext>
            </a:extLst>
          </p:cNvPr>
          <p:cNvSpPr/>
          <p:nvPr/>
        </p:nvSpPr>
        <p:spPr>
          <a:xfrm>
            <a:off x="-1" y="156754"/>
            <a:ext cx="9913615"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HK" sz="3200" b="1" dirty="0">
                <a:solidFill>
                  <a:schemeClr val="bg1"/>
                </a:solidFill>
              </a:rPr>
              <a:t>When do our </a:t>
            </a:r>
            <a:r>
              <a:rPr lang="en-US" altLang="zh-HK" sz="3200" b="1" dirty="0">
                <a:solidFill>
                  <a:srgbClr val="FFC000"/>
                </a:solidFill>
              </a:rPr>
              <a:t>sense of taste </a:t>
            </a:r>
            <a:r>
              <a:rPr lang="en-US" altLang="zh-HK" sz="3200" b="1" dirty="0">
                <a:solidFill>
                  <a:schemeClr val="bg1"/>
                </a:solidFill>
              </a:rPr>
              <a:t>give us a warning?</a:t>
            </a:r>
            <a:endParaRPr kumimoji="0" lang="en-US" altLang="zh-HK" sz="3200" b="1" dirty="0">
              <a:solidFill>
                <a:schemeClr val="bg1"/>
              </a:solidFill>
            </a:endParaRPr>
          </a:p>
        </p:txBody>
      </p:sp>
      <p:sp>
        <p:nvSpPr>
          <p:cNvPr id="8" name="Rectangle: Top Corners Rounded 7">
            <a:hlinkClick r:id="rId11"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12"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13"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14"/>
          <a:stretch>
            <a:fillRect/>
          </a:stretch>
        </p:blipFill>
        <p:spPr>
          <a:xfrm>
            <a:off x="46744" y="6100900"/>
            <a:ext cx="1592467" cy="720000"/>
          </a:xfrm>
          <a:prstGeom prst="rect">
            <a:avLst/>
          </a:prstGeom>
        </p:spPr>
      </p:pic>
      <p:cxnSp>
        <p:nvCxnSpPr>
          <p:cNvPr id="7" name="Straight Connector 6">
            <a:extLst>
              <a:ext uri="{FF2B5EF4-FFF2-40B4-BE49-F238E27FC236}">
                <a16:creationId xmlns:a16="http://schemas.microsoft.com/office/drawing/2014/main" id="{11A3D934-3E6A-4F73-8B6F-60E05BA97C8C}"/>
              </a:ext>
            </a:extLst>
          </p:cNvPr>
          <p:cNvCxnSpPr>
            <a:cxnSpLocks/>
          </p:cNvCxnSpPr>
          <p:nvPr/>
        </p:nvCxnSpPr>
        <p:spPr>
          <a:xfrm>
            <a:off x="2159000" y="3060700"/>
            <a:ext cx="5613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5CD103B-EBE2-469C-AEC7-549C64E0FC24}"/>
              </a:ext>
            </a:extLst>
          </p:cNvPr>
          <p:cNvCxnSpPr>
            <a:cxnSpLocks/>
          </p:cNvCxnSpPr>
          <p:nvPr/>
        </p:nvCxnSpPr>
        <p:spPr>
          <a:xfrm>
            <a:off x="1155709" y="3530600"/>
            <a:ext cx="4406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196B6EB-42FC-4CF9-BA9A-84DFCB2BFD37}"/>
              </a:ext>
            </a:extLst>
          </p:cNvPr>
          <p:cNvCxnSpPr>
            <a:cxnSpLocks/>
          </p:cNvCxnSpPr>
          <p:nvPr/>
        </p:nvCxnSpPr>
        <p:spPr>
          <a:xfrm>
            <a:off x="1155708" y="4013200"/>
            <a:ext cx="604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1E80E0-351A-435D-AFC2-47CB00CB45E5}"/>
              </a:ext>
            </a:extLst>
          </p:cNvPr>
          <p:cNvCxnSpPr>
            <a:cxnSpLocks/>
          </p:cNvCxnSpPr>
          <p:nvPr/>
        </p:nvCxnSpPr>
        <p:spPr>
          <a:xfrm>
            <a:off x="1155709" y="4483100"/>
            <a:ext cx="34416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1153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6"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sp>
        <p:nvSpPr>
          <p:cNvPr id="8" name="Rectangle: Top Corners Rounded 7">
            <a:hlinkClick r:id="rId7"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8"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9"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10"/>
          <a:stretch>
            <a:fillRect/>
          </a:stretch>
        </p:blipFill>
        <p:spPr>
          <a:xfrm>
            <a:off x="46744" y="6100900"/>
            <a:ext cx="1592467" cy="720000"/>
          </a:xfrm>
          <a:prstGeom prst="rect">
            <a:avLst/>
          </a:prstGeom>
        </p:spPr>
      </p:pic>
      <p:sp>
        <p:nvSpPr>
          <p:cNvPr id="3" name="Rectangle 2">
            <a:extLst>
              <a:ext uri="{FF2B5EF4-FFF2-40B4-BE49-F238E27FC236}">
                <a16:creationId xmlns:a16="http://schemas.microsoft.com/office/drawing/2014/main" id="{C252B3B5-9423-4EC6-B677-D71C4DF0B784}"/>
              </a:ext>
            </a:extLst>
          </p:cNvPr>
          <p:cNvSpPr/>
          <p:nvPr/>
        </p:nvSpPr>
        <p:spPr>
          <a:xfrm>
            <a:off x="1104900" y="1270000"/>
            <a:ext cx="11087100" cy="4226200"/>
          </a:xfrm>
          <a:prstGeom prst="rect">
            <a:avLst/>
          </a:prstGeom>
          <a:solidFill>
            <a:srgbClr val="F9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Rectangle 15">
            <a:extLst>
              <a:ext uri="{FF2B5EF4-FFF2-40B4-BE49-F238E27FC236}">
                <a16:creationId xmlns:a16="http://schemas.microsoft.com/office/drawing/2014/main" id="{41627FD9-04BD-4B58-B473-159028AE5628}"/>
              </a:ext>
            </a:extLst>
          </p:cNvPr>
          <p:cNvSpPr/>
          <p:nvPr/>
        </p:nvSpPr>
        <p:spPr>
          <a:xfrm>
            <a:off x="1304724" y="1451452"/>
            <a:ext cx="10887276" cy="4582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Picture 17">
            <a:extLst>
              <a:ext uri="{FF2B5EF4-FFF2-40B4-BE49-F238E27FC236}">
                <a16:creationId xmlns:a16="http://schemas.microsoft.com/office/drawing/2014/main" id="{EBCD9DD7-703A-4EC2-A66F-69B781B4F7E9}"/>
              </a:ext>
            </a:extLst>
          </p:cNvPr>
          <p:cNvPicPr>
            <a:picLocks noChangeAspect="1"/>
          </p:cNvPicPr>
          <p:nvPr/>
        </p:nvPicPr>
        <p:blipFill>
          <a:blip r:embed="rId11"/>
          <a:stretch>
            <a:fillRect/>
          </a:stretch>
        </p:blipFill>
        <p:spPr>
          <a:xfrm>
            <a:off x="546941" y="722687"/>
            <a:ext cx="2348133" cy="2236413"/>
          </a:xfrm>
          <a:prstGeom prst="rect">
            <a:avLst/>
          </a:prstGeom>
          <a:effectLst>
            <a:outerShdw blurRad="63500" sx="102000" sy="102000" algn="ctr" rotWithShape="0">
              <a:prstClr val="black">
                <a:alpha val="40000"/>
              </a:prstClr>
            </a:outerShdw>
          </a:effectLst>
        </p:spPr>
      </p:pic>
      <p:sp>
        <p:nvSpPr>
          <p:cNvPr id="21" name="矩形 18">
            <a:extLst>
              <a:ext uri="{FF2B5EF4-FFF2-40B4-BE49-F238E27FC236}">
                <a16:creationId xmlns:a16="http://schemas.microsoft.com/office/drawing/2014/main" id="{452F7059-4953-440D-B967-36A1AA8F6E16}"/>
              </a:ext>
            </a:extLst>
          </p:cNvPr>
          <p:cNvSpPr/>
          <p:nvPr/>
        </p:nvSpPr>
        <p:spPr>
          <a:xfrm>
            <a:off x="-1" y="156754"/>
            <a:ext cx="8420101"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HK" sz="3200" b="1" dirty="0">
                <a:solidFill>
                  <a:schemeClr val="bg1"/>
                </a:solidFill>
              </a:rPr>
              <a:t>Do </a:t>
            </a:r>
            <a:r>
              <a:rPr lang="en-US" altLang="zh-HK" sz="3200" b="1" dirty="0">
                <a:solidFill>
                  <a:srgbClr val="FFC000"/>
                </a:solidFill>
              </a:rPr>
              <a:t>animals</a:t>
            </a:r>
            <a:r>
              <a:rPr lang="en-US" altLang="zh-HK" sz="3200" b="1" dirty="0">
                <a:solidFill>
                  <a:schemeClr val="bg1"/>
                </a:solidFill>
              </a:rPr>
              <a:t> also have a sense of taste?</a:t>
            </a:r>
            <a:endParaRPr kumimoji="0" lang="en-US" altLang="zh-HK" sz="3200" b="1" dirty="0">
              <a:solidFill>
                <a:schemeClr val="bg1"/>
              </a:solidFill>
            </a:endParaRPr>
          </a:p>
        </p:txBody>
      </p:sp>
      <p:pic>
        <p:nvPicPr>
          <p:cNvPr id="23" name="PLET2E_4A4_RaC">
            <a:hlinkClick r:id="" action="ppaction://media"/>
            <a:extLst>
              <a:ext uri="{FF2B5EF4-FFF2-40B4-BE49-F238E27FC236}">
                <a16:creationId xmlns:a16="http://schemas.microsoft.com/office/drawing/2014/main" id="{0FB1E58D-9891-40CB-B18E-A9F15E8E8BC8}"/>
              </a:ext>
            </a:extLst>
          </p:cNvPr>
          <p:cNvPicPr>
            <a:picLocks noChangeAspect="1"/>
          </p:cNvPicPr>
          <p:nvPr>
            <a:audioFile r:link="rId2"/>
            <p:extLst>
              <p:ext uri="{DAA4B4D4-6D71-4841-9C94-3DE7FCFB9230}">
                <p14:media xmlns:p14="http://schemas.microsoft.com/office/powerpoint/2010/main" r:embed="rId3">
                  <p14:trim st="116900" end="10340"/>
                </p14:media>
              </p:ext>
            </p:extLst>
          </p:nvPr>
        </p:nvPicPr>
        <p:blipFill>
          <a:blip r:embed="rId12"/>
          <a:stretch>
            <a:fillRect/>
          </a:stretch>
        </p:blipFill>
        <p:spPr>
          <a:xfrm>
            <a:off x="-677288" y="156754"/>
            <a:ext cx="609600" cy="609600"/>
          </a:xfrm>
          <a:prstGeom prst="rect">
            <a:avLst/>
          </a:prstGeom>
        </p:spPr>
      </p:pic>
      <p:sp>
        <p:nvSpPr>
          <p:cNvPr id="27" name="Rectangle 26">
            <a:extLst>
              <a:ext uri="{FF2B5EF4-FFF2-40B4-BE49-F238E27FC236}">
                <a16:creationId xmlns:a16="http://schemas.microsoft.com/office/drawing/2014/main" id="{2DD38A72-A318-4D92-8AB2-EB4BA6117757}"/>
              </a:ext>
            </a:extLst>
          </p:cNvPr>
          <p:cNvSpPr/>
          <p:nvPr/>
        </p:nvSpPr>
        <p:spPr>
          <a:xfrm>
            <a:off x="2895075" y="3593988"/>
            <a:ext cx="1880126" cy="4389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Rectangle 25">
            <a:extLst>
              <a:ext uri="{FF2B5EF4-FFF2-40B4-BE49-F238E27FC236}">
                <a16:creationId xmlns:a16="http://schemas.microsoft.com/office/drawing/2014/main" id="{22545DE4-2F27-4E89-89A6-8FAE313911E7}"/>
              </a:ext>
            </a:extLst>
          </p:cNvPr>
          <p:cNvSpPr/>
          <p:nvPr/>
        </p:nvSpPr>
        <p:spPr>
          <a:xfrm>
            <a:off x="2895074" y="3086100"/>
            <a:ext cx="4995431" cy="4389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TextBox 16">
            <a:extLst>
              <a:ext uri="{FF2B5EF4-FFF2-40B4-BE49-F238E27FC236}">
                <a16:creationId xmlns:a16="http://schemas.microsoft.com/office/drawing/2014/main" id="{5C525205-6F95-4245-A6BD-EB24943818F2}"/>
              </a:ext>
            </a:extLst>
          </p:cNvPr>
          <p:cNvSpPr txBox="1"/>
          <p:nvPr/>
        </p:nvSpPr>
        <p:spPr>
          <a:xfrm>
            <a:off x="2830619" y="1608516"/>
            <a:ext cx="6110181" cy="4329711"/>
          </a:xfrm>
          <a:prstGeom prst="rect">
            <a:avLst/>
          </a:prstGeom>
          <a:noFill/>
        </p:spPr>
        <p:txBody>
          <a:bodyPr wrap="square">
            <a:spAutoFit/>
          </a:bodyPr>
          <a:lstStyle/>
          <a:p>
            <a:pPr>
              <a:lnSpc>
                <a:spcPct val="110000"/>
              </a:lnSpc>
              <a:spcAft>
                <a:spcPts val="1200"/>
              </a:spcAft>
            </a:pPr>
            <a:r>
              <a:rPr lang="en-US" altLang="zh-TW" sz="2800" dirty="0">
                <a:latin typeface="Comic Sans MS" panose="030F0702030302020204" pitchFamily="66" charset="0"/>
              </a:rPr>
              <a:t>	</a:t>
            </a:r>
            <a:r>
              <a:rPr lang="en-US" altLang="zh-TW" sz="2800" b="0" i="0" u="none" strike="noStrike" baseline="0" dirty="0">
                <a:latin typeface="Comic Sans MS" panose="030F0702030302020204" pitchFamily="66" charset="0"/>
              </a:rPr>
              <a:t>Animals can taste things, but not in exactly the same way as us</a:t>
            </a:r>
            <a:r>
              <a:rPr lang="en-US" altLang="zh-TW" sz="2800" dirty="0">
                <a:latin typeface="Comic Sans MS" panose="030F0702030302020204" pitchFamily="66" charset="0"/>
              </a:rPr>
              <a:t>. All mammals have taste buds but cats, for example, can‛t taste sweetness. Dogs have special taste buds for water (we don‛t). Birds have far fewer taste buds than mammals. Poor chickens only have about 30!</a:t>
            </a:r>
            <a:endParaRPr lang="zh-TW" altLang="en-US" sz="2800" dirty="0">
              <a:latin typeface="Comic Sans MS" panose="030F0702030302020204" pitchFamily="66" charset="0"/>
            </a:endParaRPr>
          </a:p>
        </p:txBody>
      </p:sp>
      <p:pic>
        <p:nvPicPr>
          <p:cNvPr id="12" name="play button">
            <a:extLst>
              <a:ext uri="{FF2B5EF4-FFF2-40B4-BE49-F238E27FC236}">
                <a16:creationId xmlns:a16="http://schemas.microsoft.com/office/drawing/2014/main" id="{C07B259B-B937-4343-AED5-ACB11A01572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62761" y="1451958"/>
            <a:ext cx="640080" cy="640080"/>
          </a:xfrm>
          <a:prstGeom prst="rect">
            <a:avLst/>
          </a:prstGeom>
        </p:spPr>
      </p:pic>
      <p:pic>
        <p:nvPicPr>
          <p:cNvPr id="25" name="Picture 24">
            <a:extLst>
              <a:ext uri="{FF2B5EF4-FFF2-40B4-BE49-F238E27FC236}">
                <a16:creationId xmlns:a16="http://schemas.microsoft.com/office/drawing/2014/main" id="{34BADA49-3A1F-4C5F-B9FF-2106AB75A84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201165" y="2337958"/>
            <a:ext cx="2088718" cy="3295281"/>
          </a:xfrm>
          <a:prstGeom prst="rect">
            <a:avLst/>
          </a:prstGeom>
        </p:spPr>
      </p:pic>
      <p:pic>
        <p:nvPicPr>
          <p:cNvPr id="29" name="Picture 28">
            <a:extLst>
              <a:ext uri="{FF2B5EF4-FFF2-40B4-BE49-F238E27FC236}">
                <a16:creationId xmlns:a16="http://schemas.microsoft.com/office/drawing/2014/main" id="{48D97152-DCA6-4D4B-A31A-474066C4E12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677880" y="4457700"/>
            <a:ext cx="1135288" cy="828453"/>
          </a:xfrm>
          <a:prstGeom prst="rect">
            <a:avLst/>
          </a:prstGeom>
        </p:spPr>
      </p:pic>
      <p:pic>
        <p:nvPicPr>
          <p:cNvPr id="30" name="Graphic 29">
            <a:extLst>
              <a:ext uri="{FF2B5EF4-FFF2-40B4-BE49-F238E27FC236}">
                <a16:creationId xmlns:a16="http://schemas.microsoft.com/office/drawing/2014/main" id="{588F9506-9EF7-4FE9-96E8-327D4FB08C0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052878" y="1787749"/>
            <a:ext cx="680430" cy="823678"/>
          </a:xfrm>
          <a:prstGeom prst="rect">
            <a:avLst/>
          </a:prstGeom>
        </p:spPr>
      </p:pic>
    </p:spTree>
    <p:custDataLst>
      <p:tags r:id="rId1"/>
    </p:custDataLst>
    <p:extLst>
      <p:ext uri="{BB962C8B-B14F-4D97-AF65-F5344CB8AC3E}">
        <p14:creationId xmlns:p14="http://schemas.microsoft.com/office/powerpoint/2010/main" val="3286104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vertical)">
                                      <p:cBhvr>
                                        <p:cTn id="12" dur="500"/>
                                        <p:tgtEl>
                                          <p:spTgt spid="17"/>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26" presetClass="emph" presetSubtype="0" repeatCount="indefinite" fill="hold" nodeType="withEffect">
                                  <p:stCondLst>
                                    <p:cond delay="0"/>
                                  </p:stCondLst>
                                  <p:childTnLst>
                                    <p:animEffect transition="out" filter="fade">
                                      <p:cBhvr>
                                        <p:cTn id="36" dur="500" tmFilter="0, 0; .2, .5; .8, .5; 1, 0"/>
                                        <p:tgtEl>
                                          <p:spTgt spid="30"/>
                                        </p:tgtEl>
                                      </p:cBhvr>
                                    </p:animEffect>
                                    <p:animScale>
                                      <p:cBhvr>
                                        <p:cTn id="37"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3"/>
                </p:tgtEl>
              </p:cMediaNode>
            </p:audio>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1400" fill="hold"/>
                                        <p:tgtEl>
                                          <p:spTgt spid="23"/>
                                        </p:tgtEl>
                                      </p:cBhvr>
                                    </p:cmd>
                                  </p:childTnLst>
                                </p:cTn>
                              </p:par>
                            </p:childTnLst>
                          </p:cTn>
                        </p:par>
                      </p:childTnLst>
                    </p:cTn>
                  </p:par>
                </p:childTnLst>
              </p:cTn>
              <p:nextCondLst>
                <p:cond evt="onClick" delay="0">
                  <p:tgtEl>
                    <p:spTgt spid="12"/>
                  </p:tgtEl>
                </p:cond>
              </p:nextCondLst>
            </p:seq>
          </p:childTnLst>
        </p:cTn>
      </p:par>
    </p:tnLst>
    <p:bldLst>
      <p:bldP spid="21" grpId="0" animBg="1"/>
      <p:bldP spid="27" grpId="0" animBg="1"/>
      <p:bldP spid="26"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6"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sp>
        <p:nvSpPr>
          <p:cNvPr id="8" name="Rectangle: Top Corners Rounded 7">
            <a:hlinkClick r:id="rId7"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8"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9"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10"/>
          <a:stretch>
            <a:fillRect/>
          </a:stretch>
        </p:blipFill>
        <p:spPr>
          <a:xfrm>
            <a:off x="46744" y="6100900"/>
            <a:ext cx="1592467" cy="720000"/>
          </a:xfrm>
          <a:prstGeom prst="rect">
            <a:avLst/>
          </a:prstGeom>
        </p:spPr>
      </p:pic>
      <p:sp>
        <p:nvSpPr>
          <p:cNvPr id="3" name="Rectangle 2">
            <a:extLst>
              <a:ext uri="{FF2B5EF4-FFF2-40B4-BE49-F238E27FC236}">
                <a16:creationId xmlns:a16="http://schemas.microsoft.com/office/drawing/2014/main" id="{C252B3B5-9423-4EC6-B677-D71C4DF0B784}"/>
              </a:ext>
            </a:extLst>
          </p:cNvPr>
          <p:cNvSpPr/>
          <p:nvPr/>
        </p:nvSpPr>
        <p:spPr>
          <a:xfrm>
            <a:off x="1104900" y="1270000"/>
            <a:ext cx="11087100" cy="4226200"/>
          </a:xfrm>
          <a:prstGeom prst="rect">
            <a:avLst/>
          </a:prstGeom>
          <a:solidFill>
            <a:srgbClr val="F9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Rectangle 15">
            <a:extLst>
              <a:ext uri="{FF2B5EF4-FFF2-40B4-BE49-F238E27FC236}">
                <a16:creationId xmlns:a16="http://schemas.microsoft.com/office/drawing/2014/main" id="{41627FD9-04BD-4B58-B473-159028AE5628}"/>
              </a:ext>
            </a:extLst>
          </p:cNvPr>
          <p:cNvSpPr/>
          <p:nvPr/>
        </p:nvSpPr>
        <p:spPr>
          <a:xfrm>
            <a:off x="1304724" y="1451452"/>
            <a:ext cx="10887276" cy="4582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Picture 17">
            <a:extLst>
              <a:ext uri="{FF2B5EF4-FFF2-40B4-BE49-F238E27FC236}">
                <a16:creationId xmlns:a16="http://schemas.microsoft.com/office/drawing/2014/main" id="{EBCD9DD7-703A-4EC2-A66F-69B781B4F7E9}"/>
              </a:ext>
            </a:extLst>
          </p:cNvPr>
          <p:cNvPicPr>
            <a:picLocks noChangeAspect="1"/>
          </p:cNvPicPr>
          <p:nvPr/>
        </p:nvPicPr>
        <p:blipFill>
          <a:blip r:embed="rId11"/>
          <a:stretch>
            <a:fillRect/>
          </a:stretch>
        </p:blipFill>
        <p:spPr>
          <a:xfrm>
            <a:off x="546941" y="722687"/>
            <a:ext cx="2348133" cy="2236413"/>
          </a:xfrm>
          <a:prstGeom prst="rect">
            <a:avLst/>
          </a:prstGeom>
          <a:effectLst>
            <a:outerShdw blurRad="63500" sx="102000" sy="102000" algn="ctr" rotWithShape="0">
              <a:prstClr val="black">
                <a:alpha val="40000"/>
              </a:prstClr>
            </a:outerShdw>
          </a:effectLst>
        </p:spPr>
      </p:pic>
      <p:sp>
        <p:nvSpPr>
          <p:cNvPr id="21" name="矩形 18">
            <a:extLst>
              <a:ext uri="{FF2B5EF4-FFF2-40B4-BE49-F238E27FC236}">
                <a16:creationId xmlns:a16="http://schemas.microsoft.com/office/drawing/2014/main" id="{452F7059-4953-440D-B967-36A1AA8F6E16}"/>
              </a:ext>
            </a:extLst>
          </p:cNvPr>
          <p:cNvSpPr/>
          <p:nvPr/>
        </p:nvSpPr>
        <p:spPr>
          <a:xfrm>
            <a:off x="-1" y="156754"/>
            <a:ext cx="8420101"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HK" sz="3200" b="1" dirty="0">
                <a:solidFill>
                  <a:schemeClr val="bg1"/>
                </a:solidFill>
              </a:rPr>
              <a:t>Do </a:t>
            </a:r>
            <a:r>
              <a:rPr lang="en-US" altLang="zh-HK" sz="3200" b="1" dirty="0">
                <a:solidFill>
                  <a:srgbClr val="FFC000"/>
                </a:solidFill>
              </a:rPr>
              <a:t>animals</a:t>
            </a:r>
            <a:r>
              <a:rPr lang="en-US" altLang="zh-HK" sz="3200" b="1" dirty="0">
                <a:solidFill>
                  <a:schemeClr val="bg1"/>
                </a:solidFill>
              </a:rPr>
              <a:t> also have a sense of taste?</a:t>
            </a:r>
            <a:endParaRPr kumimoji="0" lang="en-US" altLang="zh-HK" sz="3200" b="1" dirty="0">
              <a:solidFill>
                <a:schemeClr val="bg1"/>
              </a:solidFill>
            </a:endParaRPr>
          </a:p>
        </p:txBody>
      </p:sp>
      <p:sp>
        <p:nvSpPr>
          <p:cNvPr id="27" name="Rectangle 26">
            <a:extLst>
              <a:ext uri="{FF2B5EF4-FFF2-40B4-BE49-F238E27FC236}">
                <a16:creationId xmlns:a16="http://schemas.microsoft.com/office/drawing/2014/main" id="{2DD38A72-A318-4D92-8AB2-EB4BA6117757}"/>
              </a:ext>
            </a:extLst>
          </p:cNvPr>
          <p:cNvSpPr/>
          <p:nvPr/>
        </p:nvSpPr>
        <p:spPr>
          <a:xfrm>
            <a:off x="2895074" y="4025788"/>
            <a:ext cx="4369325" cy="4389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Rectangle 25">
            <a:extLst>
              <a:ext uri="{FF2B5EF4-FFF2-40B4-BE49-F238E27FC236}">
                <a16:creationId xmlns:a16="http://schemas.microsoft.com/office/drawing/2014/main" id="{22545DE4-2F27-4E89-89A6-8FAE313911E7}"/>
              </a:ext>
            </a:extLst>
          </p:cNvPr>
          <p:cNvSpPr/>
          <p:nvPr/>
        </p:nvSpPr>
        <p:spPr>
          <a:xfrm>
            <a:off x="4774675" y="3543300"/>
            <a:ext cx="4039126" cy="4389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TextBox 16">
            <a:extLst>
              <a:ext uri="{FF2B5EF4-FFF2-40B4-BE49-F238E27FC236}">
                <a16:creationId xmlns:a16="http://schemas.microsoft.com/office/drawing/2014/main" id="{5C525205-6F95-4245-A6BD-EB24943818F2}"/>
              </a:ext>
            </a:extLst>
          </p:cNvPr>
          <p:cNvSpPr txBox="1"/>
          <p:nvPr/>
        </p:nvSpPr>
        <p:spPr>
          <a:xfrm>
            <a:off x="2830619" y="1608516"/>
            <a:ext cx="6110181" cy="4329711"/>
          </a:xfrm>
          <a:prstGeom prst="rect">
            <a:avLst/>
          </a:prstGeom>
          <a:noFill/>
        </p:spPr>
        <p:txBody>
          <a:bodyPr wrap="square">
            <a:spAutoFit/>
          </a:bodyPr>
          <a:lstStyle/>
          <a:p>
            <a:pPr>
              <a:lnSpc>
                <a:spcPct val="110000"/>
              </a:lnSpc>
              <a:spcAft>
                <a:spcPts val="1200"/>
              </a:spcAft>
            </a:pPr>
            <a:r>
              <a:rPr lang="en-US" altLang="zh-TW" sz="2800" dirty="0">
                <a:latin typeface="Comic Sans MS" panose="030F0702030302020204" pitchFamily="66" charset="0"/>
              </a:rPr>
              <a:t>	</a:t>
            </a:r>
            <a:r>
              <a:rPr lang="en-US" altLang="zh-TW" sz="2800" b="0" i="0" u="none" strike="noStrike" baseline="0" dirty="0">
                <a:latin typeface="Comic Sans MS" panose="030F0702030302020204" pitchFamily="66" charset="0"/>
              </a:rPr>
              <a:t>Animals can taste things, but not in exactly the same way as us</a:t>
            </a:r>
            <a:r>
              <a:rPr lang="en-US" altLang="zh-TW" sz="2800" dirty="0">
                <a:latin typeface="Comic Sans MS" panose="030F0702030302020204" pitchFamily="66" charset="0"/>
              </a:rPr>
              <a:t>. All mammals have taste buds but cats, for example, can‛t taste sweetness. Dogs have special taste buds for water (we don‛t). Birds have far fewer taste buds than mammals. Poor chickens only have about 30!</a:t>
            </a:r>
            <a:endParaRPr lang="zh-TW" altLang="en-US" sz="2800" dirty="0">
              <a:latin typeface="Comic Sans MS" panose="030F0702030302020204" pitchFamily="66" charset="0"/>
            </a:endParaRPr>
          </a:p>
        </p:txBody>
      </p:sp>
      <p:pic>
        <p:nvPicPr>
          <p:cNvPr id="15" name="Picture 14" descr="A crescent moon in the sky&#10;&#10;Description automatically generated with low confidence">
            <a:extLst>
              <a:ext uri="{FF2B5EF4-FFF2-40B4-BE49-F238E27FC236}">
                <a16:creationId xmlns:a16="http://schemas.microsoft.com/office/drawing/2014/main" id="{B1165235-CF7C-4AE7-8292-3F1B6F2420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44276" y="2676856"/>
            <a:ext cx="2879512" cy="2160244"/>
          </a:xfrm>
          <a:prstGeom prst="rect">
            <a:avLst/>
          </a:prstGeom>
        </p:spPr>
      </p:pic>
      <p:pic>
        <p:nvPicPr>
          <p:cNvPr id="12" name="play button">
            <a:extLst>
              <a:ext uri="{FF2B5EF4-FFF2-40B4-BE49-F238E27FC236}">
                <a16:creationId xmlns:a16="http://schemas.microsoft.com/office/drawing/2014/main" id="{C07B259B-B937-4343-AED5-ACB11A01572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62761" y="1451958"/>
            <a:ext cx="640080" cy="640080"/>
          </a:xfrm>
          <a:prstGeom prst="rect">
            <a:avLst/>
          </a:prstGeom>
        </p:spPr>
      </p:pic>
      <p:pic>
        <p:nvPicPr>
          <p:cNvPr id="34" name="Picture 33">
            <a:extLst>
              <a:ext uri="{FF2B5EF4-FFF2-40B4-BE49-F238E27FC236}">
                <a16:creationId xmlns:a16="http://schemas.microsoft.com/office/drawing/2014/main" id="{10D7E00E-AAF7-4AA6-93EE-36D1D6F0D41A}"/>
              </a:ext>
            </a:extLst>
          </p:cNvPr>
          <p:cNvPicPr>
            <a:picLocks noChangeAspect="1"/>
          </p:cNvPicPr>
          <p:nvPr/>
        </p:nvPicPr>
        <p:blipFill>
          <a:blip r:embed="rId14">
            <a:extLst>
              <a:ext uri="{28A0092B-C50C-407E-A947-70E740481C1C}">
                <a14:useLocalDpi xmlns:a14="http://schemas.microsoft.com/office/drawing/2010/main" val="0"/>
              </a:ext>
            </a:extLst>
          </a:blip>
          <a:stretch/>
        </p:blipFill>
        <p:spPr>
          <a:xfrm>
            <a:off x="9044276" y="2676856"/>
            <a:ext cx="2879512" cy="2160244"/>
          </a:xfrm>
          <a:prstGeom prst="rect">
            <a:avLst/>
          </a:prstGeom>
        </p:spPr>
      </p:pic>
      <p:pic>
        <p:nvPicPr>
          <p:cNvPr id="19" name="Picture 18">
            <a:extLst>
              <a:ext uri="{FF2B5EF4-FFF2-40B4-BE49-F238E27FC236}">
                <a16:creationId xmlns:a16="http://schemas.microsoft.com/office/drawing/2014/main" id="{85CF241D-6831-4FBA-BE0B-8D57D31BBBF5}"/>
              </a:ext>
            </a:extLst>
          </p:cNvPr>
          <p:cNvPicPr>
            <a:picLocks noChangeAspect="1"/>
          </p:cNvPicPr>
          <p:nvPr/>
        </p:nvPicPr>
        <p:blipFill rotWithShape="1">
          <a:blip r:embed="rId15">
            <a:extLst>
              <a:ext uri="{28A0092B-C50C-407E-A947-70E740481C1C}">
                <a14:useLocalDpi xmlns:a14="http://schemas.microsoft.com/office/drawing/2010/main" val="0"/>
              </a:ext>
            </a:extLst>
          </a:blip>
          <a:srcRect l="5340" t="72568" r="56513"/>
          <a:stretch/>
        </p:blipFill>
        <p:spPr>
          <a:xfrm>
            <a:off x="9446650" y="4126572"/>
            <a:ext cx="1098443" cy="592587"/>
          </a:xfrm>
          <a:prstGeom prst="rect">
            <a:avLst/>
          </a:prstGeom>
        </p:spPr>
      </p:pic>
      <p:pic>
        <p:nvPicPr>
          <p:cNvPr id="4" name="Picture 3" descr="A picture containing silhouette&#10;&#10;Description automatically generated">
            <a:extLst>
              <a:ext uri="{FF2B5EF4-FFF2-40B4-BE49-F238E27FC236}">
                <a16:creationId xmlns:a16="http://schemas.microsoft.com/office/drawing/2014/main" id="{D716BC10-5753-43E3-AAC1-A98DD01C4EFE}"/>
              </a:ext>
            </a:extLst>
          </p:cNvPr>
          <p:cNvPicPr>
            <a:picLocks noChangeAspect="1"/>
          </p:cNvPicPr>
          <p:nvPr/>
        </p:nvPicPr>
        <p:blipFill rotWithShape="1">
          <a:blip r:embed="rId16">
            <a:extLst>
              <a:ext uri="{28A0092B-C50C-407E-A947-70E740481C1C}">
                <a14:useLocalDpi xmlns:a14="http://schemas.microsoft.com/office/drawing/2010/main" val="0"/>
              </a:ext>
            </a:extLst>
          </a:blip>
          <a:srcRect l="24673" t="53982" r="59544" b="19889"/>
          <a:stretch/>
        </p:blipFill>
        <p:spPr>
          <a:xfrm>
            <a:off x="9754745" y="3842984"/>
            <a:ext cx="454484" cy="564459"/>
          </a:xfrm>
          <a:prstGeom prst="rect">
            <a:avLst/>
          </a:prstGeom>
        </p:spPr>
      </p:pic>
      <p:pic>
        <p:nvPicPr>
          <p:cNvPr id="36" name="Picture 35">
            <a:extLst>
              <a:ext uri="{FF2B5EF4-FFF2-40B4-BE49-F238E27FC236}">
                <a16:creationId xmlns:a16="http://schemas.microsoft.com/office/drawing/2014/main" id="{AEAB7E43-CC0A-4E7B-9BD6-6D51840EC4E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9237586" y="4095790"/>
            <a:ext cx="247589" cy="258716"/>
          </a:xfrm>
          <a:prstGeom prst="rect">
            <a:avLst/>
          </a:prstGeom>
        </p:spPr>
      </p:pic>
      <p:pic>
        <p:nvPicPr>
          <p:cNvPr id="37" name="Picture 36">
            <a:extLst>
              <a:ext uri="{FF2B5EF4-FFF2-40B4-BE49-F238E27FC236}">
                <a16:creationId xmlns:a16="http://schemas.microsoft.com/office/drawing/2014/main" id="{863A0A86-CC3D-4A5B-A6EB-1DF617B6BC9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9455951" y="3996965"/>
            <a:ext cx="186017" cy="194377"/>
          </a:xfrm>
          <a:prstGeom prst="rect">
            <a:avLst/>
          </a:prstGeom>
        </p:spPr>
      </p:pic>
      <p:pic>
        <p:nvPicPr>
          <p:cNvPr id="40" name="Graphic 39" descr="Two Hearts with solid fill">
            <a:extLst>
              <a:ext uri="{FF2B5EF4-FFF2-40B4-BE49-F238E27FC236}">
                <a16:creationId xmlns:a16="http://schemas.microsoft.com/office/drawing/2014/main" id="{E4D980A5-8FC8-4C16-A750-6FF3A7EE092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045700" y="2546961"/>
            <a:ext cx="764973" cy="764973"/>
          </a:xfrm>
          <a:prstGeom prst="rect">
            <a:avLst/>
          </a:prstGeom>
        </p:spPr>
      </p:pic>
      <p:pic>
        <p:nvPicPr>
          <p:cNvPr id="24" name="PLET2E_4A4_RaC">
            <a:hlinkClick r:id="" action="ppaction://media"/>
            <a:extLst>
              <a:ext uri="{FF2B5EF4-FFF2-40B4-BE49-F238E27FC236}">
                <a16:creationId xmlns:a16="http://schemas.microsoft.com/office/drawing/2014/main" id="{FB372408-602A-49FD-AB6F-B75821B0E125}"/>
              </a:ext>
            </a:extLst>
          </p:cNvPr>
          <p:cNvPicPr>
            <a:picLocks noChangeAspect="1"/>
          </p:cNvPicPr>
          <p:nvPr>
            <a:audioFile r:link="rId2"/>
            <p:extLst>
              <p:ext uri="{DAA4B4D4-6D71-4841-9C94-3DE7FCFB9230}">
                <p14:media xmlns:p14="http://schemas.microsoft.com/office/powerpoint/2010/main" r:embed="rId3">
                  <p14:trim st="116900" end="10340"/>
                </p14:media>
              </p:ext>
            </p:extLst>
          </p:nvPr>
        </p:nvPicPr>
        <p:blipFill>
          <a:blip r:embed="rId20"/>
          <a:stretch>
            <a:fillRect/>
          </a:stretch>
        </p:blipFill>
        <p:spPr>
          <a:xfrm>
            <a:off x="-677288" y="156754"/>
            <a:ext cx="609600" cy="609600"/>
          </a:xfrm>
          <a:prstGeom prst="rect">
            <a:avLst/>
          </a:prstGeom>
        </p:spPr>
      </p:pic>
      <p:pic>
        <p:nvPicPr>
          <p:cNvPr id="7" name="Picture 6">
            <a:extLst>
              <a:ext uri="{FF2B5EF4-FFF2-40B4-BE49-F238E27FC236}">
                <a16:creationId xmlns:a16="http://schemas.microsoft.com/office/drawing/2014/main" id="{1A20EF6B-8E1D-4E44-9BB9-4F83A10988DB}"/>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9044276" y="2676856"/>
            <a:ext cx="2879512" cy="2160243"/>
          </a:xfrm>
          <a:prstGeom prst="rect">
            <a:avLst/>
          </a:prstGeom>
        </p:spPr>
      </p:pic>
    </p:spTree>
    <p:custDataLst>
      <p:tags r:id="rId1"/>
    </p:custDataLst>
    <p:extLst>
      <p:ext uri="{BB962C8B-B14F-4D97-AF65-F5344CB8AC3E}">
        <p14:creationId xmlns:p14="http://schemas.microsoft.com/office/powerpoint/2010/main" val="219506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1500"/>
                            </p:stCondLst>
                            <p:childTnLst>
                              <p:par>
                                <p:cTn id="26" presetID="1"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par>
                          <p:cTn id="28" fill="hold">
                            <p:stCondLst>
                              <p:cond delay="1500"/>
                            </p:stCondLst>
                            <p:childTnLst>
                              <p:par>
                                <p:cTn id="29" presetID="45" presetClass="entr" presetSubtype="0" repeatCount="indefinite"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2000"/>
                                        <p:tgtEl>
                                          <p:spTgt spid="36"/>
                                        </p:tgtEl>
                                      </p:cBhvr>
                                    </p:animEffect>
                                    <p:anim calcmode="lin" valueType="num">
                                      <p:cBhvr>
                                        <p:cTn id="32" dur="2000" fill="hold"/>
                                        <p:tgtEl>
                                          <p:spTgt spid="36"/>
                                        </p:tgtEl>
                                        <p:attrNameLst>
                                          <p:attrName>ppt_w</p:attrName>
                                        </p:attrNameLst>
                                      </p:cBhvr>
                                      <p:tavLst>
                                        <p:tav tm="0" fmla="#ppt_w*sin(2.5*pi*$)">
                                          <p:val>
                                            <p:fltVal val="0"/>
                                          </p:val>
                                        </p:tav>
                                        <p:tav tm="100000">
                                          <p:val>
                                            <p:fltVal val="1"/>
                                          </p:val>
                                        </p:tav>
                                      </p:tavLst>
                                    </p:anim>
                                    <p:anim calcmode="lin" valueType="num">
                                      <p:cBhvr>
                                        <p:cTn id="33" dur="2000" fill="hold"/>
                                        <p:tgtEl>
                                          <p:spTgt spid="36"/>
                                        </p:tgtEl>
                                        <p:attrNameLst>
                                          <p:attrName>ppt_h</p:attrName>
                                        </p:attrNameLst>
                                      </p:cBhvr>
                                      <p:tavLst>
                                        <p:tav tm="0">
                                          <p:val>
                                            <p:strVal val="#ppt_h"/>
                                          </p:val>
                                        </p:tav>
                                        <p:tav tm="100000">
                                          <p:val>
                                            <p:strVal val="#ppt_h"/>
                                          </p:val>
                                        </p:tav>
                                      </p:tavLst>
                                    </p:anim>
                                  </p:childTnLst>
                                </p:cTn>
                              </p:par>
                              <p:par>
                                <p:cTn id="34" presetID="45" presetClass="entr" presetSubtype="0" repeatCount="indefinite"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2000"/>
                                        <p:tgtEl>
                                          <p:spTgt spid="37"/>
                                        </p:tgtEl>
                                      </p:cBhvr>
                                    </p:animEffect>
                                    <p:anim calcmode="lin" valueType="num">
                                      <p:cBhvr>
                                        <p:cTn id="37" dur="2000" fill="hold"/>
                                        <p:tgtEl>
                                          <p:spTgt spid="37"/>
                                        </p:tgtEl>
                                        <p:attrNameLst>
                                          <p:attrName>ppt_w</p:attrName>
                                        </p:attrNameLst>
                                      </p:cBhvr>
                                      <p:tavLst>
                                        <p:tav tm="0" fmla="#ppt_w*sin(2.5*pi*$)">
                                          <p:val>
                                            <p:fltVal val="0"/>
                                          </p:val>
                                        </p:tav>
                                        <p:tav tm="100000">
                                          <p:val>
                                            <p:fltVal val="1"/>
                                          </p:val>
                                        </p:tav>
                                      </p:tavLst>
                                    </p:anim>
                                    <p:anim calcmode="lin" valueType="num">
                                      <p:cBhvr>
                                        <p:cTn id="38" dur="2000" fill="hold"/>
                                        <p:tgtEl>
                                          <p:spTgt spid="37"/>
                                        </p:tgtEl>
                                        <p:attrNameLst>
                                          <p:attrName>ppt_h</p:attrName>
                                        </p:attrNameLst>
                                      </p:cBhvr>
                                      <p:tavLst>
                                        <p:tav tm="0">
                                          <p:val>
                                            <p:strVal val="#ppt_h"/>
                                          </p:val>
                                        </p:tav>
                                        <p:tav tm="100000">
                                          <p:val>
                                            <p:strVal val="#ppt_h"/>
                                          </p:val>
                                        </p:tav>
                                      </p:tavLst>
                                    </p:anim>
                                  </p:childTnLst>
                                </p:cTn>
                              </p:par>
                              <p:par>
                                <p:cTn id="39" presetID="8" presetClass="emph" presetSubtype="0" repeatCount="indefinite" autoRev="1" fill="hold" nodeType="withEffect">
                                  <p:stCondLst>
                                    <p:cond delay="0"/>
                                  </p:stCondLst>
                                  <p:childTnLst>
                                    <p:animRot by="1800000">
                                      <p:cBhvr>
                                        <p:cTn id="40" dur="1000" fill="hold"/>
                                        <p:tgtEl>
                                          <p:spTgt spid="4"/>
                                        </p:tgtEl>
                                        <p:attrNameLst>
                                          <p:attrName>r</p:attrName>
                                        </p:attrNameLst>
                                      </p:cBhvr>
                                    </p:animRot>
                                  </p:childTnLst>
                                </p:cTn>
                              </p:par>
                              <p:par>
                                <p:cTn id="41" presetID="53" presetClass="entr" presetSubtype="16" repeatCount="indefinite"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1000" fill="hold"/>
                                        <p:tgtEl>
                                          <p:spTgt spid="40"/>
                                        </p:tgtEl>
                                        <p:attrNameLst>
                                          <p:attrName>ppt_w</p:attrName>
                                        </p:attrNameLst>
                                      </p:cBhvr>
                                      <p:tavLst>
                                        <p:tav tm="0">
                                          <p:val>
                                            <p:fltVal val="0"/>
                                          </p:val>
                                        </p:tav>
                                        <p:tav tm="100000">
                                          <p:val>
                                            <p:strVal val="#ppt_w"/>
                                          </p:val>
                                        </p:tav>
                                      </p:tavLst>
                                    </p:anim>
                                    <p:anim calcmode="lin" valueType="num">
                                      <p:cBhvr>
                                        <p:cTn id="44" dur="1000" fill="hold"/>
                                        <p:tgtEl>
                                          <p:spTgt spid="40"/>
                                        </p:tgtEl>
                                        <p:attrNameLst>
                                          <p:attrName>ppt_h</p:attrName>
                                        </p:attrNameLst>
                                      </p:cBhvr>
                                      <p:tavLst>
                                        <p:tav tm="0">
                                          <p:val>
                                            <p:fltVal val="0"/>
                                          </p:val>
                                        </p:tav>
                                        <p:tav tm="100000">
                                          <p:val>
                                            <p:strVal val="#ppt_h"/>
                                          </p:val>
                                        </p:tav>
                                      </p:tavLst>
                                    </p:anim>
                                    <p:animEffect transition="in" filter="fade">
                                      <p:cBhvr>
                                        <p:cTn id="45" dur="1000"/>
                                        <p:tgtEl>
                                          <p:spTgt spid="40"/>
                                        </p:tgtEl>
                                      </p:cBhvr>
                                    </p:animEffect>
                                  </p:childTnLst>
                                </p:cTn>
                              </p:par>
                              <p:par>
                                <p:cTn id="46" presetID="8" presetClass="emph" presetSubtype="0" repeatCount="indefinite" fill="remove" nodeType="withEffect">
                                  <p:stCondLst>
                                    <p:cond delay="0"/>
                                  </p:stCondLst>
                                  <p:childTnLst>
                                    <p:animRot by="300000">
                                      <p:cBhvr>
                                        <p:cTn id="47" dur="5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24"/>
                </p:tgtEl>
              </p:cMediaNode>
            </p:audio>
            <p:seq concurrent="1" nextAc="seek">
              <p:cTn id="49" restart="whenNotActive" fill="hold" evtFilter="cancelBubble" nodeType="interactiveSeq">
                <p:stCondLst>
                  <p:cond evt="onClick" delay="0">
                    <p:tgtEl>
                      <p:spTgt spid="12"/>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31400" fill="hold"/>
                                        <p:tgtEl>
                                          <p:spTgt spid="24"/>
                                        </p:tgtEl>
                                      </p:cBhvr>
                                    </p:cmd>
                                  </p:childTnLst>
                                </p:cTn>
                              </p:par>
                            </p:childTnLst>
                          </p:cTn>
                        </p:par>
                      </p:childTnLst>
                    </p:cTn>
                  </p:par>
                </p:childTnLst>
              </p:cTn>
              <p:nextCondLst>
                <p:cond evt="onClick" delay="0">
                  <p:tgtEl>
                    <p:spTgt spid="12"/>
                  </p:tgtEl>
                </p:cond>
              </p:nextCondLst>
            </p:seq>
          </p:childTnLst>
        </p:cTn>
      </p:par>
    </p:tnLst>
    <p:bldLst>
      <p:bldP spid="27"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6"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sp>
        <p:nvSpPr>
          <p:cNvPr id="8" name="Rectangle: Top Corners Rounded 7">
            <a:hlinkClick r:id="rId7"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8"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9"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10"/>
          <a:stretch>
            <a:fillRect/>
          </a:stretch>
        </p:blipFill>
        <p:spPr>
          <a:xfrm>
            <a:off x="46744" y="6100900"/>
            <a:ext cx="1592467" cy="720000"/>
          </a:xfrm>
          <a:prstGeom prst="rect">
            <a:avLst/>
          </a:prstGeom>
        </p:spPr>
      </p:pic>
      <p:sp>
        <p:nvSpPr>
          <p:cNvPr id="3" name="Rectangle 2">
            <a:extLst>
              <a:ext uri="{FF2B5EF4-FFF2-40B4-BE49-F238E27FC236}">
                <a16:creationId xmlns:a16="http://schemas.microsoft.com/office/drawing/2014/main" id="{C252B3B5-9423-4EC6-B677-D71C4DF0B784}"/>
              </a:ext>
            </a:extLst>
          </p:cNvPr>
          <p:cNvSpPr/>
          <p:nvPr/>
        </p:nvSpPr>
        <p:spPr>
          <a:xfrm>
            <a:off x="1104900" y="1270000"/>
            <a:ext cx="11087100" cy="4226200"/>
          </a:xfrm>
          <a:prstGeom prst="rect">
            <a:avLst/>
          </a:prstGeom>
          <a:solidFill>
            <a:srgbClr val="F9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Rectangle 15">
            <a:extLst>
              <a:ext uri="{FF2B5EF4-FFF2-40B4-BE49-F238E27FC236}">
                <a16:creationId xmlns:a16="http://schemas.microsoft.com/office/drawing/2014/main" id="{41627FD9-04BD-4B58-B473-159028AE5628}"/>
              </a:ext>
            </a:extLst>
          </p:cNvPr>
          <p:cNvSpPr/>
          <p:nvPr/>
        </p:nvSpPr>
        <p:spPr>
          <a:xfrm>
            <a:off x="1304724" y="1451452"/>
            <a:ext cx="10887276" cy="4582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Picture 17">
            <a:extLst>
              <a:ext uri="{FF2B5EF4-FFF2-40B4-BE49-F238E27FC236}">
                <a16:creationId xmlns:a16="http://schemas.microsoft.com/office/drawing/2014/main" id="{EBCD9DD7-703A-4EC2-A66F-69B781B4F7E9}"/>
              </a:ext>
            </a:extLst>
          </p:cNvPr>
          <p:cNvPicPr>
            <a:picLocks noChangeAspect="1"/>
          </p:cNvPicPr>
          <p:nvPr/>
        </p:nvPicPr>
        <p:blipFill>
          <a:blip r:embed="rId11"/>
          <a:stretch>
            <a:fillRect/>
          </a:stretch>
        </p:blipFill>
        <p:spPr>
          <a:xfrm>
            <a:off x="546941" y="722687"/>
            <a:ext cx="2348133" cy="2236413"/>
          </a:xfrm>
          <a:prstGeom prst="rect">
            <a:avLst/>
          </a:prstGeom>
          <a:effectLst>
            <a:outerShdw blurRad="63500" sx="102000" sy="102000" algn="ctr" rotWithShape="0">
              <a:prstClr val="black">
                <a:alpha val="40000"/>
              </a:prstClr>
            </a:outerShdw>
          </a:effectLst>
        </p:spPr>
      </p:pic>
      <p:sp>
        <p:nvSpPr>
          <p:cNvPr id="21" name="矩形 18">
            <a:extLst>
              <a:ext uri="{FF2B5EF4-FFF2-40B4-BE49-F238E27FC236}">
                <a16:creationId xmlns:a16="http://schemas.microsoft.com/office/drawing/2014/main" id="{452F7059-4953-440D-B967-36A1AA8F6E16}"/>
              </a:ext>
            </a:extLst>
          </p:cNvPr>
          <p:cNvSpPr/>
          <p:nvPr/>
        </p:nvSpPr>
        <p:spPr>
          <a:xfrm>
            <a:off x="-1" y="156754"/>
            <a:ext cx="8420101"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HK" sz="3200" b="1" dirty="0">
                <a:solidFill>
                  <a:schemeClr val="bg1"/>
                </a:solidFill>
              </a:rPr>
              <a:t>Do </a:t>
            </a:r>
            <a:r>
              <a:rPr lang="en-US" altLang="zh-HK" sz="3200" b="1" dirty="0">
                <a:solidFill>
                  <a:srgbClr val="FFC000"/>
                </a:solidFill>
              </a:rPr>
              <a:t>animals</a:t>
            </a:r>
            <a:r>
              <a:rPr lang="en-US" altLang="zh-HK" sz="3200" b="1" dirty="0">
                <a:solidFill>
                  <a:schemeClr val="bg1"/>
                </a:solidFill>
              </a:rPr>
              <a:t> also have a sense of taste?</a:t>
            </a:r>
            <a:endParaRPr kumimoji="0" lang="en-US" altLang="zh-HK" sz="3200" b="1" dirty="0">
              <a:solidFill>
                <a:schemeClr val="bg1"/>
              </a:solidFill>
            </a:endParaRPr>
          </a:p>
        </p:txBody>
      </p:sp>
      <p:sp>
        <p:nvSpPr>
          <p:cNvPr id="27" name="Rectangle 26">
            <a:extLst>
              <a:ext uri="{FF2B5EF4-FFF2-40B4-BE49-F238E27FC236}">
                <a16:creationId xmlns:a16="http://schemas.microsoft.com/office/drawing/2014/main" id="{2DD38A72-A318-4D92-8AB2-EB4BA6117757}"/>
              </a:ext>
            </a:extLst>
          </p:cNvPr>
          <p:cNvSpPr/>
          <p:nvPr/>
        </p:nvSpPr>
        <p:spPr>
          <a:xfrm>
            <a:off x="2895074" y="4495688"/>
            <a:ext cx="5423426" cy="4389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Rectangle 25">
            <a:extLst>
              <a:ext uri="{FF2B5EF4-FFF2-40B4-BE49-F238E27FC236}">
                <a16:creationId xmlns:a16="http://schemas.microsoft.com/office/drawing/2014/main" id="{22545DE4-2F27-4E89-89A6-8FAE313911E7}"/>
              </a:ext>
            </a:extLst>
          </p:cNvPr>
          <p:cNvSpPr/>
          <p:nvPr/>
        </p:nvSpPr>
        <p:spPr>
          <a:xfrm>
            <a:off x="7264399" y="4013200"/>
            <a:ext cx="1054101" cy="4389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Rectangle 23">
            <a:extLst>
              <a:ext uri="{FF2B5EF4-FFF2-40B4-BE49-F238E27FC236}">
                <a16:creationId xmlns:a16="http://schemas.microsoft.com/office/drawing/2014/main" id="{47F704D7-90D2-493B-9A4C-586FD9FCD0EC}"/>
              </a:ext>
            </a:extLst>
          </p:cNvPr>
          <p:cNvSpPr/>
          <p:nvPr/>
        </p:nvSpPr>
        <p:spPr>
          <a:xfrm>
            <a:off x="2895074" y="4970544"/>
            <a:ext cx="5626626" cy="4389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Rectangle 24">
            <a:extLst>
              <a:ext uri="{FF2B5EF4-FFF2-40B4-BE49-F238E27FC236}">
                <a16:creationId xmlns:a16="http://schemas.microsoft.com/office/drawing/2014/main" id="{CD556987-4F04-400A-88D3-178A39E51479}"/>
              </a:ext>
            </a:extLst>
          </p:cNvPr>
          <p:cNvSpPr/>
          <p:nvPr/>
        </p:nvSpPr>
        <p:spPr>
          <a:xfrm>
            <a:off x="2895074" y="5453032"/>
            <a:ext cx="1664226" cy="4389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TextBox 16">
            <a:extLst>
              <a:ext uri="{FF2B5EF4-FFF2-40B4-BE49-F238E27FC236}">
                <a16:creationId xmlns:a16="http://schemas.microsoft.com/office/drawing/2014/main" id="{5C525205-6F95-4245-A6BD-EB24943818F2}"/>
              </a:ext>
            </a:extLst>
          </p:cNvPr>
          <p:cNvSpPr txBox="1"/>
          <p:nvPr/>
        </p:nvSpPr>
        <p:spPr>
          <a:xfrm>
            <a:off x="2830619" y="1608516"/>
            <a:ext cx="6110181" cy="4329711"/>
          </a:xfrm>
          <a:prstGeom prst="rect">
            <a:avLst/>
          </a:prstGeom>
          <a:noFill/>
        </p:spPr>
        <p:txBody>
          <a:bodyPr wrap="square">
            <a:spAutoFit/>
          </a:bodyPr>
          <a:lstStyle/>
          <a:p>
            <a:pPr>
              <a:lnSpc>
                <a:spcPct val="110000"/>
              </a:lnSpc>
              <a:spcAft>
                <a:spcPts val="1200"/>
              </a:spcAft>
            </a:pPr>
            <a:r>
              <a:rPr lang="en-US" altLang="zh-TW" sz="2800" dirty="0">
                <a:latin typeface="Comic Sans MS" panose="030F0702030302020204" pitchFamily="66" charset="0"/>
              </a:rPr>
              <a:t>	</a:t>
            </a:r>
            <a:r>
              <a:rPr lang="en-US" altLang="zh-TW" sz="2800" b="0" i="0" u="none" strike="noStrike" baseline="0" dirty="0">
                <a:latin typeface="Comic Sans MS" panose="030F0702030302020204" pitchFamily="66" charset="0"/>
              </a:rPr>
              <a:t>Animals can taste things, but not in exactly the same way as us</a:t>
            </a:r>
            <a:r>
              <a:rPr lang="en-US" altLang="zh-TW" sz="2800" dirty="0">
                <a:latin typeface="Comic Sans MS" panose="030F0702030302020204" pitchFamily="66" charset="0"/>
              </a:rPr>
              <a:t>. All mammals have taste buds but cats, for example, can‛t taste sweetness. Dogs have special taste buds for water (we don‛t). Birds have far fewer taste buds than mammals. Poor chickens only have about 30!</a:t>
            </a:r>
            <a:endParaRPr lang="zh-TW" altLang="en-US" sz="2800" dirty="0">
              <a:latin typeface="Comic Sans MS" panose="030F0702030302020204" pitchFamily="66" charset="0"/>
            </a:endParaRPr>
          </a:p>
        </p:txBody>
      </p:sp>
      <p:pic>
        <p:nvPicPr>
          <p:cNvPr id="12" name="play button">
            <a:extLst>
              <a:ext uri="{FF2B5EF4-FFF2-40B4-BE49-F238E27FC236}">
                <a16:creationId xmlns:a16="http://schemas.microsoft.com/office/drawing/2014/main" id="{C07B259B-B937-4343-AED5-ACB11A01572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62761" y="1451958"/>
            <a:ext cx="640080" cy="640080"/>
          </a:xfrm>
          <a:prstGeom prst="rect">
            <a:avLst/>
          </a:prstGeom>
        </p:spPr>
      </p:pic>
      <p:sp>
        <p:nvSpPr>
          <p:cNvPr id="28" name="TextBox 27" hidden="1">
            <a:extLst>
              <a:ext uri="{FF2B5EF4-FFF2-40B4-BE49-F238E27FC236}">
                <a16:creationId xmlns:a16="http://schemas.microsoft.com/office/drawing/2014/main" id="{4645F164-B4AB-4BAE-85D8-9BABFD9F8001}"/>
              </a:ext>
            </a:extLst>
          </p:cNvPr>
          <p:cNvSpPr txBox="1"/>
          <p:nvPr/>
        </p:nvSpPr>
        <p:spPr>
          <a:xfrm>
            <a:off x="10030267" y="2433032"/>
            <a:ext cx="2042675" cy="400110"/>
          </a:xfrm>
          <a:prstGeom prst="rect">
            <a:avLst/>
          </a:prstGeom>
          <a:noFill/>
        </p:spPr>
        <p:txBody>
          <a:bodyPr wrap="none" rtlCol="0">
            <a:spAutoFit/>
          </a:bodyPr>
          <a:lstStyle/>
          <a:p>
            <a:pPr algn="r"/>
            <a:r>
              <a:rPr lang="en-US" altLang="zh-TW" sz="2000" b="1" dirty="0">
                <a:solidFill>
                  <a:srgbClr val="7030A0"/>
                </a:solidFill>
                <a:latin typeface="Arial Nova Cond" panose="020B0604020202020204" pitchFamily="34" charset="0"/>
              </a:rPr>
              <a:t>10,000</a:t>
            </a:r>
            <a:r>
              <a:rPr lang="en-US" altLang="zh-TW" sz="2000" dirty="0">
                <a:latin typeface="Arial Nova Cond" panose="020B0604020202020204" pitchFamily="34" charset="0"/>
              </a:rPr>
              <a:t> taste buds</a:t>
            </a:r>
            <a:endParaRPr lang="zh-TW" altLang="en-US" sz="2000" dirty="0">
              <a:latin typeface="Arial Nova Cond" panose="020B0604020202020204" pitchFamily="34" charset="0"/>
            </a:endParaRPr>
          </a:p>
        </p:txBody>
      </p:sp>
      <p:pic>
        <p:nvPicPr>
          <p:cNvPr id="4" name="Picture 3">
            <a:extLst>
              <a:ext uri="{FF2B5EF4-FFF2-40B4-BE49-F238E27FC236}">
                <a16:creationId xmlns:a16="http://schemas.microsoft.com/office/drawing/2014/main" id="{0C13E0BB-8C31-4245-90F3-EDDBAFECDFC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820151" y="1529103"/>
            <a:ext cx="1519660" cy="1153932"/>
          </a:xfrm>
          <a:prstGeom prst="rect">
            <a:avLst/>
          </a:prstGeom>
        </p:spPr>
      </p:pic>
      <p:pic>
        <p:nvPicPr>
          <p:cNvPr id="11" name="Picture 10">
            <a:extLst>
              <a:ext uri="{FF2B5EF4-FFF2-40B4-BE49-F238E27FC236}">
                <a16:creationId xmlns:a16="http://schemas.microsoft.com/office/drawing/2014/main" id="{2CE02DE3-14B6-4F0C-A507-41DFE4314A3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224005" y="2934499"/>
            <a:ext cx="1179456" cy="1247046"/>
          </a:xfrm>
          <a:prstGeom prst="rect">
            <a:avLst/>
          </a:prstGeom>
        </p:spPr>
      </p:pic>
      <p:sp>
        <p:nvSpPr>
          <p:cNvPr id="31" name="TextBox 30" hidden="1">
            <a:extLst>
              <a:ext uri="{FF2B5EF4-FFF2-40B4-BE49-F238E27FC236}">
                <a16:creationId xmlns:a16="http://schemas.microsoft.com/office/drawing/2014/main" id="{0365DF58-CC75-479F-9403-13604320677F}"/>
              </a:ext>
            </a:extLst>
          </p:cNvPr>
          <p:cNvSpPr txBox="1"/>
          <p:nvPr/>
        </p:nvSpPr>
        <p:spPr>
          <a:xfrm>
            <a:off x="10158507" y="3831537"/>
            <a:ext cx="1914435" cy="400110"/>
          </a:xfrm>
          <a:prstGeom prst="rect">
            <a:avLst/>
          </a:prstGeom>
          <a:noFill/>
        </p:spPr>
        <p:txBody>
          <a:bodyPr wrap="none" rtlCol="0">
            <a:spAutoFit/>
          </a:bodyPr>
          <a:lstStyle/>
          <a:p>
            <a:pPr algn="r"/>
            <a:r>
              <a:rPr lang="en-US" altLang="zh-TW" sz="2000" b="1" dirty="0">
                <a:solidFill>
                  <a:srgbClr val="7030A0"/>
                </a:solidFill>
                <a:latin typeface="Arial Nova Cond" panose="020B0604020202020204" pitchFamily="34" charset="0"/>
              </a:rPr>
              <a:t>1,700</a:t>
            </a:r>
            <a:r>
              <a:rPr lang="en-US" altLang="zh-TW" sz="2000" dirty="0">
                <a:latin typeface="Arial Nova Cond" panose="020B0604020202020204" pitchFamily="34" charset="0"/>
              </a:rPr>
              <a:t> taste buds</a:t>
            </a:r>
            <a:endParaRPr lang="zh-TW" altLang="en-US" sz="2000" dirty="0">
              <a:latin typeface="Arial Nova Cond" panose="020B0604020202020204" pitchFamily="34" charset="0"/>
            </a:endParaRPr>
          </a:p>
        </p:txBody>
      </p:sp>
      <p:pic>
        <p:nvPicPr>
          <p:cNvPr id="20" name="Picture 19">
            <a:extLst>
              <a:ext uri="{FF2B5EF4-FFF2-40B4-BE49-F238E27FC236}">
                <a16:creationId xmlns:a16="http://schemas.microsoft.com/office/drawing/2014/main" id="{5C9F2881-FA17-4FBA-9B76-6752537A9005}"/>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672529" y="4495688"/>
            <a:ext cx="872158" cy="1324087"/>
          </a:xfrm>
          <a:prstGeom prst="rect">
            <a:avLst/>
          </a:prstGeom>
        </p:spPr>
      </p:pic>
      <p:sp>
        <p:nvSpPr>
          <p:cNvPr id="35" name="TextBox 34" hidden="1">
            <a:extLst>
              <a:ext uri="{FF2B5EF4-FFF2-40B4-BE49-F238E27FC236}">
                <a16:creationId xmlns:a16="http://schemas.microsoft.com/office/drawing/2014/main" id="{94259A0B-7CA0-4475-BA30-3EDE8A602C29}"/>
              </a:ext>
            </a:extLst>
          </p:cNvPr>
          <p:cNvSpPr txBox="1"/>
          <p:nvPr/>
        </p:nvSpPr>
        <p:spPr>
          <a:xfrm>
            <a:off x="10499946" y="5456706"/>
            <a:ext cx="1572996" cy="400110"/>
          </a:xfrm>
          <a:prstGeom prst="rect">
            <a:avLst/>
          </a:prstGeom>
          <a:noFill/>
        </p:spPr>
        <p:txBody>
          <a:bodyPr wrap="none" rtlCol="0">
            <a:spAutoFit/>
          </a:bodyPr>
          <a:lstStyle/>
          <a:p>
            <a:pPr algn="r"/>
            <a:r>
              <a:rPr lang="en-US" altLang="zh-TW" sz="2000" b="1" dirty="0">
                <a:solidFill>
                  <a:srgbClr val="FF0000"/>
                </a:solidFill>
                <a:latin typeface="Arial Nova Cond" panose="020B0604020202020204" pitchFamily="34" charset="0"/>
              </a:rPr>
              <a:t>30</a:t>
            </a:r>
            <a:r>
              <a:rPr lang="en-US" altLang="zh-TW" sz="2000" dirty="0">
                <a:solidFill>
                  <a:srgbClr val="FF0000"/>
                </a:solidFill>
                <a:latin typeface="Arial Nova Cond" panose="020B0604020202020204" pitchFamily="34" charset="0"/>
              </a:rPr>
              <a:t> </a:t>
            </a:r>
            <a:r>
              <a:rPr lang="en-US" altLang="zh-TW" sz="2000" dirty="0">
                <a:latin typeface="Arial Nova Cond" panose="020B0604020202020204" pitchFamily="34" charset="0"/>
              </a:rPr>
              <a:t>taste buds</a:t>
            </a:r>
            <a:endParaRPr lang="zh-TW" altLang="en-US" sz="2000" dirty="0">
              <a:latin typeface="Arial Nova Cond" panose="020B0604020202020204" pitchFamily="34" charset="0"/>
            </a:endParaRPr>
          </a:p>
        </p:txBody>
      </p:sp>
      <p:pic>
        <p:nvPicPr>
          <p:cNvPr id="22" name="Picture 21">
            <a:extLst>
              <a:ext uri="{FF2B5EF4-FFF2-40B4-BE49-F238E27FC236}">
                <a16:creationId xmlns:a16="http://schemas.microsoft.com/office/drawing/2014/main" id="{FF1DBE3E-24AE-41A6-A0E8-C4E32DDD566F}"/>
              </a:ext>
            </a:extLst>
          </p:cNvPr>
          <p:cNvPicPr>
            <a:picLocks noChangeAspect="1"/>
          </p:cNvPicPr>
          <p:nvPr/>
        </p:nvPicPr>
        <p:blipFill>
          <a:blip r:embed="rId16"/>
          <a:stretch>
            <a:fillRect/>
          </a:stretch>
        </p:blipFill>
        <p:spPr>
          <a:xfrm>
            <a:off x="9982043" y="2404742"/>
            <a:ext cx="2158171" cy="536494"/>
          </a:xfrm>
          <a:prstGeom prst="rect">
            <a:avLst/>
          </a:prstGeom>
        </p:spPr>
      </p:pic>
      <p:pic>
        <p:nvPicPr>
          <p:cNvPr id="29" name="Picture 28">
            <a:extLst>
              <a:ext uri="{FF2B5EF4-FFF2-40B4-BE49-F238E27FC236}">
                <a16:creationId xmlns:a16="http://schemas.microsoft.com/office/drawing/2014/main" id="{97F47A4B-A24F-4F85-8A81-3A3D2E286068}"/>
              </a:ext>
            </a:extLst>
          </p:cNvPr>
          <p:cNvPicPr>
            <a:picLocks noChangeAspect="1"/>
          </p:cNvPicPr>
          <p:nvPr/>
        </p:nvPicPr>
        <p:blipFill>
          <a:blip r:embed="rId17"/>
          <a:stretch>
            <a:fillRect/>
          </a:stretch>
        </p:blipFill>
        <p:spPr>
          <a:xfrm>
            <a:off x="10110070" y="3793301"/>
            <a:ext cx="2030144" cy="542591"/>
          </a:xfrm>
          <a:prstGeom prst="rect">
            <a:avLst/>
          </a:prstGeom>
        </p:spPr>
      </p:pic>
      <p:pic>
        <p:nvPicPr>
          <p:cNvPr id="30" name="Picture 29">
            <a:extLst>
              <a:ext uri="{FF2B5EF4-FFF2-40B4-BE49-F238E27FC236}">
                <a16:creationId xmlns:a16="http://schemas.microsoft.com/office/drawing/2014/main" id="{21D15CA7-A16D-46B9-BBF3-89DD3ED6DC03}"/>
              </a:ext>
            </a:extLst>
          </p:cNvPr>
          <p:cNvPicPr>
            <a:picLocks noChangeAspect="1"/>
          </p:cNvPicPr>
          <p:nvPr/>
        </p:nvPicPr>
        <p:blipFill>
          <a:blip r:embed="rId18"/>
          <a:stretch>
            <a:fillRect/>
          </a:stretch>
        </p:blipFill>
        <p:spPr>
          <a:xfrm>
            <a:off x="10442075" y="5427479"/>
            <a:ext cx="1688738" cy="536494"/>
          </a:xfrm>
          <a:prstGeom prst="rect">
            <a:avLst/>
          </a:prstGeom>
        </p:spPr>
      </p:pic>
      <p:pic>
        <p:nvPicPr>
          <p:cNvPr id="32" name="PLET2E_4A4_RaC">
            <a:hlinkClick r:id="" action="ppaction://media"/>
            <a:extLst>
              <a:ext uri="{FF2B5EF4-FFF2-40B4-BE49-F238E27FC236}">
                <a16:creationId xmlns:a16="http://schemas.microsoft.com/office/drawing/2014/main" id="{50A878E2-1AFA-42C9-AFE9-EA29E185BDE9}"/>
              </a:ext>
            </a:extLst>
          </p:cNvPr>
          <p:cNvPicPr>
            <a:picLocks noChangeAspect="1"/>
          </p:cNvPicPr>
          <p:nvPr>
            <a:audioFile r:link="rId2"/>
            <p:extLst>
              <p:ext uri="{DAA4B4D4-6D71-4841-9C94-3DE7FCFB9230}">
                <p14:media xmlns:p14="http://schemas.microsoft.com/office/powerpoint/2010/main" r:embed="rId3">
                  <p14:trim st="116900" end="10340"/>
                </p14:media>
              </p:ext>
            </p:extLst>
          </p:nvPr>
        </p:nvPicPr>
        <p:blipFill>
          <a:blip r:embed="rId19"/>
          <a:stretch>
            <a:fillRect/>
          </a:stretch>
        </p:blipFill>
        <p:spPr>
          <a:xfrm>
            <a:off x="-677288" y="156754"/>
            <a:ext cx="609600" cy="609600"/>
          </a:xfrm>
          <a:prstGeom prst="rect">
            <a:avLst/>
          </a:prstGeom>
        </p:spPr>
      </p:pic>
    </p:spTree>
    <p:custDataLst>
      <p:tags r:id="rId1"/>
    </p:custDataLst>
    <p:extLst>
      <p:ext uri="{BB962C8B-B14F-4D97-AF65-F5344CB8AC3E}">
        <p14:creationId xmlns:p14="http://schemas.microsoft.com/office/powerpoint/2010/main" val="370705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50"/>
                                        <p:tgtEl>
                                          <p:spTgt spid="26"/>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75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300"/>
                                        <p:tgtEl>
                                          <p:spTgt spid="25"/>
                                        </p:tgtEl>
                                      </p:cBhvr>
                                    </p:animEffect>
                                  </p:childTnLst>
                                </p:cTn>
                              </p:par>
                            </p:childTnLst>
                          </p:cTn>
                        </p:par>
                        <p:par>
                          <p:cTn id="20" fill="hold">
                            <p:stCondLst>
                              <p:cond delay="1550"/>
                            </p:stCondLst>
                            <p:childTnLst>
                              <p:par>
                                <p:cTn id="21" presetID="14" presetClass="entr" presetSubtype="1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1000"/>
                                        <p:tgtEl>
                                          <p:spTgt spid="4"/>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1000"/>
                                        <p:tgtEl>
                                          <p:spTgt spid="22"/>
                                        </p:tgtEl>
                                      </p:cBhvr>
                                    </p:animEffect>
                                  </p:childTnLst>
                                </p:cTn>
                              </p:par>
                            </p:childTnLst>
                          </p:cTn>
                        </p:par>
                        <p:par>
                          <p:cTn id="27" fill="hold">
                            <p:stCondLst>
                              <p:cond delay="2550"/>
                            </p:stCondLst>
                            <p:childTnLst>
                              <p:par>
                                <p:cTn id="28" presetID="14" presetClass="entr" presetSubtype="10"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randombar(horizontal)">
                                      <p:cBhvr>
                                        <p:cTn id="30" dur="1000"/>
                                        <p:tgtEl>
                                          <p:spTgt spid="29"/>
                                        </p:tgtEl>
                                      </p:cBhvr>
                                    </p:animEffect>
                                  </p:childTnLst>
                                </p:cTn>
                              </p:par>
                              <p:par>
                                <p:cTn id="31" presetID="14" presetClass="entr" presetSubtype="1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1000"/>
                                        <p:tgtEl>
                                          <p:spTgt spid="11"/>
                                        </p:tgtEl>
                                      </p:cBhvr>
                                    </p:animEffect>
                                  </p:childTnLst>
                                </p:cTn>
                              </p:par>
                            </p:childTnLst>
                          </p:cTn>
                        </p:par>
                        <p:par>
                          <p:cTn id="34" fill="hold">
                            <p:stCondLst>
                              <p:cond delay="3550"/>
                            </p:stCondLst>
                            <p:childTnLst>
                              <p:par>
                                <p:cTn id="35" presetID="14" presetClass="entr" presetSubtype="1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1000"/>
                                        <p:tgtEl>
                                          <p:spTgt spid="20"/>
                                        </p:tgtEl>
                                      </p:cBhvr>
                                    </p:animEffect>
                                  </p:childTnLst>
                                </p:cTn>
                              </p:par>
                              <p:par>
                                <p:cTn id="38" presetID="14" presetClass="entr" presetSubtype="10"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randombar(horizontal)">
                                      <p:cBhvr>
                                        <p:cTn id="40"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2"/>
                </p:tgtEl>
              </p:cMediaNode>
            </p:audio>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31400" fill="hold"/>
                                        <p:tgtEl>
                                          <p:spTgt spid="32"/>
                                        </p:tgtEl>
                                      </p:cBhvr>
                                    </p:cmd>
                                  </p:childTnLst>
                                </p:cTn>
                              </p:par>
                            </p:childTnLst>
                          </p:cTn>
                        </p:par>
                      </p:childTnLst>
                    </p:cTn>
                  </p:par>
                </p:childTnLst>
              </p:cTn>
              <p:nextCondLst>
                <p:cond evt="onClick" delay="0">
                  <p:tgtEl>
                    <p:spTgt spid="12"/>
                  </p:tgtEl>
                </p:cond>
              </p:nextCondLst>
            </p:seq>
          </p:childTnLst>
        </p:cTn>
      </p:par>
    </p:tnLst>
    <p:bldLst>
      <p:bldP spid="27" grpId="0" animBg="1"/>
      <p:bldP spid="26" grpId="0" animBg="1"/>
      <p:bldP spid="24"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6"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sp>
        <p:nvSpPr>
          <p:cNvPr id="8" name="Rectangle: Top Corners Rounded 7">
            <a:hlinkClick r:id="rId7"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8"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9"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10"/>
          <a:stretch>
            <a:fillRect/>
          </a:stretch>
        </p:blipFill>
        <p:spPr>
          <a:xfrm>
            <a:off x="46744" y="6100900"/>
            <a:ext cx="1592467" cy="720000"/>
          </a:xfrm>
          <a:prstGeom prst="rect">
            <a:avLst/>
          </a:prstGeom>
        </p:spPr>
      </p:pic>
      <p:sp>
        <p:nvSpPr>
          <p:cNvPr id="3" name="Rectangle 2">
            <a:extLst>
              <a:ext uri="{FF2B5EF4-FFF2-40B4-BE49-F238E27FC236}">
                <a16:creationId xmlns:a16="http://schemas.microsoft.com/office/drawing/2014/main" id="{C252B3B5-9423-4EC6-B677-D71C4DF0B784}"/>
              </a:ext>
            </a:extLst>
          </p:cNvPr>
          <p:cNvSpPr/>
          <p:nvPr/>
        </p:nvSpPr>
        <p:spPr>
          <a:xfrm>
            <a:off x="1104900" y="1270000"/>
            <a:ext cx="11087100" cy="4226200"/>
          </a:xfrm>
          <a:prstGeom prst="rect">
            <a:avLst/>
          </a:prstGeom>
          <a:solidFill>
            <a:srgbClr val="F9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Rectangle 15">
            <a:extLst>
              <a:ext uri="{FF2B5EF4-FFF2-40B4-BE49-F238E27FC236}">
                <a16:creationId xmlns:a16="http://schemas.microsoft.com/office/drawing/2014/main" id="{41627FD9-04BD-4B58-B473-159028AE5628}"/>
              </a:ext>
            </a:extLst>
          </p:cNvPr>
          <p:cNvSpPr/>
          <p:nvPr/>
        </p:nvSpPr>
        <p:spPr>
          <a:xfrm>
            <a:off x="1304724" y="1475557"/>
            <a:ext cx="10887276" cy="4582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Picture 17">
            <a:extLst>
              <a:ext uri="{FF2B5EF4-FFF2-40B4-BE49-F238E27FC236}">
                <a16:creationId xmlns:a16="http://schemas.microsoft.com/office/drawing/2014/main" id="{EBCD9DD7-703A-4EC2-A66F-69B781B4F7E9}"/>
              </a:ext>
            </a:extLst>
          </p:cNvPr>
          <p:cNvPicPr>
            <a:picLocks noChangeAspect="1"/>
          </p:cNvPicPr>
          <p:nvPr/>
        </p:nvPicPr>
        <p:blipFill>
          <a:blip r:embed="rId11"/>
          <a:stretch>
            <a:fillRect/>
          </a:stretch>
        </p:blipFill>
        <p:spPr>
          <a:xfrm>
            <a:off x="546941" y="722687"/>
            <a:ext cx="2348133" cy="2236413"/>
          </a:xfrm>
          <a:prstGeom prst="rect">
            <a:avLst/>
          </a:prstGeom>
          <a:effectLst>
            <a:outerShdw blurRad="63500" sx="102000" sy="102000" algn="ctr" rotWithShape="0">
              <a:prstClr val="black">
                <a:alpha val="40000"/>
              </a:prstClr>
            </a:outerShdw>
          </a:effectLst>
        </p:spPr>
      </p:pic>
      <p:sp>
        <p:nvSpPr>
          <p:cNvPr id="21" name="矩形 18">
            <a:extLst>
              <a:ext uri="{FF2B5EF4-FFF2-40B4-BE49-F238E27FC236}">
                <a16:creationId xmlns:a16="http://schemas.microsoft.com/office/drawing/2014/main" id="{452F7059-4953-440D-B967-36A1AA8F6E16}"/>
              </a:ext>
            </a:extLst>
          </p:cNvPr>
          <p:cNvSpPr/>
          <p:nvPr/>
        </p:nvSpPr>
        <p:spPr>
          <a:xfrm>
            <a:off x="-1" y="156754"/>
            <a:ext cx="8420101"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HK" sz="3200" b="1" dirty="0">
                <a:solidFill>
                  <a:schemeClr val="bg1"/>
                </a:solidFill>
              </a:rPr>
              <a:t>Do </a:t>
            </a:r>
            <a:r>
              <a:rPr lang="en-US" altLang="zh-HK" sz="3200" b="1" dirty="0">
                <a:solidFill>
                  <a:srgbClr val="FFC000"/>
                </a:solidFill>
              </a:rPr>
              <a:t>animals</a:t>
            </a:r>
            <a:r>
              <a:rPr lang="en-US" altLang="zh-HK" sz="3200" b="1" dirty="0">
                <a:solidFill>
                  <a:schemeClr val="bg1"/>
                </a:solidFill>
              </a:rPr>
              <a:t> also have a sense of taste?</a:t>
            </a:r>
            <a:endParaRPr kumimoji="0" lang="en-US" altLang="zh-HK" sz="3200" b="1" dirty="0">
              <a:solidFill>
                <a:schemeClr val="bg1"/>
              </a:solidFill>
            </a:endParaRPr>
          </a:p>
        </p:txBody>
      </p:sp>
      <p:pic>
        <p:nvPicPr>
          <p:cNvPr id="5" name="Picture 4" descr="A pink sea creature&#10;&#10;Description automatically generated with low confidence">
            <a:extLst>
              <a:ext uri="{FF2B5EF4-FFF2-40B4-BE49-F238E27FC236}">
                <a16:creationId xmlns:a16="http://schemas.microsoft.com/office/drawing/2014/main" id="{F5BBD13E-1DAD-4156-9BF0-46AFFA95DE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62346" y="1630776"/>
            <a:ext cx="5572033" cy="3714688"/>
          </a:xfrm>
          <a:prstGeom prst="rect">
            <a:avLst/>
          </a:prstGeom>
          <a:ln>
            <a:noFill/>
          </a:ln>
          <a:effectLst>
            <a:softEdge rad="112500"/>
          </a:effectLst>
        </p:spPr>
      </p:pic>
      <p:sp>
        <p:nvSpPr>
          <p:cNvPr id="29" name="TextBox 28">
            <a:extLst>
              <a:ext uri="{FF2B5EF4-FFF2-40B4-BE49-F238E27FC236}">
                <a16:creationId xmlns:a16="http://schemas.microsoft.com/office/drawing/2014/main" id="{01062CDB-A162-4D0C-9209-0129DF26E5E0}"/>
              </a:ext>
            </a:extLst>
          </p:cNvPr>
          <p:cNvSpPr txBox="1"/>
          <p:nvPr/>
        </p:nvSpPr>
        <p:spPr>
          <a:xfrm>
            <a:off x="3611199" y="5396552"/>
            <a:ext cx="6274326" cy="537904"/>
          </a:xfrm>
          <a:prstGeom prst="rect">
            <a:avLst/>
          </a:prstGeom>
          <a:noFill/>
        </p:spPr>
        <p:txBody>
          <a:bodyPr wrap="square">
            <a:spAutoFit/>
          </a:bodyPr>
          <a:lstStyle/>
          <a:p>
            <a:pPr algn="ctr">
              <a:lnSpc>
                <a:spcPct val="110000"/>
              </a:lnSpc>
              <a:spcAft>
                <a:spcPts val="1200"/>
              </a:spcAft>
            </a:pPr>
            <a:r>
              <a:rPr lang="en-US" altLang="zh-TW" sz="2800" dirty="0">
                <a:latin typeface="Comic Sans MS" panose="030F0702030302020204" pitchFamily="66" charset="0"/>
              </a:rPr>
              <a:t>Octopuses taste with their suckers.</a:t>
            </a:r>
            <a:endParaRPr lang="zh-TW" altLang="en-US" sz="2800" dirty="0">
              <a:latin typeface="Comic Sans MS" panose="030F0702030302020204" pitchFamily="66" charset="0"/>
            </a:endParaRPr>
          </a:p>
        </p:txBody>
      </p:sp>
      <p:pic>
        <p:nvPicPr>
          <p:cNvPr id="30" name="play button">
            <a:extLst>
              <a:ext uri="{FF2B5EF4-FFF2-40B4-BE49-F238E27FC236}">
                <a16:creationId xmlns:a16="http://schemas.microsoft.com/office/drawing/2014/main" id="{3559630F-C7E9-468A-B6D4-008AECD67D18}"/>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61749" y="5345464"/>
            <a:ext cx="640080" cy="640080"/>
          </a:xfrm>
          <a:prstGeom prst="rect">
            <a:avLst/>
          </a:prstGeom>
        </p:spPr>
      </p:pic>
      <p:pic>
        <p:nvPicPr>
          <p:cNvPr id="7" name="PLET2E_4A4_RaC-0021">
            <a:hlinkClick r:id="" action="ppaction://media"/>
            <a:extLst>
              <a:ext uri="{FF2B5EF4-FFF2-40B4-BE49-F238E27FC236}">
                <a16:creationId xmlns:a16="http://schemas.microsoft.com/office/drawing/2014/main" id="{AE325491-0906-4512-BA51-86A9FCCAB53B}"/>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83071" y="261257"/>
            <a:ext cx="609600" cy="609600"/>
          </a:xfrm>
          <a:prstGeom prst="rect">
            <a:avLst/>
          </a:prstGeom>
        </p:spPr>
      </p:pic>
      <p:sp>
        <p:nvSpPr>
          <p:cNvPr id="13" name="TextBox 12" hidden="1">
            <a:extLst>
              <a:ext uri="{FF2B5EF4-FFF2-40B4-BE49-F238E27FC236}">
                <a16:creationId xmlns:a16="http://schemas.microsoft.com/office/drawing/2014/main" id="{FCE46260-4E7E-4543-98B5-CA3E135CAA0E}"/>
              </a:ext>
            </a:extLst>
          </p:cNvPr>
          <p:cNvSpPr txBox="1"/>
          <p:nvPr/>
        </p:nvSpPr>
        <p:spPr>
          <a:xfrm>
            <a:off x="7988300" y="1955800"/>
            <a:ext cx="1167307" cy="461665"/>
          </a:xfrm>
          <a:prstGeom prst="rect">
            <a:avLst/>
          </a:prstGeom>
          <a:noFill/>
        </p:spPr>
        <p:txBody>
          <a:bodyPr wrap="none" rtlCol="0">
            <a:spAutoFit/>
          </a:bodyPr>
          <a:lstStyle/>
          <a:p>
            <a:r>
              <a:rPr lang="en-US" altLang="zh-TW" sz="2400" b="1" dirty="0">
                <a:solidFill>
                  <a:schemeClr val="bg1"/>
                </a:solidFill>
                <a:latin typeface="Ink Free" panose="03080402000500000000" pitchFamily="66" charset="0"/>
              </a:rPr>
              <a:t>suckers</a:t>
            </a:r>
            <a:endParaRPr lang="zh-TW" altLang="en-US" sz="2400" b="1" dirty="0">
              <a:solidFill>
                <a:schemeClr val="bg1"/>
              </a:solidFill>
              <a:latin typeface="Ink Free" panose="03080402000500000000" pitchFamily="66" charset="0"/>
            </a:endParaRPr>
          </a:p>
        </p:txBody>
      </p:sp>
      <p:grpSp>
        <p:nvGrpSpPr>
          <p:cNvPr id="42" name="Group 41">
            <a:extLst>
              <a:ext uri="{FF2B5EF4-FFF2-40B4-BE49-F238E27FC236}">
                <a16:creationId xmlns:a16="http://schemas.microsoft.com/office/drawing/2014/main" id="{0B652B69-1C30-46E1-8EEA-60D62AA95E54}"/>
              </a:ext>
            </a:extLst>
          </p:cNvPr>
          <p:cNvGrpSpPr/>
          <p:nvPr/>
        </p:nvGrpSpPr>
        <p:grpSpPr>
          <a:xfrm>
            <a:off x="7096125" y="1824409"/>
            <a:ext cx="2242937" cy="680666"/>
            <a:chOff x="7096125" y="1824409"/>
            <a:chExt cx="2242937" cy="680666"/>
          </a:xfrm>
        </p:grpSpPr>
        <p:pic>
          <p:nvPicPr>
            <p:cNvPr id="19" name="Picture 18">
              <a:extLst>
                <a:ext uri="{FF2B5EF4-FFF2-40B4-BE49-F238E27FC236}">
                  <a16:creationId xmlns:a16="http://schemas.microsoft.com/office/drawing/2014/main" id="{C2CED143-DCDC-433C-A61B-123F3BFA7554}"/>
                </a:ext>
              </a:extLst>
            </p:cNvPr>
            <p:cNvPicPr>
              <a:picLocks noChangeAspect="1"/>
            </p:cNvPicPr>
            <p:nvPr/>
          </p:nvPicPr>
          <p:blipFill rotWithShape="1">
            <a:blip r:embed="rId15"/>
            <a:srcRect l="7404"/>
            <a:stretch/>
          </p:blipFill>
          <p:spPr>
            <a:xfrm>
              <a:off x="8091488" y="1824409"/>
              <a:ext cx="1247574" cy="646232"/>
            </a:xfrm>
            <a:prstGeom prst="rect">
              <a:avLst/>
            </a:prstGeom>
          </p:spPr>
        </p:pic>
        <p:cxnSp>
          <p:nvCxnSpPr>
            <p:cNvPr id="32" name="Straight Connector 31">
              <a:extLst>
                <a:ext uri="{FF2B5EF4-FFF2-40B4-BE49-F238E27FC236}">
                  <a16:creationId xmlns:a16="http://schemas.microsoft.com/office/drawing/2014/main" id="{44A58EEE-4545-451B-9850-EEFA4DE53587}"/>
                </a:ext>
              </a:extLst>
            </p:cNvPr>
            <p:cNvCxnSpPr>
              <a:cxnSpLocks/>
              <a:endCxn id="19" idx="1"/>
            </p:cNvCxnSpPr>
            <p:nvPr/>
          </p:nvCxnSpPr>
          <p:spPr>
            <a:xfrm>
              <a:off x="7096125" y="2038350"/>
              <a:ext cx="995363" cy="1091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242CCD4-BFD7-41AA-8302-E8160194C329}"/>
                </a:ext>
              </a:extLst>
            </p:cNvPr>
            <p:cNvCxnSpPr>
              <a:cxnSpLocks/>
              <a:endCxn id="19" idx="1"/>
            </p:cNvCxnSpPr>
            <p:nvPr/>
          </p:nvCxnSpPr>
          <p:spPr>
            <a:xfrm flipV="1">
              <a:off x="7156450" y="2147525"/>
              <a:ext cx="935038" cy="3575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808200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strVal val="#ppt_w*0.70"/>
                                          </p:val>
                                        </p:tav>
                                        <p:tav tm="100000">
                                          <p:val>
                                            <p:strVal val="#ppt_w"/>
                                          </p:val>
                                        </p:tav>
                                      </p:tavLst>
                                    </p:anim>
                                    <p:anim calcmode="lin" valueType="num">
                                      <p:cBhvr>
                                        <p:cTn id="13" dur="1000" fill="hold"/>
                                        <p:tgtEl>
                                          <p:spTgt spid="29"/>
                                        </p:tgtEl>
                                        <p:attrNameLst>
                                          <p:attrName>ppt_h</p:attrName>
                                        </p:attrNameLst>
                                      </p:cBhvr>
                                      <p:tavLst>
                                        <p:tav tm="0">
                                          <p:val>
                                            <p:strVal val="#ppt_h"/>
                                          </p:val>
                                        </p:tav>
                                        <p:tav tm="100000">
                                          <p:val>
                                            <p:strVal val="#ppt_h"/>
                                          </p:val>
                                        </p:tav>
                                      </p:tavLst>
                                    </p:anim>
                                    <p:animEffect transition="in" filter="fade">
                                      <p:cBhvr>
                                        <p:cTn id="14" dur="1000"/>
                                        <p:tgtEl>
                                          <p:spTgt spid="29"/>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7"/>
                </p:tgtEl>
              </p:cMediaNode>
            </p:audio>
            <p:seq concurrent="1" nextAc="seek">
              <p:cTn id="24" restart="whenNotActive" fill="hold" evtFilter="cancelBubble" nodeType="interactiveSeq">
                <p:stCondLst>
                  <p:cond evt="onClick" delay="0">
                    <p:tgtEl>
                      <p:spTgt spid="30"/>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3936" fill="hold"/>
                                        <p:tgtEl>
                                          <p:spTgt spid="7"/>
                                        </p:tgtEl>
                                      </p:cBhvr>
                                    </p:cmd>
                                  </p:childTnLst>
                                </p:cTn>
                              </p:par>
                            </p:childTnLst>
                          </p:cTn>
                        </p:par>
                      </p:childTnLst>
                    </p:cTn>
                  </p:par>
                </p:childTnLst>
              </p:cTn>
              <p:nextCondLst>
                <p:cond evt="onClick" delay="0">
                  <p:tgtEl>
                    <p:spTgt spid="30"/>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C4B0377-C15D-4366-A84C-CE3BA3BAF287}"/>
              </a:ext>
            </a:extLst>
          </p:cNvPr>
          <p:cNvGrpSpPr>
            <a:grpSpLocks noChangeAspect="1"/>
          </p:cNvGrpSpPr>
          <p:nvPr/>
        </p:nvGrpSpPr>
        <p:grpSpPr>
          <a:xfrm>
            <a:off x="2214778" y="955593"/>
            <a:ext cx="7762445" cy="5490468"/>
            <a:chOff x="882888" y="83338"/>
            <a:chExt cx="9695268" cy="6857577"/>
          </a:xfrm>
        </p:grpSpPr>
        <p:pic>
          <p:nvPicPr>
            <p:cNvPr id="8" name="Picture 7">
              <a:extLst>
                <a:ext uri="{FF2B5EF4-FFF2-40B4-BE49-F238E27FC236}">
                  <a16:creationId xmlns:a16="http://schemas.microsoft.com/office/drawing/2014/main" id="{206B8249-23B6-4E2E-ADC6-0847FF98B9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30695" y="83583"/>
              <a:ext cx="4847461" cy="6857087"/>
            </a:xfrm>
            <a:prstGeom prst="rect">
              <a:avLst/>
            </a:prstGeom>
          </p:spPr>
        </p:pic>
        <p:pic>
          <p:nvPicPr>
            <p:cNvPr id="10" name="Picture 9">
              <a:extLst>
                <a:ext uri="{FF2B5EF4-FFF2-40B4-BE49-F238E27FC236}">
                  <a16:creationId xmlns:a16="http://schemas.microsoft.com/office/drawing/2014/main" id="{46DFAE96-C7D6-4B07-A1AE-854F86A240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2888" y="83338"/>
              <a:ext cx="4847807" cy="6857577"/>
            </a:xfrm>
            <a:prstGeom prst="rect">
              <a:avLst/>
            </a:prstGeom>
          </p:spPr>
        </p:pic>
      </p:grpSp>
      <p:sp>
        <p:nvSpPr>
          <p:cNvPr id="4" name="矩形 18">
            <a:extLst>
              <a:ext uri="{FF2B5EF4-FFF2-40B4-BE49-F238E27FC236}">
                <a16:creationId xmlns:a16="http://schemas.microsoft.com/office/drawing/2014/main" id="{48E094A9-EEC6-4864-B5E6-03F2FE049941}"/>
              </a:ext>
            </a:extLst>
          </p:cNvPr>
          <p:cNvSpPr/>
          <p:nvPr/>
        </p:nvSpPr>
        <p:spPr>
          <a:xfrm>
            <a:off x="0" y="156754"/>
            <a:ext cx="8249266"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kumimoji="0" lang="en-US" altLang="zh-HK" sz="3200" b="1" dirty="0">
                <a:solidFill>
                  <a:schemeClr val="bg1"/>
                </a:solidFill>
              </a:rPr>
              <a:t>This is the article we’re reading today.</a:t>
            </a:r>
          </a:p>
        </p:txBody>
      </p:sp>
      <p:sp>
        <p:nvSpPr>
          <p:cNvPr id="5" name="Rectangle: Top Corners Rounded 4">
            <a:hlinkClick r:id="rId6" action="ppaction://hlinksldjump"/>
            <a:extLst>
              <a:ext uri="{FF2B5EF4-FFF2-40B4-BE49-F238E27FC236}">
                <a16:creationId xmlns:a16="http://schemas.microsoft.com/office/drawing/2014/main" id="{CDD403D4-2BBE-437C-871B-C12EA166A3CC}"/>
              </a:ext>
            </a:extLst>
          </p:cNvPr>
          <p:cNvSpPr/>
          <p:nvPr/>
        </p:nvSpPr>
        <p:spPr>
          <a:xfrm>
            <a:off x="7890505" y="6509068"/>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6" name="Rectangle: Top Corners Rounded 5">
            <a:hlinkClick r:id="rId7" action="ppaction://hlinksldjump"/>
            <a:extLst>
              <a:ext uri="{FF2B5EF4-FFF2-40B4-BE49-F238E27FC236}">
                <a16:creationId xmlns:a16="http://schemas.microsoft.com/office/drawing/2014/main" id="{63C081D9-72B1-458E-82CB-E68421C3D456}"/>
              </a:ext>
            </a:extLst>
          </p:cNvPr>
          <p:cNvSpPr/>
          <p:nvPr/>
        </p:nvSpPr>
        <p:spPr>
          <a:xfrm>
            <a:off x="928496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7" name="Rectangle: Top Corners Rounded 6">
            <a:hlinkClick r:id="rId8" action="ppaction://hlinksldjump"/>
            <a:extLst>
              <a:ext uri="{FF2B5EF4-FFF2-40B4-BE49-F238E27FC236}">
                <a16:creationId xmlns:a16="http://schemas.microsoft.com/office/drawing/2014/main" id="{F5EEA48D-65CB-41C2-8DD8-8FBE145EBC82}"/>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spTree>
    <p:custDataLst>
      <p:tags r:id="rId1"/>
    </p:custDataLst>
    <p:extLst>
      <p:ext uri="{BB962C8B-B14F-4D97-AF65-F5344CB8AC3E}">
        <p14:creationId xmlns:p14="http://schemas.microsoft.com/office/powerpoint/2010/main" val="300216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6"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sp>
        <p:nvSpPr>
          <p:cNvPr id="8" name="Rectangle: Top Corners Rounded 7">
            <a:hlinkClick r:id="rId7" action="ppaction://hlinksldjump"/>
            <a:extLst>
              <a:ext uri="{FF2B5EF4-FFF2-40B4-BE49-F238E27FC236}">
                <a16:creationId xmlns:a16="http://schemas.microsoft.com/office/drawing/2014/main" id="{F2723D4F-7269-4807-BEF8-81C2A36022FF}"/>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9" name="Rectangle: Top Corners Rounded 8">
            <a:hlinkClick r:id="rId8" action="ppaction://hlinksldjump"/>
            <a:extLst>
              <a:ext uri="{FF2B5EF4-FFF2-40B4-BE49-F238E27FC236}">
                <a16:creationId xmlns:a16="http://schemas.microsoft.com/office/drawing/2014/main" id="{5426BFB1-0471-4F47-A779-30AB7311C26A}"/>
              </a:ext>
            </a:extLst>
          </p:cNvPr>
          <p:cNvSpPr/>
          <p:nvPr/>
        </p:nvSpPr>
        <p:spPr>
          <a:xfrm>
            <a:off x="928496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0" name="Rectangle: Top Corners Rounded 9">
            <a:hlinkClick r:id="rId9" action="ppaction://hlinksldjump"/>
            <a:extLst>
              <a:ext uri="{FF2B5EF4-FFF2-40B4-BE49-F238E27FC236}">
                <a16:creationId xmlns:a16="http://schemas.microsoft.com/office/drawing/2014/main" id="{07B98A29-97A1-454F-85ED-735B1D1D0C0D}"/>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10"/>
          <a:stretch>
            <a:fillRect/>
          </a:stretch>
        </p:blipFill>
        <p:spPr>
          <a:xfrm>
            <a:off x="46744" y="6100900"/>
            <a:ext cx="1592467" cy="720000"/>
          </a:xfrm>
          <a:prstGeom prst="rect">
            <a:avLst/>
          </a:prstGeom>
        </p:spPr>
      </p:pic>
      <p:sp>
        <p:nvSpPr>
          <p:cNvPr id="3" name="Rectangle 2">
            <a:extLst>
              <a:ext uri="{FF2B5EF4-FFF2-40B4-BE49-F238E27FC236}">
                <a16:creationId xmlns:a16="http://schemas.microsoft.com/office/drawing/2014/main" id="{C252B3B5-9423-4EC6-B677-D71C4DF0B784}"/>
              </a:ext>
            </a:extLst>
          </p:cNvPr>
          <p:cNvSpPr/>
          <p:nvPr/>
        </p:nvSpPr>
        <p:spPr>
          <a:xfrm>
            <a:off x="1104900" y="1270000"/>
            <a:ext cx="11087100" cy="4226200"/>
          </a:xfrm>
          <a:prstGeom prst="rect">
            <a:avLst/>
          </a:prstGeom>
          <a:solidFill>
            <a:srgbClr val="F9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Rectangle 15">
            <a:extLst>
              <a:ext uri="{FF2B5EF4-FFF2-40B4-BE49-F238E27FC236}">
                <a16:creationId xmlns:a16="http://schemas.microsoft.com/office/drawing/2014/main" id="{41627FD9-04BD-4B58-B473-159028AE5628}"/>
              </a:ext>
            </a:extLst>
          </p:cNvPr>
          <p:cNvSpPr/>
          <p:nvPr/>
        </p:nvSpPr>
        <p:spPr>
          <a:xfrm>
            <a:off x="1304724" y="1475557"/>
            <a:ext cx="10887276" cy="4582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t>PLET_2E_SB_4A_P_RaC_B_ 072f - shutterstock_1925396519</a:t>
            </a:r>
            <a:endParaRPr lang="zh-TW" altLang="en-US"/>
          </a:p>
        </p:txBody>
      </p:sp>
      <p:pic>
        <p:nvPicPr>
          <p:cNvPr id="18" name="Picture 17">
            <a:extLst>
              <a:ext uri="{FF2B5EF4-FFF2-40B4-BE49-F238E27FC236}">
                <a16:creationId xmlns:a16="http://schemas.microsoft.com/office/drawing/2014/main" id="{EBCD9DD7-703A-4EC2-A66F-69B781B4F7E9}"/>
              </a:ext>
            </a:extLst>
          </p:cNvPr>
          <p:cNvPicPr>
            <a:picLocks noChangeAspect="1"/>
          </p:cNvPicPr>
          <p:nvPr/>
        </p:nvPicPr>
        <p:blipFill>
          <a:blip r:embed="rId11"/>
          <a:stretch>
            <a:fillRect/>
          </a:stretch>
        </p:blipFill>
        <p:spPr>
          <a:xfrm>
            <a:off x="546941" y="722687"/>
            <a:ext cx="2348133" cy="2236413"/>
          </a:xfrm>
          <a:prstGeom prst="rect">
            <a:avLst/>
          </a:prstGeom>
          <a:effectLst>
            <a:outerShdw blurRad="63500" sx="102000" sy="102000" algn="ctr" rotWithShape="0">
              <a:prstClr val="black">
                <a:alpha val="40000"/>
              </a:prstClr>
            </a:outerShdw>
          </a:effectLst>
        </p:spPr>
      </p:pic>
      <p:sp>
        <p:nvSpPr>
          <p:cNvPr id="21" name="矩形 18">
            <a:extLst>
              <a:ext uri="{FF2B5EF4-FFF2-40B4-BE49-F238E27FC236}">
                <a16:creationId xmlns:a16="http://schemas.microsoft.com/office/drawing/2014/main" id="{452F7059-4953-440D-B967-36A1AA8F6E16}"/>
              </a:ext>
            </a:extLst>
          </p:cNvPr>
          <p:cNvSpPr/>
          <p:nvPr/>
        </p:nvSpPr>
        <p:spPr>
          <a:xfrm>
            <a:off x="-1" y="156754"/>
            <a:ext cx="8420101"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HK" sz="3200" b="1" dirty="0">
                <a:solidFill>
                  <a:schemeClr val="bg1"/>
                </a:solidFill>
              </a:rPr>
              <a:t>Do </a:t>
            </a:r>
            <a:r>
              <a:rPr lang="en-US" altLang="zh-HK" sz="3200" b="1" dirty="0">
                <a:solidFill>
                  <a:srgbClr val="FFC000"/>
                </a:solidFill>
              </a:rPr>
              <a:t>animals</a:t>
            </a:r>
            <a:r>
              <a:rPr lang="en-US" altLang="zh-HK" sz="3200" b="1" dirty="0">
                <a:solidFill>
                  <a:schemeClr val="bg1"/>
                </a:solidFill>
              </a:rPr>
              <a:t> also have a sense of taste?</a:t>
            </a:r>
            <a:endParaRPr kumimoji="0" lang="en-US" altLang="zh-HK" sz="3200" b="1" dirty="0">
              <a:solidFill>
                <a:schemeClr val="bg1"/>
              </a:solidFill>
            </a:endParaRPr>
          </a:p>
        </p:txBody>
      </p:sp>
      <p:sp>
        <p:nvSpPr>
          <p:cNvPr id="29" name="TextBox 28">
            <a:extLst>
              <a:ext uri="{FF2B5EF4-FFF2-40B4-BE49-F238E27FC236}">
                <a16:creationId xmlns:a16="http://schemas.microsoft.com/office/drawing/2014/main" id="{01062CDB-A162-4D0C-9209-0129DF26E5E0}"/>
              </a:ext>
            </a:extLst>
          </p:cNvPr>
          <p:cNvSpPr txBox="1"/>
          <p:nvPr/>
        </p:nvSpPr>
        <p:spPr>
          <a:xfrm>
            <a:off x="4046627" y="5396552"/>
            <a:ext cx="5761401" cy="537904"/>
          </a:xfrm>
          <a:prstGeom prst="rect">
            <a:avLst/>
          </a:prstGeom>
          <a:noFill/>
        </p:spPr>
        <p:txBody>
          <a:bodyPr wrap="square">
            <a:spAutoFit/>
          </a:bodyPr>
          <a:lstStyle/>
          <a:p>
            <a:pPr algn="ctr">
              <a:lnSpc>
                <a:spcPct val="110000"/>
              </a:lnSpc>
              <a:spcAft>
                <a:spcPts val="1200"/>
              </a:spcAft>
            </a:pPr>
            <a:r>
              <a:rPr lang="en-US" altLang="zh-TW" sz="2800" dirty="0">
                <a:latin typeface="Comic Sans MS" panose="030F0702030302020204" pitchFamily="66" charset="0"/>
              </a:rPr>
              <a:t>Butterflies taste with their feet.</a:t>
            </a:r>
            <a:endParaRPr lang="zh-TW" altLang="en-US" sz="2800" dirty="0">
              <a:latin typeface="Comic Sans MS" panose="030F0702030302020204" pitchFamily="66" charset="0"/>
            </a:endParaRPr>
          </a:p>
        </p:txBody>
      </p:sp>
      <p:pic>
        <p:nvPicPr>
          <p:cNvPr id="30" name="play button">
            <a:extLst>
              <a:ext uri="{FF2B5EF4-FFF2-40B4-BE49-F238E27FC236}">
                <a16:creationId xmlns:a16="http://schemas.microsoft.com/office/drawing/2014/main" id="{3559630F-C7E9-468A-B6D4-008AECD67D18}"/>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360237" y="5345464"/>
            <a:ext cx="640080" cy="640080"/>
          </a:xfrm>
          <a:prstGeom prst="rect">
            <a:avLst/>
          </a:prstGeom>
        </p:spPr>
      </p:pic>
      <p:sp>
        <p:nvSpPr>
          <p:cNvPr id="13" name="TextBox 12" hidden="1">
            <a:extLst>
              <a:ext uri="{FF2B5EF4-FFF2-40B4-BE49-F238E27FC236}">
                <a16:creationId xmlns:a16="http://schemas.microsoft.com/office/drawing/2014/main" id="{FCE46260-4E7E-4543-98B5-CA3E135CAA0E}"/>
              </a:ext>
            </a:extLst>
          </p:cNvPr>
          <p:cNvSpPr txBox="1"/>
          <p:nvPr/>
        </p:nvSpPr>
        <p:spPr>
          <a:xfrm>
            <a:off x="7988300" y="1955800"/>
            <a:ext cx="1167307" cy="461665"/>
          </a:xfrm>
          <a:prstGeom prst="rect">
            <a:avLst/>
          </a:prstGeom>
          <a:noFill/>
        </p:spPr>
        <p:txBody>
          <a:bodyPr wrap="none" rtlCol="0">
            <a:spAutoFit/>
          </a:bodyPr>
          <a:lstStyle/>
          <a:p>
            <a:r>
              <a:rPr lang="en-US" altLang="zh-TW" sz="2400" b="1" dirty="0">
                <a:solidFill>
                  <a:schemeClr val="bg1"/>
                </a:solidFill>
                <a:latin typeface="Ink Free" panose="03080402000500000000" pitchFamily="66" charset="0"/>
              </a:rPr>
              <a:t>suckers</a:t>
            </a:r>
            <a:endParaRPr lang="zh-TW" altLang="en-US" sz="2400" b="1" dirty="0">
              <a:solidFill>
                <a:schemeClr val="bg1"/>
              </a:solidFill>
              <a:latin typeface="Ink Free" panose="03080402000500000000" pitchFamily="66" charset="0"/>
            </a:endParaRPr>
          </a:p>
        </p:txBody>
      </p:sp>
      <p:pic>
        <p:nvPicPr>
          <p:cNvPr id="11" name="Picture 10" descr="A butterfly on a flower&#10;&#10;Description automatically generated">
            <a:extLst>
              <a:ext uri="{FF2B5EF4-FFF2-40B4-BE49-F238E27FC236}">
                <a16:creationId xmlns:a16="http://schemas.microsoft.com/office/drawing/2014/main" id="{E64CBFC4-4C07-45FD-96EE-590F9C2DBE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3680276" y="1674962"/>
            <a:ext cx="6494102" cy="3627420"/>
          </a:xfrm>
          <a:prstGeom prst="rect">
            <a:avLst/>
          </a:prstGeom>
          <a:ln>
            <a:noFill/>
          </a:ln>
          <a:effectLst>
            <a:softEdge rad="112500"/>
          </a:effectLst>
        </p:spPr>
      </p:pic>
      <p:pic>
        <p:nvPicPr>
          <p:cNvPr id="15" name="PLET2E_4A4_RaC-0023">
            <a:hlinkClick r:id="" action="ppaction://media"/>
            <a:extLst>
              <a:ext uri="{FF2B5EF4-FFF2-40B4-BE49-F238E27FC236}">
                <a16:creationId xmlns:a16="http://schemas.microsoft.com/office/drawing/2014/main" id="{93701DB6-D4A8-4BF8-8F62-70E79FD3F0A3}"/>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242141" y="-735812"/>
            <a:ext cx="609600" cy="609600"/>
          </a:xfrm>
          <a:prstGeom prst="rect">
            <a:avLst/>
          </a:prstGeom>
        </p:spPr>
      </p:pic>
      <p:sp>
        <p:nvSpPr>
          <p:cNvPr id="27" name="Arrow: Left 26">
            <a:extLst>
              <a:ext uri="{FF2B5EF4-FFF2-40B4-BE49-F238E27FC236}">
                <a16:creationId xmlns:a16="http://schemas.microsoft.com/office/drawing/2014/main" id="{4DFF83CB-70C8-4B52-B0CA-6D948ED35B7D}"/>
              </a:ext>
            </a:extLst>
          </p:cNvPr>
          <p:cNvSpPr/>
          <p:nvPr/>
        </p:nvSpPr>
        <p:spPr>
          <a:xfrm rot="2951771">
            <a:off x="6732131" y="4562605"/>
            <a:ext cx="485775" cy="315102"/>
          </a:xfrm>
          <a:prstGeom prst="leftArrow">
            <a:avLst/>
          </a:prstGeom>
          <a:effectLst>
            <a:outerShdw blurRad="50800" dist="38100" dir="16200000"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zh-TW" altLang="en-US"/>
          </a:p>
        </p:txBody>
      </p:sp>
    </p:spTree>
    <p:custDataLst>
      <p:tags r:id="rId1"/>
    </p:custDataLst>
    <p:extLst>
      <p:ext uri="{BB962C8B-B14F-4D97-AF65-F5344CB8AC3E}">
        <p14:creationId xmlns:p14="http://schemas.microsoft.com/office/powerpoint/2010/main" val="3279304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strVal val="#ppt_w*0.70"/>
                                          </p:val>
                                        </p:tav>
                                        <p:tav tm="100000">
                                          <p:val>
                                            <p:strVal val="#ppt_w"/>
                                          </p:val>
                                        </p:tav>
                                      </p:tavLst>
                                    </p:anim>
                                    <p:anim calcmode="lin" valueType="num">
                                      <p:cBhvr>
                                        <p:cTn id="13" dur="1000" fill="hold"/>
                                        <p:tgtEl>
                                          <p:spTgt spid="29"/>
                                        </p:tgtEl>
                                        <p:attrNameLst>
                                          <p:attrName>ppt_h</p:attrName>
                                        </p:attrNameLst>
                                      </p:cBhvr>
                                      <p:tavLst>
                                        <p:tav tm="0">
                                          <p:val>
                                            <p:strVal val="#ppt_h"/>
                                          </p:val>
                                        </p:tav>
                                        <p:tav tm="100000">
                                          <p:val>
                                            <p:strVal val="#ppt_h"/>
                                          </p:val>
                                        </p:tav>
                                      </p:tavLst>
                                    </p:anim>
                                    <p:animEffect transition="in" filter="fade">
                                      <p:cBhvr>
                                        <p:cTn id="14" dur="1000"/>
                                        <p:tgtEl>
                                          <p:spTgt spid="29"/>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childTnLst>
                          </p:cTn>
                        </p:par>
                        <p:par>
                          <p:cTn id="23" fill="hold">
                            <p:stCondLst>
                              <p:cond delay="500"/>
                            </p:stCondLst>
                            <p:childTnLst>
                              <p:par>
                                <p:cTn id="24" presetID="26" presetClass="emph" presetSubtype="0" repeatCount="indefinite" fill="hold" grpId="1" nodeType="afterEffect">
                                  <p:stCondLst>
                                    <p:cond delay="500"/>
                                  </p:stCondLst>
                                  <p:childTnLst>
                                    <p:animEffect transition="out" filter="fade">
                                      <p:cBhvr>
                                        <p:cTn id="25" dur="500" tmFilter="0, 0; .2, .5; .8, .5; 1, 0"/>
                                        <p:tgtEl>
                                          <p:spTgt spid="27"/>
                                        </p:tgtEl>
                                      </p:cBhvr>
                                    </p:animEffect>
                                    <p:animScale>
                                      <p:cBhvr>
                                        <p:cTn id="26"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5"/>
                </p:tgtEl>
              </p:cMediaNode>
            </p:audio>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888" fill="hold"/>
                                        <p:tgtEl>
                                          <p:spTgt spid="15"/>
                                        </p:tgtEl>
                                      </p:cBhvr>
                                    </p:cmd>
                                  </p:childTnLst>
                                </p:cTn>
                              </p:par>
                            </p:childTnLst>
                          </p:cTn>
                        </p:par>
                      </p:childTnLst>
                    </p:cTn>
                  </p:par>
                </p:childTnLst>
              </p:cTn>
              <p:nextCondLst>
                <p:cond evt="onClick" delay="0">
                  <p:tgtEl>
                    <p:spTgt spid="30"/>
                  </p:tgtEl>
                </p:cond>
              </p:nextCondLst>
            </p:seq>
          </p:childTnLst>
        </p:cTn>
      </p:par>
    </p:tnLst>
    <p:bldLst>
      <p:bldP spid="29" grpId="0"/>
      <p:bldP spid="27" grpId="0" animBg="1"/>
      <p:bldP spid="2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14904D3F-7C21-40DA-B86F-DF58EFD884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ounded Rectangle 19">
            <a:extLst>
              <a:ext uri="{FF2B5EF4-FFF2-40B4-BE49-F238E27FC236}">
                <a16:creationId xmlns:a16="http://schemas.microsoft.com/office/drawing/2014/main" id="{4E11F1BF-52BF-4326-82AB-FC5816A5E392}"/>
              </a:ext>
            </a:extLst>
          </p:cNvPr>
          <p:cNvSpPr/>
          <p:nvPr/>
        </p:nvSpPr>
        <p:spPr>
          <a:xfrm>
            <a:off x="3395662" y="1209675"/>
            <a:ext cx="5400675" cy="969963"/>
          </a:xfrm>
          <a:custGeom>
            <a:avLst/>
            <a:gdLst>
              <a:gd name="connsiteX0" fmla="*/ 0 w 5400600"/>
              <a:gd name="connsiteY0" fmla="*/ 216028 h 1296144"/>
              <a:gd name="connsiteX1" fmla="*/ 216028 w 5400600"/>
              <a:gd name="connsiteY1" fmla="*/ 0 h 1296144"/>
              <a:gd name="connsiteX2" fmla="*/ 5184572 w 5400600"/>
              <a:gd name="connsiteY2" fmla="*/ 0 h 1296144"/>
              <a:gd name="connsiteX3" fmla="*/ 5400600 w 5400600"/>
              <a:gd name="connsiteY3" fmla="*/ 216028 h 1296144"/>
              <a:gd name="connsiteX4" fmla="*/ 5400600 w 5400600"/>
              <a:gd name="connsiteY4" fmla="*/ 1080116 h 1296144"/>
              <a:gd name="connsiteX5" fmla="*/ 5184572 w 5400600"/>
              <a:gd name="connsiteY5" fmla="*/ 1296144 h 1296144"/>
              <a:gd name="connsiteX6" fmla="*/ 216028 w 5400600"/>
              <a:gd name="connsiteY6" fmla="*/ 1296144 h 1296144"/>
              <a:gd name="connsiteX7" fmla="*/ 0 w 5400600"/>
              <a:gd name="connsiteY7" fmla="*/ 1080116 h 1296144"/>
              <a:gd name="connsiteX8" fmla="*/ 0 w 5400600"/>
              <a:gd name="connsiteY8" fmla="*/ 216028 h 1296144"/>
              <a:gd name="connsiteX0" fmla="*/ 0 w 5400600"/>
              <a:gd name="connsiteY0" fmla="*/ 216028 h 1296144"/>
              <a:gd name="connsiteX1" fmla="*/ 216028 w 5400600"/>
              <a:gd name="connsiteY1" fmla="*/ 0 h 1296144"/>
              <a:gd name="connsiteX2" fmla="*/ 5184572 w 5400600"/>
              <a:gd name="connsiteY2" fmla="*/ 0 h 1296144"/>
              <a:gd name="connsiteX3" fmla="*/ 5400600 w 5400600"/>
              <a:gd name="connsiteY3" fmla="*/ 216028 h 1296144"/>
              <a:gd name="connsiteX4" fmla="*/ 5400600 w 5400600"/>
              <a:gd name="connsiteY4" fmla="*/ 1080116 h 1296144"/>
              <a:gd name="connsiteX5" fmla="*/ 5184572 w 5400600"/>
              <a:gd name="connsiteY5" fmla="*/ 1296144 h 1296144"/>
              <a:gd name="connsiteX6" fmla="*/ 216028 w 5400600"/>
              <a:gd name="connsiteY6" fmla="*/ 1296144 h 1296144"/>
              <a:gd name="connsiteX7" fmla="*/ 0 w 5400600"/>
              <a:gd name="connsiteY7" fmla="*/ 1080116 h 1296144"/>
              <a:gd name="connsiteX8" fmla="*/ 0 w 5400600"/>
              <a:gd name="connsiteY8" fmla="*/ 216028 h 12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00" h="1296144">
                <a:moveTo>
                  <a:pt x="0" y="216028"/>
                </a:moveTo>
                <a:cubicBezTo>
                  <a:pt x="0" y="96719"/>
                  <a:pt x="96719" y="0"/>
                  <a:pt x="216028" y="0"/>
                </a:cubicBezTo>
                <a:lnTo>
                  <a:pt x="5184572" y="0"/>
                </a:lnTo>
                <a:cubicBezTo>
                  <a:pt x="5303881" y="0"/>
                  <a:pt x="5400600" y="96719"/>
                  <a:pt x="5400600" y="216028"/>
                </a:cubicBezTo>
                <a:lnTo>
                  <a:pt x="5400600" y="1080116"/>
                </a:lnTo>
                <a:cubicBezTo>
                  <a:pt x="5400600" y="1199425"/>
                  <a:pt x="5303881" y="1296144"/>
                  <a:pt x="5184572" y="1296144"/>
                </a:cubicBezTo>
                <a:lnTo>
                  <a:pt x="216028" y="1296144"/>
                </a:lnTo>
                <a:cubicBezTo>
                  <a:pt x="96719" y="1296144"/>
                  <a:pt x="0" y="1199425"/>
                  <a:pt x="0" y="1080116"/>
                </a:cubicBezTo>
                <a:lnTo>
                  <a:pt x="0" y="216028"/>
                </a:lnTo>
                <a:close/>
              </a:path>
            </a:pathLst>
          </a:custGeom>
          <a:solidFill>
            <a:srgbClr val="00206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Questions</a:t>
            </a:r>
          </a:p>
        </p:txBody>
      </p:sp>
      <p:sp>
        <p:nvSpPr>
          <p:cNvPr id="3" name="Rounded Rectangle 20">
            <a:extLst>
              <a:ext uri="{FF2B5EF4-FFF2-40B4-BE49-F238E27FC236}">
                <a16:creationId xmlns:a16="http://schemas.microsoft.com/office/drawing/2014/main" id="{ED797828-8227-4405-BD56-5AE8CF6E1F7F}"/>
              </a:ext>
            </a:extLst>
          </p:cNvPr>
          <p:cNvSpPr/>
          <p:nvPr/>
        </p:nvSpPr>
        <p:spPr>
          <a:xfrm>
            <a:off x="2401887" y="2179638"/>
            <a:ext cx="7396162" cy="2943225"/>
          </a:xfrm>
          <a:prstGeom prst="roundRect">
            <a:avLst/>
          </a:prstGeom>
          <a:solidFill>
            <a:srgbClr val="FFFFFF"/>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Can you</a:t>
            </a:r>
            <a:r>
              <a:rPr lang="en-US" sz="4400" b="1" dirty="0">
                <a:solidFill>
                  <a:srgbClr val="002060"/>
                </a:solidFill>
                <a:latin typeface="Calibri" panose="020F0502020204030204"/>
              </a:rPr>
              <a:t> answer these questions?</a:t>
            </a:r>
            <a:endPar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Rectangle: Top Corners Rounded 4">
            <a:hlinkClick r:id="rId5" action="ppaction://hlinksldjump"/>
            <a:extLst>
              <a:ext uri="{FF2B5EF4-FFF2-40B4-BE49-F238E27FC236}">
                <a16:creationId xmlns:a16="http://schemas.microsoft.com/office/drawing/2014/main" id="{FF8CA568-C9CB-4168-B901-94644A180D24}"/>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6" name="Rectangle: Top Corners Rounded 5">
            <a:hlinkClick r:id="rId6" action="ppaction://hlinksldjump"/>
            <a:extLst>
              <a:ext uri="{FF2B5EF4-FFF2-40B4-BE49-F238E27FC236}">
                <a16:creationId xmlns:a16="http://schemas.microsoft.com/office/drawing/2014/main" id="{CF7B2BD6-79DC-481C-82AB-1DFCD3CBA4DC}"/>
              </a:ext>
            </a:extLst>
          </p:cNvPr>
          <p:cNvSpPr/>
          <p:nvPr/>
        </p:nvSpPr>
        <p:spPr>
          <a:xfrm>
            <a:off x="928496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8" name="Rectangle: Top Corners Rounded 7">
            <a:hlinkClick r:id="rId7" action="ppaction://hlinksldjump"/>
            <a:extLst>
              <a:ext uri="{FF2B5EF4-FFF2-40B4-BE49-F238E27FC236}">
                <a16:creationId xmlns:a16="http://schemas.microsoft.com/office/drawing/2014/main" id="{76693F86-BE91-4BB6-9148-646CAE5EAC0F}"/>
              </a:ext>
            </a:extLst>
          </p:cNvPr>
          <p:cNvSpPr/>
          <p:nvPr/>
        </p:nvSpPr>
        <p:spPr>
          <a:xfrm>
            <a:off x="1067942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spTree>
    <p:custDataLst>
      <p:tags r:id="rId1"/>
    </p:custDataLst>
    <p:extLst>
      <p:ext uri="{BB962C8B-B14F-4D97-AF65-F5344CB8AC3E}">
        <p14:creationId xmlns:p14="http://schemas.microsoft.com/office/powerpoint/2010/main" val="2393303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930D4E-1399-4D32-8C10-6CE6C252F52F}"/>
              </a:ext>
            </a:extLst>
          </p:cNvPr>
          <p:cNvPicPr>
            <a:picLocks noChangeAspect="1"/>
          </p:cNvPicPr>
          <p:nvPr/>
        </p:nvPicPr>
        <p:blipFill rotWithShape="1">
          <a:blip r:embed="rId4"/>
          <a:srcRect b="35357"/>
          <a:stretch/>
        </p:blipFill>
        <p:spPr>
          <a:xfrm>
            <a:off x="1917291" y="204609"/>
            <a:ext cx="7951931" cy="2528963"/>
          </a:xfrm>
          <a:prstGeom prst="rect">
            <a:avLst/>
          </a:prstGeom>
        </p:spPr>
      </p:pic>
      <p:pic>
        <p:nvPicPr>
          <p:cNvPr id="8" name="Picture 7">
            <a:extLst>
              <a:ext uri="{FF2B5EF4-FFF2-40B4-BE49-F238E27FC236}">
                <a16:creationId xmlns:a16="http://schemas.microsoft.com/office/drawing/2014/main" id="{0C511A78-DC95-45C8-84E4-0CCD052DAD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47736" y="2955142"/>
            <a:ext cx="6096528" cy="2712955"/>
          </a:xfrm>
          <a:prstGeom prst="rect">
            <a:avLst/>
          </a:prstGeom>
          <a:effectLst/>
        </p:spPr>
      </p:pic>
      <p:cxnSp>
        <p:nvCxnSpPr>
          <p:cNvPr id="6" name="Straight Connector 5">
            <a:extLst>
              <a:ext uri="{FF2B5EF4-FFF2-40B4-BE49-F238E27FC236}">
                <a16:creationId xmlns:a16="http://schemas.microsoft.com/office/drawing/2014/main" id="{E47E7F3C-951F-46F3-9E7D-8E9ACC407611}"/>
              </a:ext>
            </a:extLst>
          </p:cNvPr>
          <p:cNvCxnSpPr>
            <a:cxnSpLocks/>
          </p:cNvCxnSpPr>
          <p:nvPr/>
        </p:nvCxnSpPr>
        <p:spPr>
          <a:xfrm>
            <a:off x="5552717" y="4095905"/>
            <a:ext cx="252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EF66A9-FD3A-40E0-BEAF-85A2FCC40123}"/>
              </a:ext>
            </a:extLst>
          </p:cNvPr>
          <p:cNvCxnSpPr>
            <a:cxnSpLocks/>
          </p:cNvCxnSpPr>
          <p:nvPr/>
        </p:nvCxnSpPr>
        <p:spPr>
          <a:xfrm>
            <a:off x="3432045" y="4536371"/>
            <a:ext cx="529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9C16CAD-F32E-4563-B7CB-73302D3A3E30}"/>
              </a:ext>
            </a:extLst>
          </p:cNvPr>
          <p:cNvCxnSpPr>
            <a:cxnSpLocks/>
          </p:cNvCxnSpPr>
          <p:nvPr/>
        </p:nvCxnSpPr>
        <p:spPr>
          <a:xfrm>
            <a:off x="3432045" y="4922460"/>
            <a:ext cx="468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C364C8C-ACDF-447D-B981-E69065D128A5}"/>
              </a:ext>
            </a:extLst>
          </p:cNvPr>
          <p:cNvSpPr/>
          <p:nvPr/>
        </p:nvSpPr>
        <p:spPr>
          <a:xfrm>
            <a:off x="9377772" y="972450"/>
            <a:ext cx="364411" cy="3710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hlinkClick r:id="rId6" action="ppaction://hlinksldjump"/>
            <a:extLst>
              <a:ext uri="{FF2B5EF4-FFF2-40B4-BE49-F238E27FC236}">
                <a16:creationId xmlns:a16="http://schemas.microsoft.com/office/drawing/2014/main" id="{7A90592B-2622-4E9F-B55B-6DC69040DBAC}"/>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12" name="Rectangle: Top Corners Rounded 11">
            <a:hlinkClick r:id="rId7" action="ppaction://hlinksldjump"/>
            <a:extLst>
              <a:ext uri="{FF2B5EF4-FFF2-40B4-BE49-F238E27FC236}">
                <a16:creationId xmlns:a16="http://schemas.microsoft.com/office/drawing/2014/main" id="{B11340F5-EB41-4B17-9F4F-ED107C3A19BB}"/>
              </a:ext>
            </a:extLst>
          </p:cNvPr>
          <p:cNvSpPr/>
          <p:nvPr/>
        </p:nvSpPr>
        <p:spPr>
          <a:xfrm>
            <a:off x="928496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4" name="Rectangle: Top Corners Rounded 13">
            <a:hlinkClick r:id="rId8" action="ppaction://hlinksldjump"/>
            <a:extLst>
              <a:ext uri="{FF2B5EF4-FFF2-40B4-BE49-F238E27FC236}">
                <a16:creationId xmlns:a16="http://schemas.microsoft.com/office/drawing/2014/main" id="{671E185C-BCCF-4E8D-8447-175C0AFD77A6}"/>
              </a:ext>
            </a:extLst>
          </p:cNvPr>
          <p:cNvSpPr/>
          <p:nvPr/>
        </p:nvSpPr>
        <p:spPr>
          <a:xfrm>
            <a:off x="1067942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sp>
        <p:nvSpPr>
          <p:cNvPr id="21" name="TextBox 20">
            <a:extLst>
              <a:ext uri="{FF2B5EF4-FFF2-40B4-BE49-F238E27FC236}">
                <a16:creationId xmlns:a16="http://schemas.microsoft.com/office/drawing/2014/main" id="{5A6AFF5B-B6BA-40D2-BE48-9B668026808E}"/>
              </a:ext>
            </a:extLst>
          </p:cNvPr>
          <p:cNvSpPr txBox="1"/>
          <p:nvPr/>
        </p:nvSpPr>
        <p:spPr>
          <a:xfrm>
            <a:off x="2420030" y="1284607"/>
            <a:ext cx="9397412" cy="400110"/>
          </a:xfrm>
          <a:prstGeom prst="rect">
            <a:avLst/>
          </a:prstGeom>
          <a:noFill/>
        </p:spPr>
        <p:txBody>
          <a:bodyPr wrap="square" rtlCol="0">
            <a:spAutoFit/>
          </a:bodyPr>
          <a:lstStyle/>
          <a:p>
            <a:r>
              <a:rPr lang="en-US" altLang="zh-TW" sz="2000" dirty="0">
                <a:solidFill>
                  <a:srgbClr val="FF0000"/>
                </a:solidFill>
              </a:rPr>
              <a:t>‘Umami’ is a Japanese word, but it is not only found in Japanese food.</a:t>
            </a:r>
            <a:endParaRPr lang="zh-TW" altLang="en-US" sz="2000" dirty="0">
              <a:solidFill>
                <a:srgbClr val="FF0000"/>
              </a:solidFill>
            </a:endParaRPr>
          </a:p>
        </p:txBody>
      </p:sp>
      <p:cxnSp>
        <p:nvCxnSpPr>
          <p:cNvPr id="15" name="Straight Connector 14">
            <a:extLst>
              <a:ext uri="{FF2B5EF4-FFF2-40B4-BE49-F238E27FC236}">
                <a16:creationId xmlns:a16="http://schemas.microsoft.com/office/drawing/2014/main" id="{CC7862CD-6B7A-4493-9DFC-1D9D63362154}"/>
              </a:ext>
            </a:extLst>
          </p:cNvPr>
          <p:cNvCxnSpPr>
            <a:cxnSpLocks/>
          </p:cNvCxnSpPr>
          <p:nvPr/>
        </p:nvCxnSpPr>
        <p:spPr>
          <a:xfrm>
            <a:off x="3432045" y="5350163"/>
            <a:ext cx="19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2984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5"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vertical)">
                                      <p:cBhvr>
                                        <p:cTn id="30" dur="500"/>
                                        <p:tgtEl>
                                          <p:spTgt spid="21"/>
                                        </p:tgtEl>
                                      </p:cBhvr>
                                    </p:animEffect>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90AAA5E-A501-4CEF-ABDC-10EB62F20B0E}"/>
              </a:ext>
            </a:extLst>
          </p:cNvPr>
          <p:cNvPicPr>
            <a:picLocks noChangeAspect="1"/>
          </p:cNvPicPr>
          <p:nvPr/>
        </p:nvPicPr>
        <p:blipFill rotWithShape="1">
          <a:blip r:embed="rId4"/>
          <a:srcRect b="35357"/>
          <a:stretch/>
        </p:blipFill>
        <p:spPr>
          <a:xfrm>
            <a:off x="1917291" y="204609"/>
            <a:ext cx="7951931" cy="2528963"/>
          </a:xfrm>
          <a:prstGeom prst="rect">
            <a:avLst/>
          </a:prstGeom>
        </p:spPr>
      </p:pic>
      <p:grpSp>
        <p:nvGrpSpPr>
          <p:cNvPr id="21" name="Group 20">
            <a:extLst>
              <a:ext uri="{FF2B5EF4-FFF2-40B4-BE49-F238E27FC236}">
                <a16:creationId xmlns:a16="http://schemas.microsoft.com/office/drawing/2014/main" id="{4E31B650-0900-493B-856E-DA9111718B99}"/>
              </a:ext>
            </a:extLst>
          </p:cNvPr>
          <p:cNvGrpSpPr/>
          <p:nvPr/>
        </p:nvGrpSpPr>
        <p:grpSpPr>
          <a:xfrm>
            <a:off x="1132019" y="3021400"/>
            <a:ext cx="9927962" cy="2961903"/>
            <a:chOff x="1408632" y="3156285"/>
            <a:chExt cx="9927962" cy="2961903"/>
          </a:xfrm>
        </p:grpSpPr>
        <p:pic>
          <p:nvPicPr>
            <p:cNvPr id="15" name="Picture 14">
              <a:extLst>
                <a:ext uri="{FF2B5EF4-FFF2-40B4-BE49-F238E27FC236}">
                  <a16:creationId xmlns:a16="http://schemas.microsoft.com/office/drawing/2014/main" id="{755709AE-AE14-4D22-A7F7-65451392B661}"/>
                </a:ext>
              </a:extLst>
            </p:cNvPr>
            <p:cNvPicPr>
              <a:picLocks noChangeAspect="1"/>
            </p:cNvPicPr>
            <p:nvPr/>
          </p:nvPicPr>
          <p:blipFill>
            <a:blip r:embed="rId5"/>
            <a:stretch>
              <a:fillRect/>
            </a:stretch>
          </p:blipFill>
          <p:spPr>
            <a:xfrm>
              <a:off x="1408632" y="3156285"/>
              <a:ext cx="2114681" cy="2961903"/>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F886B09D-3F3F-4BFC-941A-300764932BDE}"/>
                </a:ext>
              </a:extLst>
            </p:cNvPr>
            <p:cNvPicPr>
              <a:picLocks noChangeAspect="1"/>
            </p:cNvPicPr>
            <p:nvPr/>
          </p:nvPicPr>
          <p:blipFill>
            <a:blip r:embed="rId6"/>
            <a:stretch>
              <a:fillRect/>
            </a:stretch>
          </p:blipFill>
          <p:spPr>
            <a:xfrm>
              <a:off x="3861907" y="3156678"/>
              <a:ext cx="7474687" cy="2961510"/>
            </a:xfrm>
            <a:prstGeom prst="rect">
              <a:avLst/>
            </a:prstGeom>
            <a:effectLst>
              <a:outerShdw blurRad="63500" sx="102000" sy="102000" algn="ctr" rotWithShape="0">
                <a:prstClr val="black">
                  <a:alpha val="40000"/>
                </a:prstClr>
              </a:outerShdw>
            </a:effectLst>
          </p:spPr>
        </p:pic>
      </p:grpSp>
      <p:cxnSp>
        <p:nvCxnSpPr>
          <p:cNvPr id="6" name="Straight Connector 5">
            <a:extLst>
              <a:ext uri="{FF2B5EF4-FFF2-40B4-BE49-F238E27FC236}">
                <a16:creationId xmlns:a16="http://schemas.microsoft.com/office/drawing/2014/main" id="{E47E7F3C-951F-46F3-9E7D-8E9ACC407611}"/>
              </a:ext>
            </a:extLst>
          </p:cNvPr>
          <p:cNvCxnSpPr>
            <a:cxnSpLocks/>
          </p:cNvCxnSpPr>
          <p:nvPr/>
        </p:nvCxnSpPr>
        <p:spPr>
          <a:xfrm>
            <a:off x="7292993" y="5432250"/>
            <a:ext cx="320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EF66A9-FD3A-40E0-BEAF-85A2FCC40123}"/>
              </a:ext>
            </a:extLst>
          </p:cNvPr>
          <p:cNvCxnSpPr>
            <a:cxnSpLocks/>
          </p:cNvCxnSpPr>
          <p:nvPr/>
        </p:nvCxnSpPr>
        <p:spPr>
          <a:xfrm>
            <a:off x="3656782" y="5900458"/>
            <a:ext cx="3229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hlinkClick r:id="rId7" action="ppaction://hlinksldjump"/>
            <a:extLst>
              <a:ext uri="{FF2B5EF4-FFF2-40B4-BE49-F238E27FC236}">
                <a16:creationId xmlns:a16="http://schemas.microsoft.com/office/drawing/2014/main" id="{7A90592B-2622-4E9F-B55B-6DC69040DBAC}"/>
              </a:ext>
            </a:extLst>
          </p:cNvPr>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12" name="Rectangle: Top Corners Rounded 11">
            <a:hlinkClick r:id="rId8" action="ppaction://hlinksldjump"/>
            <a:extLst>
              <a:ext uri="{FF2B5EF4-FFF2-40B4-BE49-F238E27FC236}">
                <a16:creationId xmlns:a16="http://schemas.microsoft.com/office/drawing/2014/main" id="{B11340F5-EB41-4B17-9F4F-ED107C3A19BB}"/>
              </a:ext>
            </a:extLst>
          </p:cNvPr>
          <p:cNvSpPr/>
          <p:nvPr/>
        </p:nvSpPr>
        <p:spPr>
          <a:xfrm>
            <a:off x="928496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4" name="Rectangle: Top Corners Rounded 13">
            <a:hlinkClick r:id="rId9" action="ppaction://hlinksldjump"/>
            <a:extLst>
              <a:ext uri="{FF2B5EF4-FFF2-40B4-BE49-F238E27FC236}">
                <a16:creationId xmlns:a16="http://schemas.microsoft.com/office/drawing/2014/main" id="{671E185C-BCCF-4E8D-8447-175C0AFD77A6}"/>
              </a:ext>
            </a:extLst>
          </p:cNvPr>
          <p:cNvSpPr/>
          <p:nvPr/>
        </p:nvSpPr>
        <p:spPr>
          <a:xfrm>
            <a:off x="1067942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grpSp>
        <p:nvGrpSpPr>
          <p:cNvPr id="16" name="Group 15">
            <a:extLst>
              <a:ext uri="{FF2B5EF4-FFF2-40B4-BE49-F238E27FC236}">
                <a16:creationId xmlns:a16="http://schemas.microsoft.com/office/drawing/2014/main" id="{E83036E3-1FFB-4F62-93C5-228F38522E75}"/>
              </a:ext>
            </a:extLst>
          </p:cNvPr>
          <p:cNvGrpSpPr/>
          <p:nvPr/>
        </p:nvGrpSpPr>
        <p:grpSpPr>
          <a:xfrm>
            <a:off x="1470613" y="5460825"/>
            <a:ext cx="1955985" cy="1155904"/>
            <a:chOff x="7190225" y="4847235"/>
            <a:chExt cx="1955985" cy="1155904"/>
          </a:xfrm>
        </p:grpSpPr>
        <p:sp>
          <p:nvSpPr>
            <p:cNvPr id="17" name="Freeform: Shape 16">
              <a:extLst>
                <a:ext uri="{FF2B5EF4-FFF2-40B4-BE49-F238E27FC236}">
                  <a16:creationId xmlns:a16="http://schemas.microsoft.com/office/drawing/2014/main" id="{7472CE97-39A4-40A1-9F88-0D1E4571BAD8}"/>
                </a:ext>
              </a:extLst>
            </p:cNvPr>
            <p:cNvSpPr/>
            <p:nvPr/>
          </p:nvSpPr>
          <p:spPr>
            <a:xfrm flipH="1">
              <a:off x="7765090" y="4847235"/>
              <a:ext cx="287761" cy="792000"/>
            </a:xfrm>
            <a:custGeom>
              <a:avLst/>
              <a:gdLst>
                <a:gd name="connsiteX0" fmla="*/ 0 w 287761"/>
                <a:gd name="connsiteY0" fmla="*/ 952500 h 952500"/>
                <a:gd name="connsiteX1" fmla="*/ 276225 w 287761"/>
                <a:gd name="connsiteY1" fmla="*/ 466725 h 952500"/>
                <a:gd name="connsiteX2" fmla="*/ 209550 w 287761"/>
                <a:gd name="connsiteY2" fmla="*/ 0 h 952500"/>
              </a:gdLst>
              <a:ahLst/>
              <a:cxnLst>
                <a:cxn ang="0">
                  <a:pos x="connsiteX0" y="connsiteY0"/>
                </a:cxn>
                <a:cxn ang="0">
                  <a:pos x="connsiteX1" y="connsiteY1"/>
                </a:cxn>
                <a:cxn ang="0">
                  <a:pos x="connsiteX2" y="connsiteY2"/>
                </a:cxn>
              </a:cxnLst>
              <a:rect l="l" t="t" r="r" b="b"/>
              <a:pathLst>
                <a:path w="287761" h="952500">
                  <a:moveTo>
                    <a:pt x="0" y="952500"/>
                  </a:moveTo>
                  <a:cubicBezTo>
                    <a:pt x="120650" y="788987"/>
                    <a:pt x="241300" y="625475"/>
                    <a:pt x="276225" y="466725"/>
                  </a:cubicBezTo>
                  <a:cubicBezTo>
                    <a:pt x="311150" y="307975"/>
                    <a:pt x="260350" y="153987"/>
                    <a:pt x="209550" y="0"/>
                  </a:cubicBezTo>
                </a:path>
              </a:pathLst>
            </a:custGeom>
            <a:noFill/>
            <a:ln w="38100">
              <a:solidFill>
                <a:srgbClr val="FF000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TextBox 17">
              <a:extLst>
                <a:ext uri="{FF2B5EF4-FFF2-40B4-BE49-F238E27FC236}">
                  <a16:creationId xmlns:a16="http://schemas.microsoft.com/office/drawing/2014/main" id="{1836D60B-B36D-4BD3-A31A-7BA4ED716BAA}"/>
                </a:ext>
              </a:extLst>
            </p:cNvPr>
            <p:cNvSpPr txBox="1"/>
            <p:nvPr/>
          </p:nvSpPr>
          <p:spPr>
            <a:xfrm>
              <a:off x="7190225" y="5572252"/>
              <a:ext cx="1955985" cy="430887"/>
            </a:xfrm>
            <a:prstGeom prst="rect">
              <a:avLst/>
            </a:prstGeom>
            <a:noFill/>
          </p:spPr>
          <p:txBody>
            <a:bodyPr wrap="none" rtlCol="0">
              <a:spAutoFit/>
            </a:bodyPr>
            <a:lstStyle/>
            <a:p>
              <a:r>
                <a:rPr lang="en-US" altLang="zh-TW" sz="2200" dirty="0">
                  <a:solidFill>
                    <a:srgbClr val="FF0000"/>
                  </a:solidFill>
                  <a:latin typeface="Comic Sans MS" panose="030F0702030302020204" pitchFamily="66" charset="0"/>
                </a:rPr>
                <a:t>bitter melons</a:t>
              </a:r>
              <a:endParaRPr lang="zh-TW" altLang="en-US" sz="2200" dirty="0">
                <a:solidFill>
                  <a:srgbClr val="FF0000"/>
                </a:solidFill>
                <a:latin typeface="Comic Sans MS" panose="030F0702030302020204" pitchFamily="66" charset="0"/>
              </a:endParaRPr>
            </a:p>
          </p:txBody>
        </p:sp>
      </p:grpSp>
      <p:sp>
        <p:nvSpPr>
          <p:cNvPr id="20" name="Oval 19">
            <a:extLst>
              <a:ext uri="{FF2B5EF4-FFF2-40B4-BE49-F238E27FC236}">
                <a16:creationId xmlns:a16="http://schemas.microsoft.com/office/drawing/2014/main" id="{113EC507-8C3A-413F-8E91-D60911F331BA}"/>
              </a:ext>
            </a:extLst>
          </p:cNvPr>
          <p:cNvSpPr/>
          <p:nvPr/>
        </p:nvSpPr>
        <p:spPr>
          <a:xfrm>
            <a:off x="9377772" y="972450"/>
            <a:ext cx="364411" cy="3710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a:extLst>
              <a:ext uri="{FF2B5EF4-FFF2-40B4-BE49-F238E27FC236}">
                <a16:creationId xmlns:a16="http://schemas.microsoft.com/office/drawing/2014/main" id="{C6444131-17CF-421C-863F-851D9BF1107C}"/>
              </a:ext>
            </a:extLst>
          </p:cNvPr>
          <p:cNvSpPr txBox="1"/>
          <p:nvPr/>
        </p:nvSpPr>
        <p:spPr>
          <a:xfrm>
            <a:off x="3613869" y="5501824"/>
            <a:ext cx="1008000" cy="468000"/>
          </a:xfrm>
          <a:prstGeom prst="rect">
            <a:avLst/>
          </a:prstGeom>
          <a:solidFill>
            <a:srgbClr val="FFFF00"/>
          </a:solidFill>
        </p:spPr>
        <p:txBody>
          <a:bodyPr wrap="none" rtlCol="0">
            <a:spAutoFit/>
          </a:bodyPr>
          <a:lstStyle/>
          <a:p>
            <a:pPr algn="ctr"/>
            <a:r>
              <a:rPr lang="en-US" altLang="zh-TW" sz="2900" dirty="0">
                <a:latin typeface="AFDGRM+HelveticaTxtbkforPearson" panose="02000503000000000000" pitchFamily="2" charset="0"/>
              </a:rPr>
              <a:t>could</a:t>
            </a:r>
            <a:endParaRPr lang="zh-TW" altLang="en-US" sz="2900" dirty="0">
              <a:latin typeface="AFDGRM+HelveticaTxtbkforPearson" panose="02000503000000000000" pitchFamily="2" charset="0"/>
            </a:endParaRPr>
          </a:p>
        </p:txBody>
      </p:sp>
      <p:pic>
        <p:nvPicPr>
          <p:cNvPr id="26" name="Picture 25">
            <a:extLst>
              <a:ext uri="{FF2B5EF4-FFF2-40B4-BE49-F238E27FC236}">
                <a16:creationId xmlns:a16="http://schemas.microsoft.com/office/drawing/2014/main" id="{70B16F9A-26CE-4E98-A603-299468F66C68}"/>
              </a:ext>
            </a:extLst>
          </p:cNvPr>
          <p:cNvPicPr>
            <a:picLocks noChangeAspect="1"/>
          </p:cNvPicPr>
          <p:nvPr/>
        </p:nvPicPr>
        <p:blipFill rotWithShape="1">
          <a:blip r:embed="rId10"/>
          <a:srcRect l="10025" r="5886" b="28752"/>
          <a:stretch/>
        </p:blipFill>
        <p:spPr>
          <a:xfrm>
            <a:off x="3585294" y="5348813"/>
            <a:ext cx="1102210" cy="551645"/>
          </a:xfrm>
          <a:prstGeom prst="rect">
            <a:avLst/>
          </a:prstGeom>
        </p:spPr>
      </p:pic>
      <p:sp>
        <p:nvSpPr>
          <p:cNvPr id="27" name="Oval 26">
            <a:extLst>
              <a:ext uri="{FF2B5EF4-FFF2-40B4-BE49-F238E27FC236}">
                <a16:creationId xmlns:a16="http://schemas.microsoft.com/office/drawing/2014/main" id="{17BD780D-9A64-476C-8948-A089EF65F990}"/>
              </a:ext>
            </a:extLst>
          </p:cNvPr>
          <p:cNvSpPr/>
          <p:nvPr/>
        </p:nvSpPr>
        <p:spPr>
          <a:xfrm>
            <a:off x="8943940" y="1636489"/>
            <a:ext cx="364411" cy="3710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97690FC4-33EA-428D-8995-9AC75778A49C}"/>
              </a:ext>
            </a:extLst>
          </p:cNvPr>
          <p:cNvGrpSpPr/>
          <p:nvPr/>
        </p:nvGrpSpPr>
        <p:grpSpPr>
          <a:xfrm>
            <a:off x="3976233" y="5941374"/>
            <a:ext cx="1359760" cy="660638"/>
            <a:chOff x="3976233" y="6027099"/>
            <a:chExt cx="1359760" cy="660638"/>
          </a:xfrm>
        </p:grpSpPr>
        <p:sp>
          <p:nvSpPr>
            <p:cNvPr id="28" name="TextBox 27">
              <a:extLst>
                <a:ext uri="{FF2B5EF4-FFF2-40B4-BE49-F238E27FC236}">
                  <a16:creationId xmlns:a16="http://schemas.microsoft.com/office/drawing/2014/main" id="{7FC89A7D-66AE-46FB-8ACF-052EBC041CF0}"/>
                </a:ext>
              </a:extLst>
            </p:cNvPr>
            <p:cNvSpPr txBox="1"/>
            <p:nvPr/>
          </p:nvSpPr>
          <p:spPr>
            <a:xfrm>
              <a:off x="4410740" y="6256850"/>
              <a:ext cx="925253" cy="430887"/>
            </a:xfrm>
            <a:prstGeom prst="rect">
              <a:avLst/>
            </a:prstGeom>
            <a:noFill/>
          </p:spPr>
          <p:txBody>
            <a:bodyPr wrap="none" rtlCol="0">
              <a:spAutoFit/>
            </a:bodyPr>
            <a:lstStyle/>
            <a:p>
              <a:r>
                <a:rPr lang="en-US" altLang="zh-TW" sz="2200" dirty="0">
                  <a:solidFill>
                    <a:srgbClr val="FF0000"/>
                  </a:solidFill>
                  <a:latin typeface="Comic Sans MS" panose="030F0702030302020204" pitchFamily="66" charset="0"/>
                </a:rPr>
                <a:t>= may</a:t>
              </a:r>
              <a:endParaRPr lang="zh-TW" altLang="en-US" sz="2200" dirty="0">
                <a:solidFill>
                  <a:srgbClr val="FF0000"/>
                </a:solidFill>
                <a:latin typeface="Comic Sans MS" panose="030F0702030302020204" pitchFamily="66" charset="0"/>
              </a:endParaRPr>
            </a:p>
          </p:txBody>
        </p:sp>
        <p:sp>
          <p:nvSpPr>
            <p:cNvPr id="29" name="Freeform: Shape 28">
              <a:extLst>
                <a:ext uri="{FF2B5EF4-FFF2-40B4-BE49-F238E27FC236}">
                  <a16:creationId xmlns:a16="http://schemas.microsoft.com/office/drawing/2014/main" id="{C97B0805-D560-4614-95E7-FEA8499FF57A}"/>
                </a:ext>
              </a:extLst>
            </p:cNvPr>
            <p:cNvSpPr/>
            <p:nvPr/>
          </p:nvSpPr>
          <p:spPr>
            <a:xfrm flipH="1">
              <a:off x="3976233" y="6027099"/>
              <a:ext cx="474662" cy="464645"/>
            </a:xfrm>
            <a:custGeom>
              <a:avLst/>
              <a:gdLst>
                <a:gd name="connsiteX0" fmla="*/ 0 w 287761"/>
                <a:gd name="connsiteY0" fmla="*/ 952500 h 952500"/>
                <a:gd name="connsiteX1" fmla="*/ 276225 w 287761"/>
                <a:gd name="connsiteY1" fmla="*/ 466725 h 952500"/>
                <a:gd name="connsiteX2" fmla="*/ 209550 w 287761"/>
                <a:gd name="connsiteY2" fmla="*/ 0 h 952500"/>
                <a:gd name="connsiteX0" fmla="*/ 0 w 468736"/>
                <a:gd name="connsiteY0" fmla="*/ 551566 h 551566"/>
                <a:gd name="connsiteX1" fmla="*/ 457200 w 468736"/>
                <a:gd name="connsiteY1" fmla="*/ 466725 h 551566"/>
                <a:gd name="connsiteX2" fmla="*/ 390525 w 468736"/>
                <a:gd name="connsiteY2" fmla="*/ 0 h 551566"/>
                <a:gd name="connsiteX0" fmla="*/ 0 w 468736"/>
                <a:gd name="connsiteY0" fmla="*/ 551566 h 561808"/>
                <a:gd name="connsiteX1" fmla="*/ 457200 w 468736"/>
                <a:gd name="connsiteY1" fmla="*/ 466725 h 561808"/>
                <a:gd name="connsiteX2" fmla="*/ 390525 w 468736"/>
                <a:gd name="connsiteY2" fmla="*/ 0 h 561808"/>
                <a:gd name="connsiteX0" fmla="*/ 0 w 468736"/>
                <a:gd name="connsiteY0" fmla="*/ 551566 h 567536"/>
                <a:gd name="connsiteX1" fmla="*/ 457200 w 468736"/>
                <a:gd name="connsiteY1" fmla="*/ 466725 h 567536"/>
                <a:gd name="connsiteX2" fmla="*/ 390525 w 468736"/>
                <a:gd name="connsiteY2" fmla="*/ 0 h 567536"/>
                <a:gd name="connsiteX0" fmla="*/ 0 w 468736"/>
                <a:gd name="connsiteY0" fmla="*/ 551566 h 567536"/>
                <a:gd name="connsiteX1" fmla="*/ 457200 w 468736"/>
                <a:gd name="connsiteY1" fmla="*/ 466725 h 567536"/>
                <a:gd name="connsiteX2" fmla="*/ 390525 w 468736"/>
                <a:gd name="connsiteY2" fmla="*/ 0 h 567536"/>
                <a:gd name="connsiteX0" fmla="*/ 0 w 468736"/>
                <a:gd name="connsiteY0" fmla="*/ 551566 h 559631"/>
                <a:gd name="connsiteX1" fmla="*/ 457200 w 468736"/>
                <a:gd name="connsiteY1" fmla="*/ 466725 h 559631"/>
                <a:gd name="connsiteX2" fmla="*/ 390525 w 468736"/>
                <a:gd name="connsiteY2" fmla="*/ 0 h 559631"/>
                <a:gd name="connsiteX0" fmla="*/ 0 w 468736"/>
                <a:gd name="connsiteY0" fmla="*/ 551566 h 559631"/>
                <a:gd name="connsiteX1" fmla="*/ 457200 w 468736"/>
                <a:gd name="connsiteY1" fmla="*/ 466725 h 559631"/>
                <a:gd name="connsiteX2" fmla="*/ 390525 w 468736"/>
                <a:gd name="connsiteY2" fmla="*/ 0 h 559631"/>
                <a:gd name="connsiteX0" fmla="*/ 0 w 476704"/>
                <a:gd name="connsiteY0" fmla="*/ 551566 h 559631"/>
                <a:gd name="connsiteX1" fmla="*/ 457200 w 476704"/>
                <a:gd name="connsiteY1" fmla="*/ 466725 h 559631"/>
                <a:gd name="connsiteX2" fmla="*/ 390525 w 476704"/>
                <a:gd name="connsiteY2" fmla="*/ 0 h 559631"/>
                <a:gd name="connsiteX0" fmla="*/ 0 w 467766"/>
                <a:gd name="connsiteY0" fmla="*/ 551566 h 559631"/>
                <a:gd name="connsiteX1" fmla="*/ 457200 w 467766"/>
                <a:gd name="connsiteY1" fmla="*/ 466725 h 559631"/>
                <a:gd name="connsiteX2" fmla="*/ 390525 w 467766"/>
                <a:gd name="connsiteY2" fmla="*/ 0 h 559631"/>
                <a:gd name="connsiteX0" fmla="*/ 0 w 465851"/>
                <a:gd name="connsiteY0" fmla="*/ 551566 h 559631"/>
                <a:gd name="connsiteX1" fmla="*/ 457200 w 465851"/>
                <a:gd name="connsiteY1" fmla="*/ 466725 h 559631"/>
                <a:gd name="connsiteX2" fmla="*/ 390525 w 465851"/>
                <a:gd name="connsiteY2" fmla="*/ 0 h 559631"/>
                <a:gd name="connsiteX0" fmla="*/ 0 w 462179"/>
                <a:gd name="connsiteY0" fmla="*/ 551566 h 559631"/>
                <a:gd name="connsiteX1" fmla="*/ 457200 w 462179"/>
                <a:gd name="connsiteY1" fmla="*/ 466725 h 559631"/>
                <a:gd name="connsiteX2" fmla="*/ 390525 w 462179"/>
                <a:gd name="connsiteY2" fmla="*/ 0 h 559631"/>
                <a:gd name="connsiteX0" fmla="*/ 0 w 462179"/>
                <a:gd name="connsiteY0" fmla="*/ 551566 h 551566"/>
                <a:gd name="connsiteX1" fmla="*/ 457200 w 462179"/>
                <a:gd name="connsiteY1" fmla="*/ 466725 h 551566"/>
                <a:gd name="connsiteX2" fmla="*/ 390525 w 462179"/>
                <a:gd name="connsiteY2" fmla="*/ 0 h 551566"/>
                <a:gd name="connsiteX0" fmla="*/ 0 w 457887"/>
                <a:gd name="connsiteY0" fmla="*/ 551566 h 555119"/>
                <a:gd name="connsiteX1" fmla="*/ 452438 w 457887"/>
                <a:gd name="connsiteY1" fmla="*/ 501091 h 555119"/>
                <a:gd name="connsiteX2" fmla="*/ 390525 w 457887"/>
                <a:gd name="connsiteY2" fmla="*/ 0 h 555119"/>
                <a:gd name="connsiteX0" fmla="*/ 0 w 457887"/>
                <a:gd name="connsiteY0" fmla="*/ 551566 h 555119"/>
                <a:gd name="connsiteX1" fmla="*/ 452438 w 457887"/>
                <a:gd name="connsiteY1" fmla="*/ 501091 h 555119"/>
                <a:gd name="connsiteX2" fmla="*/ 390525 w 457887"/>
                <a:gd name="connsiteY2" fmla="*/ 0 h 555119"/>
                <a:gd name="connsiteX0" fmla="*/ 0 w 457887"/>
                <a:gd name="connsiteY0" fmla="*/ 551566 h 555119"/>
                <a:gd name="connsiteX1" fmla="*/ 452438 w 457887"/>
                <a:gd name="connsiteY1" fmla="*/ 501091 h 555119"/>
                <a:gd name="connsiteX2" fmla="*/ 390525 w 457887"/>
                <a:gd name="connsiteY2" fmla="*/ 0 h 555119"/>
                <a:gd name="connsiteX0" fmla="*/ 0 w 469684"/>
                <a:gd name="connsiteY0" fmla="*/ 551566 h 555119"/>
                <a:gd name="connsiteX1" fmla="*/ 452438 w 469684"/>
                <a:gd name="connsiteY1" fmla="*/ 501091 h 555119"/>
                <a:gd name="connsiteX2" fmla="*/ 390525 w 469684"/>
                <a:gd name="connsiteY2" fmla="*/ 0 h 555119"/>
                <a:gd name="connsiteX0" fmla="*/ 0 w 469684"/>
                <a:gd name="connsiteY0" fmla="*/ 551566 h 567686"/>
                <a:gd name="connsiteX1" fmla="*/ 452438 w 469684"/>
                <a:gd name="connsiteY1" fmla="*/ 501091 h 567686"/>
                <a:gd name="connsiteX2" fmla="*/ 390525 w 469684"/>
                <a:gd name="connsiteY2" fmla="*/ 0 h 567686"/>
                <a:gd name="connsiteX0" fmla="*/ 0 w 471418"/>
                <a:gd name="connsiteY0" fmla="*/ 551566 h 567685"/>
                <a:gd name="connsiteX1" fmla="*/ 452438 w 471418"/>
                <a:gd name="connsiteY1" fmla="*/ 501091 h 567685"/>
                <a:gd name="connsiteX2" fmla="*/ 400050 w 471418"/>
                <a:gd name="connsiteY2" fmla="*/ 0 h 567685"/>
                <a:gd name="connsiteX0" fmla="*/ 0 w 474662"/>
                <a:gd name="connsiteY0" fmla="*/ 545935 h 562054"/>
                <a:gd name="connsiteX1" fmla="*/ 452438 w 474662"/>
                <a:gd name="connsiteY1" fmla="*/ 495460 h 562054"/>
                <a:gd name="connsiteX2" fmla="*/ 414337 w 474662"/>
                <a:gd name="connsiteY2" fmla="*/ 0 h 562054"/>
                <a:gd name="connsiteX0" fmla="*/ 0 w 474662"/>
                <a:gd name="connsiteY0" fmla="*/ 545935 h 562054"/>
                <a:gd name="connsiteX1" fmla="*/ 452438 w 474662"/>
                <a:gd name="connsiteY1" fmla="*/ 495460 h 562054"/>
                <a:gd name="connsiteX2" fmla="*/ 414337 w 474662"/>
                <a:gd name="connsiteY2" fmla="*/ 0 h 562054"/>
                <a:gd name="connsiteX0" fmla="*/ 0 w 474662"/>
                <a:gd name="connsiteY0" fmla="*/ 545935 h 562054"/>
                <a:gd name="connsiteX1" fmla="*/ 452438 w 474662"/>
                <a:gd name="connsiteY1" fmla="*/ 495460 h 562054"/>
                <a:gd name="connsiteX2" fmla="*/ 414337 w 474662"/>
                <a:gd name="connsiteY2" fmla="*/ 0 h 562054"/>
                <a:gd name="connsiteX0" fmla="*/ 0 w 474662"/>
                <a:gd name="connsiteY0" fmla="*/ 545935 h 549457"/>
                <a:gd name="connsiteX1" fmla="*/ 452438 w 474662"/>
                <a:gd name="connsiteY1" fmla="*/ 467301 h 549457"/>
                <a:gd name="connsiteX2" fmla="*/ 414337 w 474662"/>
                <a:gd name="connsiteY2" fmla="*/ 0 h 549457"/>
              </a:gdLst>
              <a:ahLst/>
              <a:cxnLst>
                <a:cxn ang="0">
                  <a:pos x="connsiteX0" y="connsiteY0"/>
                </a:cxn>
                <a:cxn ang="0">
                  <a:pos x="connsiteX1" y="connsiteY1"/>
                </a:cxn>
                <a:cxn ang="0">
                  <a:pos x="connsiteX2" y="connsiteY2"/>
                </a:cxn>
              </a:cxnLst>
              <a:rect l="l" t="t" r="r" b="b"/>
              <a:pathLst>
                <a:path w="474662" h="549457">
                  <a:moveTo>
                    <a:pt x="0" y="545935"/>
                  </a:moveTo>
                  <a:cubicBezTo>
                    <a:pt x="222250" y="542796"/>
                    <a:pt x="404019" y="580230"/>
                    <a:pt x="452438" y="467301"/>
                  </a:cubicBezTo>
                  <a:cubicBezTo>
                    <a:pt x="499269" y="324778"/>
                    <a:pt x="465137" y="153987"/>
                    <a:pt x="414337" y="0"/>
                  </a:cubicBezTo>
                </a:path>
              </a:pathLst>
            </a:custGeom>
            <a:noFill/>
            <a:ln w="38100">
              <a:solidFill>
                <a:srgbClr val="FF000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32" name="TextBox 31">
            <a:extLst>
              <a:ext uri="{FF2B5EF4-FFF2-40B4-BE49-F238E27FC236}">
                <a16:creationId xmlns:a16="http://schemas.microsoft.com/office/drawing/2014/main" id="{25EF6ACF-317B-4790-AEDE-2B9F33064CE8}"/>
              </a:ext>
            </a:extLst>
          </p:cNvPr>
          <p:cNvSpPr txBox="1"/>
          <p:nvPr/>
        </p:nvSpPr>
        <p:spPr>
          <a:xfrm>
            <a:off x="2420030" y="1951357"/>
            <a:ext cx="9397412" cy="400110"/>
          </a:xfrm>
          <a:prstGeom prst="rect">
            <a:avLst/>
          </a:prstGeom>
          <a:noFill/>
        </p:spPr>
        <p:txBody>
          <a:bodyPr wrap="square" rtlCol="0">
            <a:spAutoFit/>
          </a:bodyPr>
          <a:lstStyle/>
          <a:p>
            <a:r>
              <a:rPr lang="en-US" altLang="zh-TW" sz="2000" dirty="0">
                <a:solidFill>
                  <a:srgbClr val="FF0000"/>
                </a:solidFill>
              </a:rPr>
              <a:t>Bitterness may or may not be a sign of poison. For example, bitter melons are safe to eat.</a:t>
            </a:r>
            <a:endParaRPr lang="zh-TW" altLang="en-US" sz="2000" dirty="0">
              <a:solidFill>
                <a:srgbClr val="FF0000"/>
              </a:solidFill>
            </a:endParaRPr>
          </a:p>
        </p:txBody>
      </p:sp>
    </p:spTree>
    <p:custDataLst>
      <p:tags r:id="rId1"/>
    </p:custDataLst>
    <p:extLst>
      <p:ext uri="{BB962C8B-B14F-4D97-AF65-F5344CB8AC3E}">
        <p14:creationId xmlns:p14="http://schemas.microsoft.com/office/powerpoint/2010/main" val="349635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par>
                          <p:cTn id="26" fill="hold">
                            <p:stCondLst>
                              <p:cond delay="2500"/>
                            </p:stCondLst>
                            <p:childTnLst>
                              <p:par>
                                <p:cTn id="27" presetID="22" presetClass="entr" presetSubtype="4"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down)">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5"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vertical)">
                                      <p:cBhvr>
                                        <p:cTn id="34" dur="500"/>
                                        <p:tgtEl>
                                          <p:spTgt spid="32"/>
                                        </p:tgtEl>
                                      </p:cBhvr>
                                    </p:animEffect>
                                  </p:childTnLst>
                                </p:cTn>
                              </p:par>
                            </p:childTnLst>
                          </p:cTn>
                        </p:par>
                        <p:par>
                          <p:cTn id="35" fill="hold">
                            <p:stCondLst>
                              <p:cond delay="500"/>
                            </p:stCondLst>
                            <p:childTnLst>
                              <p:par>
                                <p:cTn id="36" presetID="21" presetClass="entr" presetSubtype="1"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heel(1)">
                                      <p:cBhvr>
                                        <p:cTn id="38"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7409A-F29C-43CC-8948-D5964CCEC258}"/>
              </a:ext>
            </a:extLst>
          </p:cNvPr>
          <p:cNvPicPr>
            <a:picLocks noChangeAspect="1"/>
          </p:cNvPicPr>
          <p:nvPr/>
        </p:nvPicPr>
        <p:blipFill rotWithShape="1">
          <a:blip r:embed="rId4"/>
          <a:srcRect l="1408" r="1322"/>
          <a:stretch/>
        </p:blipFill>
        <p:spPr>
          <a:xfrm>
            <a:off x="2169700" y="3403793"/>
            <a:ext cx="7852600" cy="2146091"/>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490AAA5E-A501-4CEF-ABDC-10EB62F20B0E}"/>
              </a:ext>
            </a:extLst>
          </p:cNvPr>
          <p:cNvPicPr>
            <a:picLocks noChangeAspect="1"/>
          </p:cNvPicPr>
          <p:nvPr/>
        </p:nvPicPr>
        <p:blipFill rotWithShape="1">
          <a:blip r:embed="rId5"/>
          <a:srcRect b="35357"/>
          <a:stretch/>
        </p:blipFill>
        <p:spPr>
          <a:xfrm>
            <a:off x="1917291" y="204609"/>
            <a:ext cx="7951931" cy="2528963"/>
          </a:xfrm>
          <a:prstGeom prst="rect">
            <a:avLst/>
          </a:prstGeom>
        </p:spPr>
      </p:pic>
      <p:cxnSp>
        <p:nvCxnSpPr>
          <p:cNvPr id="6" name="Straight Connector 5">
            <a:extLst>
              <a:ext uri="{FF2B5EF4-FFF2-40B4-BE49-F238E27FC236}">
                <a16:creationId xmlns:a16="http://schemas.microsoft.com/office/drawing/2014/main" id="{E47E7F3C-951F-46F3-9E7D-8E9ACC407611}"/>
              </a:ext>
            </a:extLst>
          </p:cNvPr>
          <p:cNvCxnSpPr>
            <a:cxnSpLocks noChangeAspect="1"/>
          </p:cNvCxnSpPr>
          <p:nvPr/>
        </p:nvCxnSpPr>
        <p:spPr>
          <a:xfrm>
            <a:off x="3114675" y="3957719"/>
            <a:ext cx="66394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EF66A9-FD3A-40E0-BEAF-85A2FCC40123}"/>
              </a:ext>
            </a:extLst>
          </p:cNvPr>
          <p:cNvCxnSpPr>
            <a:cxnSpLocks noChangeAspect="1"/>
          </p:cNvCxnSpPr>
          <p:nvPr/>
        </p:nvCxnSpPr>
        <p:spPr>
          <a:xfrm>
            <a:off x="2370907" y="4443133"/>
            <a:ext cx="73927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hlinkClick r:id="rId6" action="ppaction://hlinksldjump"/>
            <a:extLst>
              <a:ext uri="{FF2B5EF4-FFF2-40B4-BE49-F238E27FC236}">
                <a16:creationId xmlns:a16="http://schemas.microsoft.com/office/drawing/2014/main" id="{7A90592B-2622-4E9F-B55B-6DC69040DBAC}"/>
              </a:ext>
            </a:extLst>
          </p:cNvPr>
          <p:cNvSpPr>
            <a:spLocks noChangeAspect="1"/>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12" name="Rectangle: Top Corners Rounded 11">
            <a:hlinkClick r:id="rId7" action="ppaction://hlinksldjump"/>
            <a:extLst>
              <a:ext uri="{FF2B5EF4-FFF2-40B4-BE49-F238E27FC236}">
                <a16:creationId xmlns:a16="http://schemas.microsoft.com/office/drawing/2014/main" id="{B11340F5-EB41-4B17-9F4F-ED107C3A19BB}"/>
              </a:ext>
            </a:extLst>
          </p:cNvPr>
          <p:cNvSpPr>
            <a:spLocks noChangeAspect="1"/>
          </p:cNvSpPr>
          <p:nvPr/>
        </p:nvSpPr>
        <p:spPr>
          <a:xfrm>
            <a:off x="928496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4" name="Rectangle: Top Corners Rounded 13">
            <a:hlinkClick r:id="rId8" action="ppaction://hlinksldjump"/>
            <a:extLst>
              <a:ext uri="{FF2B5EF4-FFF2-40B4-BE49-F238E27FC236}">
                <a16:creationId xmlns:a16="http://schemas.microsoft.com/office/drawing/2014/main" id="{671E185C-BCCF-4E8D-8447-175C0AFD77A6}"/>
              </a:ext>
            </a:extLst>
          </p:cNvPr>
          <p:cNvSpPr>
            <a:spLocks noChangeAspect="1"/>
          </p:cNvSpPr>
          <p:nvPr/>
        </p:nvSpPr>
        <p:spPr>
          <a:xfrm>
            <a:off x="1067942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sp>
        <p:nvSpPr>
          <p:cNvPr id="20" name="Oval 19">
            <a:extLst>
              <a:ext uri="{FF2B5EF4-FFF2-40B4-BE49-F238E27FC236}">
                <a16:creationId xmlns:a16="http://schemas.microsoft.com/office/drawing/2014/main" id="{113EC507-8C3A-413F-8E91-D60911F331BA}"/>
              </a:ext>
            </a:extLst>
          </p:cNvPr>
          <p:cNvSpPr>
            <a:spLocks noChangeAspect="1"/>
          </p:cNvSpPr>
          <p:nvPr/>
        </p:nvSpPr>
        <p:spPr>
          <a:xfrm>
            <a:off x="9377772" y="972450"/>
            <a:ext cx="364411" cy="3710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217BC14-52C2-439F-AA5B-EA9C45B777CD}"/>
              </a:ext>
            </a:extLst>
          </p:cNvPr>
          <p:cNvSpPr>
            <a:spLocks noChangeAspect="1"/>
          </p:cNvSpPr>
          <p:nvPr/>
        </p:nvSpPr>
        <p:spPr>
          <a:xfrm>
            <a:off x="9389723" y="2321788"/>
            <a:ext cx="364411" cy="3710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216B9A6-CFF0-4A1F-B90E-A449901F355E}"/>
              </a:ext>
            </a:extLst>
          </p:cNvPr>
          <p:cNvSpPr/>
          <p:nvPr/>
        </p:nvSpPr>
        <p:spPr>
          <a:xfrm>
            <a:off x="8943940" y="1636489"/>
            <a:ext cx="364411" cy="3710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389071B9-52AE-4913-80B7-6229B9C12829}"/>
              </a:ext>
            </a:extLst>
          </p:cNvPr>
          <p:cNvCxnSpPr>
            <a:cxnSpLocks noChangeAspect="1"/>
          </p:cNvCxnSpPr>
          <p:nvPr/>
        </p:nvCxnSpPr>
        <p:spPr>
          <a:xfrm>
            <a:off x="2370907" y="4919383"/>
            <a:ext cx="27440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F9CB70C-A99B-459C-98DB-C01FAE867791}"/>
              </a:ext>
            </a:extLst>
          </p:cNvPr>
          <p:cNvSpPr txBox="1"/>
          <p:nvPr/>
        </p:nvSpPr>
        <p:spPr>
          <a:xfrm>
            <a:off x="2420030" y="2732407"/>
            <a:ext cx="9397412" cy="400110"/>
          </a:xfrm>
          <a:prstGeom prst="rect">
            <a:avLst/>
          </a:prstGeom>
          <a:noFill/>
        </p:spPr>
        <p:txBody>
          <a:bodyPr wrap="square" rtlCol="0">
            <a:spAutoFit/>
          </a:bodyPr>
          <a:lstStyle/>
          <a:p>
            <a:r>
              <a:rPr lang="en-US" altLang="zh-TW" sz="2000" dirty="0">
                <a:solidFill>
                  <a:srgbClr val="FF0000"/>
                </a:solidFill>
              </a:rPr>
              <a:t>Adults have fewer taste buds than children.</a:t>
            </a:r>
            <a:endParaRPr lang="zh-TW" altLang="en-US" sz="2000" dirty="0">
              <a:solidFill>
                <a:srgbClr val="FF0000"/>
              </a:solidFill>
            </a:endParaRPr>
          </a:p>
        </p:txBody>
      </p:sp>
    </p:spTree>
    <p:custDataLst>
      <p:tags r:id="rId1"/>
    </p:custDataLst>
    <p:extLst>
      <p:ext uri="{BB962C8B-B14F-4D97-AF65-F5344CB8AC3E}">
        <p14:creationId xmlns:p14="http://schemas.microsoft.com/office/powerpoint/2010/main" val="397945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25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vertical)">
                                      <p:cBhvr>
                                        <p:cTn id="26" dur="500"/>
                                        <p:tgtEl>
                                          <p:spTgt spid="35"/>
                                        </p:tgtEl>
                                      </p:cBhvr>
                                    </p:animEffect>
                                  </p:childTnLst>
                                </p:cTn>
                              </p:par>
                            </p:childTnLst>
                          </p:cTn>
                        </p:par>
                        <p:par>
                          <p:cTn id="27" fill="hold">
                            <p:stCondLst>
                              <p:cond delay="500"/>
                            </p:stCondLst>
                            <p:childTnLst>
                              <p:par>
                                <p:cTn id="28" presetID="21" presetClass="entr" presetSubtype="1"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09BBDB-C704-464C-8D43-59242787CC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2380" y="2562149"/>
            <a:ext cx="11007241" cy="3005124"/>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490AAA5E-A501-4CEF-ABDC-10EB62F20B0E}"/>
              </a:ext>
            </a:extLst>
          </p:cNvPr>
          <p:cNvPicPr>
            <a:picLocks noChangeAspect="1"/>
          </p:cNvPicPr>
          <p:nvPr/>
        </p:nvPicPr>
        <p:blipFill rotWithShape="1">
          <a:blip r:embed="rId5"/>
          <a:srcRect b="81385"/>
          <a:stretch/>
        </p:blipFill>
        <p:spPr>
          <a:xfrm>
            <a:off x="1917291" y="204609"/>
            <a:ext cx="7951931" cy="728231"/>
          </a:xfrm>
          <a:prstGeom prst="rect">
            <a:avLst/>
          </a:prstGeom>
        </p:spPr>
      </p:pic>
      <p:pic>
        <p:nvPicPr>
          <p:cNvPr id="15" name="Picture 14">
            <a:extLst>
              <a:ext uri="{FF2B5EF4-FFF2-40B4-BE49-F238E27FC236}">
                <a16:creationId xmlns:a16="http://schemas.microsoft.com/office/drawing/2014/main" id="{5513EC30-9464-47A8-AFD0-5A56372BB1A1}"/>
              </a:ext>
            </a:extLst>
          </p:cNvPr>
          <p:cNvPicPr>
            <a:picLocks noChangeAspect="1"/>
          </p:cNvPicPr>
          <p:nvPr/>
        </p:nvPicPr>
        <p:blipFill rotWithShape="1">
          <a:blip r:embed="rId5"/>
          <a:srcRect t="68912" b="539"/>
          <a:stretch/>
        </p:blipFill>
        <p:spPr>
          <a:xfrm>
            <a:off x="1917291" y="907859"/>
            <a:ext cx="7951931" cy="1195130"/>
          </a:xfrm>
          <a:prstGeom prst="rect">
            <a:avLst/>
          </a:prstGeom>
        </p:spPr>
      </p:pic>
      <p:cxnSp>
        <p:nvCxnSpPr>
          <p:cNvPr id="6" name="Straight Connector 5">
            <a:extLst>
              <a:ext uri="{FF2B5EF4-FFF2-40B4-BE49-F238E27FC236}">
                <a16:creationId xmlns:a16="http://schemas.microsoft.com/office/drawing/2014/main" id="{E47E7F3C-951F-46F3-9E7D-8E9ACC407611}"/>
              </a:ext>
            </a:extLst>
          </p:cNvPr>
          <p:cNvCxnSpPr>
            <a:cxnSpLocks noChangeAspect="1"/>
          </p:cNvCxnSpPr>
          <p:nvPr/>
        </p:nvCxnSpPr>
        <p:spPr>
          <a:xfrm>
            <a:off x="1450395" y="3938052"/>
            <a:ext cx="45177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hlinkClick r:id="rId6" action="ppaction://hlinksldjump"/>
            <a:extLst>
              <a:ext uri="{FF2B5EF4-FFF2-40B4-BE49-F238E27FC236}">
                <a16:creationId xmlns:a16="http://schemas.microsoft.com/office/drawing/2014/main" id="{7A90592B-2622-4E9F-B55B-6DC69040DBAC}"/>
              </a:ext>
            </a:extLst>
          </p:cNvPr>
          <p:cNvSpPr>
            <a:spLocks noChangeAspect="1"/>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12" name="Rectangle: Top Corners Rounded 11">
            <a:hlinkClick r:id="rId7" action="ppaction://hlinksldjump"/>
            <a:extLst>
              <a:ext uri="{FF2B5EF4-FFF2-40B4-BE49-F238E27FC236}">
                <a16:creationId xmlns:a16="http://schemas.microsoft.com/office/drawing/2014/main" id="{B11340F5-EB41-4B17-9F4F-ED107C3A19BB}"/>
              </a:ext>
            </a:extLst>
          </p:cNvPr>
          <p:cNvSpPr>
            <a:spLocks noChangeAspect="1"/>
          </p:cNvSpPr>
          <p:nvPr/>
        </p:nvSpPr>
        <p:spPr>
          <a:xfrm>
            <a:off x="928496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4" name="Rectangle: Top Corners Rounded 13">
            <a:hlinkClick r:id="rId8" action="ppaction://hlinksldjump"/>
            <a:extLst>
              <a:ext uri="{FF2B5EF4-FFF2-40B4-BE49-F238E27FC236}">
                <a16:creationId xmlns:a16="http://schemas.microsoft.com/office/drawing/2014/main" id="{671E185C-BCCF-4E8D-8447-175C0AFD77A6}"/>
              </a:ext>
            </a:extLst>
          </p:cNvPr>
          <p:cNvSpPr>
            <a:spLocks noChangeAspect="1"/>
          </p:cNvSpPr>
          <p:nvPr/>
        </p:nvSpPr>
        <p:spPr>
          <a:xfrm>
            <a:off x="1067942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sp>
        <p:nvSpPr>
          <p:cNvPr id="22" name="Oval 21">
            <a:extLst>
              <a:ext uri="{FF2B5EF4-FFF2-40B4-BE49-F238E27FC236}">
                <a16:creationId xmlns:a16="http://schemas.microsoft.com/office/drawing/2014/main" id="{0217BC14-52C2-439F-AA5B-EA9C45B777CD}"/>
              </a:ext>
            </a:extLst>
          </p:cNvPr>
          <p:cNvSpPr>
            <a:spLocks noChangeAspect="1"/>
          </p:cNvSpPr>
          <p:nvPr/>
        </p:nvSpPr>
        <p:spPr>
          <a:xfrm>
            <a:off x="9399248" y="984768"/>
            <a:ext cx="364411" cy="3710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5F9CB70C-A99B-459C-98DB-C01FAE867791}"/>
              </a:ext>
            </a:extLst>
          </p:cNvPr>
          <p:cNvSpPr txBox="1"/>
          <p:nvPr/>
        </p:nvSpPr>
        <p:spPr>
          <a:xfrm>
            <a:off x="2466975" y="1305369"/>
            <a:ext cx="9263244" cy="400110"/>
          </a:xfrm>
          <a:prstGeom prst="rect">
            <a:avLst/>
          </a:prstGeom>
          <a:noFill/>
        </p:spPr>
        <p:txBody>
          <a:bodyPr wrap="square" rtlCol="0">
            <a:spAutoFit/>
          </a:bodyPr>
          <a:lstStyle/>
          <a:p>
            <a:r>
              <a:rPr lang="en-US" altLang="zh-TW" sz="2000" dirty="0">
                <a:solidFill>
                  <a:srgbClr val="FF0000"/>
                </a:solidFill>
              </a:rPr>
              <a:t>All mammals have taste buds.</a:t>
            </a:r>
            <a:endParaRPr lang="zh-TW" altLang="en-US" sz="2000" dirty="0">
              <a:solidFill>
                <a:srgbClr val="FF0000"/>
              </a:solidFill>
            </a:endParaRPr>
          </a:p>
        </p:txBody>
      </p:sp>
    </p:spTree>
    <p:custDataLst>
      <p:tags r:id="rId1"/>
    </p:custDataLst>
    <p:extLst>
      <p:ext uri="{BB962C8B-B14F-4D97-AF65-F5344CB8AC3E}">
        <p14:creationId xmlns:p14="http://schemas.microsoft.com/office/powerpoint/2010/main" val="352676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5"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randombar(vertical)">
                                      <p:cBhvr>
                                        <p:cTn id="18" dur="500"/>
                                        <p:tgtEl>
                                          <p:spTgt spid="35"/>
                                        </p:tgtEl>
                                      </p:cBhvr>
                                    </p:animEffect>
                                  </p:childTnLst>
                                </p:cTn>
                              </p:par>
                            </p:childTnLst>
                          </p:cTn>
                        </p:par>
                        <p:par>
                          <p:cTn id="19" fill="hold">
                            <p:stCondLst>
                              <p:cond delay="500"/>
                            </p:stCondLst>
                            <p:childTnLst>
                              <p:par>
                                <p:cTn id="20" presetID="21"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09BBDB-C704-464C-8D43-59242787CC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0773" y="2842055"/>
            <a:ext cx="11010455" cy="3006000"/>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490AAA5E-A501-4CEF-ABDC-10EB62F20B0E}"/>
              </a:ext>
            </a:extLst>
          </p:cNvPr>
          <p:cNvPicPr>
            <a:picLocks noChangeAspect="1"/>
          </p:cNvPicPr>
          <p:nvPr/>
        </p:nvPicPr>
        <p:blipFill rotWithShape="1">
          <a:blip r:embed="rId5"/>
          <a:srcRect b="81385"/>
          <a:stretch/>
        </p:blipFill>
        <p:spPr>
          <a:xfrm>
            <a:off x="1917291" y="204609"/>
            <a:ext cx="7951931" cy="728231"/>
          </a:xfrm>
          <a:prstGeom prst="rect">
            <a:avLst/>
          </a:prstGeom>
        </p:spPr>
      </p:pic>
      <p:pic>
        <p:nvPicPr>
          <p:cNvPr id="15" name="Picture 14">
            <a:extLst>
              <a:ext uri="{FF2B5EF4-FFF2-40B4-BE49-F238E27FC236}">
                <a16:creationId xmlns:a16="http://schemas.microsoft.com/office/drawing/2014/main" id="{5513EC30-9464-47A8-AFD0-5A56372BB1A1}"/>
              </a:ext>
            </a:extLst>
          </p:cNvPr>
          <p:cNvPicPr>
            <a:picLocks noChangeAspect="1"/>
          </p:cNvPicPr>
          <p:nvPr/>
        </p:nvPicPr>
        <p:blipFill rotWithShape="1">
          <a:blip r:embed="rId5"/>
          <a:srcRect t="68912" b="539"/>
          <a:stretch/>
        </p:blipFill>
        <p:spPr>
          <a:xfrm>
            <a:off x="1917291" y="907859"/>
            <a:ext cx="7951931" cy="1195130"/>
          </a:xfrm>
          <a:prstGeom prst="rect">
            <a:avLst/>
          </a:prstGeom>
        </p:spPr>
      </p:pic>
      <p:cxnSp>
        <p:nvCxnSpPr>
          <p:cNvPr id="6" name="Straight Connector 5">
            <a:extLst>
              <a:ext uri="{FF2B5EF4-FFF2-40B4-BE49-F238E27FC236}">
                <a16:creationId xmlns:a16="http://schemas.microsoft.com/office/drawing/2014/main" id="{E47E7F3C-951F-46F3-9E7D-8E9ACC407611}"/>
              </a:ext>
            </a:extLst>
          </p:cNvPr>
          <p:cNvCxnSpPr>
            <a:cxnSpLocks noChangeAspect="1"/>
          </p:cNvCxnSpPr>
          <p:nvPr/>
        </p:nvCxnSpPr>
        <p:spPr>
          <a:xfrm>
            <a:off x="801466" y="5177840"/>
            <a:ext cx="82091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hlinkClick r:id="rId6" action="ppaction://hlinksldjump"/>
            <a:extLst>
              <a:ext uri="{FF2B5EF4-FFF2-40B4-BE49-F238E27FC236}">
                <a16:creationId xmlns:a16="http://schemas.microsoft.com/office/drawing/2014/main" id="{7A90592B-2622-4E9F-B55B-6DC69040DBAC}"/>
              </a:ext>
            </a:extLst>
          </p:cNvPr>
          <p:cNvSpPr>
            <a:spLocks noChangeAspect="1"/>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12" name="Rectangle: Top Corners Rounded 11">
            <a:hlinkClick r:id="rId7" action="ppaction://hlinksldjump"/>
            <a:extLst>
              <a:ext uri="{FF2B5EF4-FFF2-40B4-BE49-F238E27FC236}">
                <a16:creationId xmlns:a16="http://schemas.microsoft.com/office/drawing/2014/main" id="{B11340F5-EB41-4B17-9F4F-ED107C3A19BB}"/>
              </a:ext>
            </a:extLst>
          </p:cNvPr>
          <p:cNvSpPr>
            <a:spLocks noChangeAspect="1"/>
          </p:cNvSpPr>
          <p:nvPr/>
        </p:nvSpPr>
        <p:spPr>
          <a:xfrm>
            <a:off x="928496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4" name="Rectangle: Top Corners Rounded 13">
            <a:hlinkClick r:id="rId8" action="ppaction://hlinksldjump"/>
            <a:extLst>
              <a:ext uri="{FF2B5EF4-FFF2-40B4-BE49-F238E27FC236}">
                <a16:creationId xmlns:a16="http://schemas.microsoft.com/office/drawing/2014/main" id="{671E185C-BCCF-4E8D-8447-175C0AFD77A6}"/>
              </a:ext>
            </a:extLst>
          </p:cNvPr>
          <p:cNvSpPr>
            <a:spLocks noChangeAspect="1"/>
          </p:cNvSpPr>
          <p:nvPr/>
        </p:nvSpPr>
        <p:spPr>
          <a:xfrm>
            <a:off x="1067942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sp>
        <p:nvSpPr>
          <p:cNvPr id="22" name="Oval 21">
            <a:extLst>
              <a:ext uri="{FF2B5EF4-FFF2-40B4-BE49-F238E27FC236}">
                <a16:creationId xmlns:a16="http://schemas.microsoft.com/office/drawing/2014/main" id="{0217BC14-52C2-439F-AA5B-EA9C45B777CD}"/>
              </a:ext>
            </a:extLst>
          </p:cNvPr>
          <p:cNvSpPr>
            <a:spLocks noChangeAspect="1"/>
          </p:cNvSpPr>
          <p:nvPr/>
        </p:nvSpPr>
        <p:spPr>
          <a:xfrm>
            <a:off x="9399248" y="984768"/>
            <a:ext cx="364411" cy="3710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5F9CB70C-A99B-459C-98DB-C01FAE867791}"/>
              </a:ext>
            </a:extLst>
          </p:cNvPr>
          <p:cNvSpPr txBox="1"/>
          <p:nvPr/>
        </p:nvSpPr>
        <p:spPr>
          <a:xfrm>
            <a:off x="2428057" y="1981644"/>
            <a:ext cx="9397412" cy="400110"/>
          </a:xfrm>
          <a:prstGeom prst="rect">
            <a:avLst/>
          </a:prstGeom>
          <a:noFill/>
        </p:spPr>
        <p:txBody>
          <a:bodyPr wrap="square" rtlCol="0">
            <a:spAutoFit/>
          </a:bodyPr>
          <a:lstStyle/>
          <a:p>
            <a:r>
              <a:rPr lang="en-US" altLang="zh-TW" sz="2000" dirty="0">
                <a:solidFill>
                  <a:srgbClr val="FF0000"/>
                </a:solidFill>
              </a:rPr>
              <a:t>Birds don’t have many taste buds, so they don’t have a strong sense of taste.</a:t>
            </a:r>
            <a:endParaRPr lang="zh-TW" altLang="en-US" sz="2000" dirty="0">
              <a:solidFill>
                <a:srgbClr val="FF0000"/>
              </a:solidFill>
            </a:endParaRPr>
          </a:p>
        </p:txBody>
      </p:sp>
      <p:sp>
        <p:nvSpPr>
          <p:cNvPr id="11" name="Oval 10">
            <a:extLst>
              <a:ext uri="{FF2B5EF4-FFF2-40B4-BE49-F238E27FC236}">
                <a16:creationId xmlns:a16="http://schemas.microsoft.com/office/drawing/2014/main" id="{9FBF34F6-57F4-4370-B217-2CFC492A59A1}"/>
              </a:ext>
            </a:extLst>
          </p:cNvPr>
          <p:cNvSpPr>
            <a:spLocks noChangeAspect="1"/>
          </p:cNvSpPr>
          <p:nvPr/>
        </p:nvSpPr>
        <p:spPr>
          <a:xfrm>
            <a:off x="8930079" y="1651281"/>
            <a:ext cx="364411" cy="3710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6EED28D-1393-4427-969F-0AA53A1A51B2}"/>
              </a:ext>
            </a:extLst>
          </p:cNvPr>
          <p:cNvCxnSpPr>
            <a:cxnSpLocks noChangeAspect="1"/>
          </p:cNvCxnSpPr>
          <p:nvPr/>
        </p:nvCxnSpPr>
        <p:spPr>
          <a:xfrm>
            <a:off x="801466" y="5692190"/>
            <a:ext cx="44468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6137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randombar(vertical)">
                                      <p:cBhvr>
                                        <p:cTn id="22" dur="500"/>
                                        <p:tgtEl>
                                          <p:spTgt spid="35"/>
                                        </p:tgtEl>
                                      </p:cBhvr>
                                    </p:animEffect>
                                  </p:childTnLst>
                                </p:cTn>
                              </p:par>
                            </p:childTnLst>
                          </p:cTn>
                        </p:par>
                        <p:par>
                          <p:cTn id="23" fill="hold">
                            <p:stCondLst>
                              <p:cond delay="500"/>
                            </p:stCondLst>
                            <p:childTnLst>
                              <p:par>
                                <p:cTn id="24" presetID="21" presetClass="entr" presetSubtype="1"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1)">
                                      <p:cBhvr>
                                        <p:cTn id="2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12020CB-5E73-46C6-BEAB-D2E8756A042B}"/>
              </a:ext>
            </a:extLst>
          </p:cNvPr>
          <p:cNvPicPr>
            <a:picLocks noChangeAspect="1"/>
          </p:cNvPicPr>
          <p:nvPr/>
        </p:nvPicPr>
        <p:blipFill rotWithShape="1">
          <a:blip r:embed="rId7" cstate="screen">
            <a:alphaModFix amt="65000"/>
            <a:extLst>
              <a:ext uri="{28A0092B-C50C-407E-A947-70E740481C1C}">
                <a14:useLocalDpi xmlns:a14="http://schemas.microsoft.com/office/drawing/2010/main"/>
              </a:ext>
            </a:extLst>
          </a:blip>
          <a:srcRect t="6728" b="6728"/>
          <a:stretch/>
        </p:blipFill>
        <p:spPr>
          <a:xfrm>
            <a:off x="0" y="-6668"/>
            <a:ext cx="12192000" cy="6864668"/>
          </a:xfrm>
          <a:prstGeom prst="rect">
            <a:avLst/>
          </a:prstGeom>
        </p:spPr>
      </p:pic>
      <p:pic>
        <p:nvPicPr>
          <p:cNvPr id="14" name="Picture 13">
            <a:extLst>
              <a:ext uri="{FF2B5EF4-FFF2-40B4-BE49-F238E27FC236}">
                <a16:creationId xmlns:a16="http://schemas.microsoft.com/office/drawing/2014/main" id="{9D7BABA6-E1E0-4E95-A0C0-A673A416103D}"/>
              </a:ext>
            </a:extLst>
          </p:cNvPr>
          <p:cNvPicPr>
            <a:picLocks noChangeAspect="1"/>
          </p:cNvPicPr>
          <p:nvPr/>
        </p:nvPicPr>
        <p:blipFill>
          <a:blip r:embed="rId8"/>
          <a:stretch>
            <a:fillRect/>
          </a:stretch>
        </p:blipFill>
        <p:spPr>
          <a:xfrm>
            <a:off x="46744" y="6100900"/>
            <a:ext cx="1592467" cy="720000"/>
          </a:xfrm>
          <a:prstGeom prst="rect">
            <a:avLst/>
          </a:prstGeom>
        </p:spPr>
      </p:pic>
      <p:sp>
        <p:nvSpPr>
          <p:cNvPr id="16" name="Parallelogram 15">
            <a:extLst>
              <a:ext uri="{FF2B5EF4-FFF2-40B4-BE49-F238E27FC236}">
                <a16:creationId xmlns:a16="http://schemas.microsoft.com/office/drawing/2014/main" id="{41627FD9-04BD-4B58-B473-159028AE5628}"/>
              </a:ext>
            </a:extLst>
          </p:cNvPr>
          <p:cNvSpPr/>
          <p:nvPr/>
        </p:nvSpPr>
        <p:spPr>
          <a:xfrm>
            <a:off x="805682" y="1076420"/>
            <a:ext cx="12933276" cy="2404635"/>
          </a:xfrm>
          <a:prstGeom prst="parallelogram">
            <a:avLst/>
          </a:prstGeom>
          <a:solidFill>
            <a:schemeClr val="bg1"/>
          </a:solidFill>
          <a:ln w="152400">
            <a:solidFill>
              <a:srgbClr val="FCC4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PLET_2E_SB_4A_P_RaC_B_ 072f - shutterstock_1925396519</a:t>
            </a:r>
            <a:endParaRPr lang="zh-TW" altLang="en-US" dirty="0"/>
          </a:p>
        </p:txBody>
      </p:sp>
      <p:sp>
        <p:nvSpPr>
          <p:cNvPr id="13" name="TextBox 12" hidden="1">
            <a:extLst>
              <a:ext uri="{FF2B5EF4-FFF2-40B4-BE49-F238E27FC236}">
                <a16:creationId xmlns:a16="http://schemas.microsoft.com/office/drawing/2014/main" id="{FCE46260-4E7E-4543-98B5-CA3E135CAA0E}"/>
              </a:ext>
            </a:extLst>
          </p:cNvPr>
          <p:cNvSpPr txBox="1"/>
          <p:nvPr/>
        </p:nvSpPr>
        <p:spPr>
          <a:xfrm>
            <a:off x="7988300" y="1955800"/>
            <a:ext cx="1167307" cy="461665"/>
          </a:xfrm>
          <a:prstGeom prst="rect">
            <a:avLst/>
          </a:prstGeom>
          <a:noFill/>
        </p:spPr>
        <p:txBody>
          <a:bodyPr wrap="none" rtlCol="0">
            <a:spAutoFit/>
          </a:bodyPr>
          <a:lstStyle/>
          <a:p>
            <a:r>
              <a:rPr lang="en-US" altLang="zh-TW" sz="2400" b="1" dirty="0">
                <a:solidFill>
                  <a:schemeClr val="bg1"/>
                </a:solidFill>
                <a:latin typeface="Ink Free" panose="03080402000500000000" pitchFamily="66" charset="0"/>
              </a:rPr>
              <a:t>suckers</a:t>
            </a:r>
            <a:endParaRPr lang="zh-TW" altLang="en-US" sz="2400" b="1" dirty="0">
              <a:solidFill>
                <a:schemeClr val="bg1"/>
              </a:solidFill>
              <a:latin typeface="Ink Free" panose="03080402000500000000" pitchFamily="66" charset="0"/>
            </a:endParaRPr>
          </a:p>
        </p:txBody>
      </p:sp>
      <p:pic>
        <p:nvPicPr>
          <p:cNvPr id="7" name="Picture 6">
            <a:extLst>
              <a:ext uri="{FF2B5EF4-FFF2-40B4-BE49-F238E27FC236}">
                <a16:creationId xmlns:a16="http://schemas.microsoft.com/office/drawing/2014/main" id="{40A61068-BD2C-4A5D-AC6E-CEE3C7D73A7A}"/>
              </a:ext>
            </a:extLst>
          </p:cNvPr>
          <p:cNvPicPr>
            <a:picLocks noChangeAspect="1"/>
          </p:cNvPicPr>
          <p:nvPr/>
        </p:nvPicPr>
        <p:blipFill>
          <a:blip r:embed="rId9"/>
          <a:stretch>
            <a:fillRect/>
          </a:stretch>
        </p:blipFill>
        <p:spPr>
          <a:xfrm>
            <a:off x="489861" y="89155"/>
            <a:ext cx="2298699" cy="2105623"/>
          </a:xfrm>
          <a:prstGeom prst="rect">
            <a:avLst/>
          </a:prstGeom>
        </p:spPr>
      </p:pic>
      <p:sp>
        <p:nvSpPr>
          <p:cNvPr id="22" name="Rectangle: Top Corners Rounded 21">
            <a:hlinkClick r:id="rId10" action="ppaction://hlinksldjump"/>
            <a:extLst>
              <a:ext uri="{FF2B5EF4-FFF2-40B4-BE49-F238E27FC236}">
                <a16:creationId xmlns:a16="http://schemas.microsoft.com/office/drawing/2014/main" id="{C209E55B-3A5A-48F5-A01D-135065B6F90E}"/>
              </a:ext>
            </a:extLst>
          </p:cNvPr>
          <p:cNvSpPr>
            <a:spLocks noChangeAspect="1"/>
          </p:cNvSpPr>
          <p:nvPr/>
        </p:nvSpPr>
        <p:spPr>
          <a:xfrm>
            <a:off x="7890505" y="6509068"/>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23" name="Rectangle: Top Corners Rounded 22">
            <a:hlinkClick r:id="rId11" action="ppaction://hlinksldjump"/>
            <a:extLst>
              <a:ext uri="{FF2B5EF4-FFF2-40B4-BE49-F238E27FC236}">
                <a16:creationId xmlns:a16="http://schemas.microsoft.com/office/drawing/2014/main" id="{07B43F0A-EE8F-46EA-AE19-6AD7DF04F6EB}"/>
              </a:ext>
            </a:extLst>
          </p:cNvPr>
          <p:cNvSpPr>
            <a:spLocks noChangeAspect="1"/>
          </p:cNvSpPr>
          <p:nvPr/>
        </p:nvSpPr>
        <p:spPr>
          <a:xfrm>
            <a:off x="928496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24" name="Rectangle: Top Corners Rounded 23">
            <a:hlinkClick r:id="rId12" action="ppaction://hlinksldjump"/>
            <a:extLst>
              <a:ext uri="{FF2B5EF4-FFF2-40B4-BE49-F238E27FC236}">
                <a16:creationId xmlns:a16="http://schemas.microsoft.com/office/drawing/2014/main" id="{6607FC5A-76D8-4AC9-94F2-F23387F2C9E8}"/>
              </a:ext>
            </a:extLst>
          </p:cNvPr>
          <p:cNvSpPr>
            <a:spLocks noChangeAspect="1"/>
          </p:cNvSpPr>
          <p:nvPr/>
        </p:nvSpPr>
        <p:spPr>
          <a:xfrm>
            <a:off x="10679425" y="6502400"/>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17" name="Picture 16">
            <a:extLst>
              <a:ext uri="{FF2B5EF4-FFF2-40B4-BE49-F238E27FC236}">
                <a16:creationId xmlns:a16="http://schemas.microsoft.com/office/drawing/2014/main" id="{67DF0A37-6CA0-49B1-BF9F-D221A3DABD2C}"/>
              </a:ext>
            </a:extLst>
          </p:cNvPr>
          <p:cNvPicPr>
            <a:picLocks noChangeAspect="1"/>
          </p:cNvPicPr>
          <p:nvPr/>
        </p:nvPicPr>
        <p:blipFill>
          <a:blip r:embed="rId13"/>
          <a:stretch>
            <a:fillRect/>
          </a:stretch>
        </p:blipFill>
        <p:spPr>
          <a:xfrm>
            <a:off x="3633725" y="1358594"/>
            <a:ext cx="6412975" cy="1840285"/>
          </a:xfrm>
          <a:prstGeom prst="rect">
            <a:avLst/>
          </a:prstGeom>
        </p:spPr>
      </p:pic>
      <p:pic>
        <p:nvPicPr>
          <p:cNvPr id="25" name="Picture 24">
            <a:extLst>
              <a:ext uri="{FF2B5EF4-FFF2-40B4-BE49-F238E27FC236}">
                <a16:creationId xmlns:a16="http://schemas.microsoft.com/office/drawing/2014/main" id="{55045BD2-E63C-4B7E-92F1-39A804049C97}"/>
              </a:ext>
            </a:extLst>
          </p:cNvPr>
          <p:cNvPicPr>
            <a:picLocks noChangeAspect="1"/>
          </p:cNvPicPr>
          <p:nvPr/>
        </p:nvPicPr>
        <p:blipFill>
          <a:blip r:embed="rId14"/>
          <a:stretch>
            <a:fillRect/>
          </a:stretch>
        </p:blipFill>
        <p:spPr>
          <a:xfrm>
            <a:off x="6715086" y="3739245"/>
            <a:ext cx="3259721" cy="2091213"/>
          </a:xfrm>
          <a:prstGeom prst="rect">
            <a:avLst/>
          </a:prstGeom>
          <a:effectLst>
            <a:outerShdw blurRad="63500" sx="102000" sy="102000" algn="ctr" rotWithShape="0">
              <a:prstClr val="black">
                <a:alpha val="40000"/>
              </a:prstClr>
            </a:outerShdw>
          </a:effectLst>
        </p:spPr>
      </p:pic>
      <p:pic>
        <p:nvPicPr>
          <p:cNvPr id="31" name="Picture 30">
            <a:extLst>
              <a:ext uri="{FF2B5EF4-FFF2-40B4-BE49-F238E27FC236}">
                <a16:creationId xmlns:a16="http://schemas.microsoft.com/office/drawing/2014/main" id="{80E088ED-76F3-47CA-9B65-789F7CB403C6}"/>
              </a:ext>
            </a:extLst>
          </p:cNvPr>
          <p:cNvPicPr>
            <a:picLocks noChangeAspect="1"/>
          </p:cNvPicPr>
          <p:nvPr/>
        </p:nvPicPr>
        <p:blipFill>
          <a:blip r:embed="rId15"/>
          <a:stretch>
            <a:fillRect/>
          </a:stretch>
        </p:blipFill>
        <p:spPr>
          <a:xfrm>
            <a:off x="1655481" y="3734636"/>
            <a:ext cx="3296087" cy="2091600"/>
          </a:xfrm>
          <a:prstGeom prst="rect">
            <a:avLst/>
          </a:prstGeom>
          <a:effectLst>
            <a:outerShdw blurRad="63500" sx="102000" sy="102000" algn="ctr" rotWithShape="0">
              <a:prstClr val="black">
                <a:alpha val="40000"/>
              </a:prstClr>
            </a:outerShdw>
          </a:effectLst>
        </p:spPr>
      </p:pic>
      <p:sp>
        <p:nvSpPr>
          <p:cNvPr id="32" name="TextBox 31">
            <a:extLst>
              <a:ext uri="{FF2B5EF4-FFF2-40B4-BE49-F238E27FC236}">
                <a16:creationId xmlns:a16="http://schemas.microsoft.com/office/drawing/2014/main" id="{6EF8790F-0C2A-47D0-B3B1-3570FF2F7796}"/>
              </a:ext>
            </a:extLst>
          </p:cNvPr>
          <p:cNvSpPr txBox="1"/>
          <p:nvPr/>
        </p:nvSpPr>
        <p:spPr>
          <a:xfrm>
            <a:off x="5466079" y="4439727"/>
            <a:ext cx="734496" cy="830997"/>
          </a:xfrm>
          <a:prstGeom prst="rect">
            <a:avLst/>
          </a:prstGeom>
          <a:noFill/>
        </p:spPr>
        <p:txBody>
          <a:bodyPr wrap="none" rtlCol="0">
            <a:spAutoFit/>
          </a:bodyPr>
          <a:lstStyle/>
          <a:p>
            <a:r>
              <a:rPr lang="en-US" altLang="zh-TW" sz="4800" b="1" dirty="0">
                <a:solidFill>
                  <a:srgbClr val="0070C0"/>
                </a:solidFill>
              </a:rPr>
              <a:t>or</a:t>
            </a:r>
            <a:endParaRPr lang="zh-TW" altLang="en-US" sz="4800" b="1" dirty="0">
              <a:solidFill>
                <a:srgbClr val="0070C0"/>
              </a:solidFill>
            </a:endParaRPr>
          </a:p>
        </p:txBody>
      </p:sp>
      <p:sp>
        <p:nvSpPr>
          <p:cNvPr id="33" name="TextBox 32">
            <a:extLst>
              <a:ext uri="{FF2B5EF4-FFF2-40B4-BE49-F238E27FC236}">
                <a16:creationId xmlns:a16="http://schemas.microsoft.com/office/drawing/2014/main" id="{38B3F6E1-BC51-4F8D-94C5-8AF4E050E0C1}"/>
              </a:ext>
            </a:extLst>
          </p:cNvPr>
          <p:cNvSpPr txBox="1"/>
          <p:nvPr/>
        </p:nvSpPr>
        <p:spPr>
          <a:xfrm>
            <a:off x="10406157" y="4437606"/>
            <a:ext cx="470000" cy="830997"/>
          </a:xfrm>
          <a:prstGeom prst="rect">
            <a:avLst/>
          </a:prstGeom>
          <a:noFill/>
        </p:spPr>
        <p:txBody>
          <a:bodyPr wrap="none" rtlCol="0">
            <a:spAutoFit/>
          </a:bodyPr>
          <a:lstStyle/>
          <a:p>
            <a:r>
              <a:rPr lang="en-US" altLang="zh-TW" sz="4800" b="1" dirty="0">
                <a:solidFill>
                  <a:srgbClr val="0070C0"/>
                </a:solidFill>
              </a:rPr>
              <a:t>?</a:t>
            </a:r>
            <a:endParaRPr lang="zh-TW" altLang="en-US" sz="4800" b="1" dirty="0">
              <a:solidFill>
                <a:srgbClr val="0070C0"/>
              </a:solidFill>
            </a:endParaRPr>
          </a:p>
        </p:txBody>
      </p:sp>
      <p:pic>
        <p:nvPicPr>
          <p:cNvPr id="38" name="PLET2E_4A4_RaC(2)">
            <a:hlinkClick r:id="" action="ppaction://media"/>
            <a:extLst>
              <a:ext uri="{FF2B5EF4-FFF2-40B4-BE49-F238E27FC236}">
                <a16:creationId xmlns:a16="http://schemas.microsoft.com/office/drawing/2014/main" id="{CEFA7D5D-809C-4630-9FB7-7F60A14D43D9}"/>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10130" y="152655"/>
            <a:ext cx="609600" cy="609600"/>
          </a:xfrm>
          <a:prstGeom prst="rect">
            <a:avLst/>
          </a:prstGeom>
        </p:spPr>
      </p:pic>
      <p:pic>
        <p:nvPicPr>
          <p:cNvPr id="39" name="play button">
            <a:extLst>
              <a:ext uri="{FF2B5EF4-FFF2-40B4-BE49-F238E27FC236}">
                <a16:creationId xmlns:a16="http://schemas.microsoft.com/office/drawing/2014/main" id="{57FC00F8-8BB1-4882-9A02-50BFF8122D8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2944819" y="1288792"/>
            <a:ext cx="640080" cy="640080"/>
          </a:xfrm>
          <a:prstGeom prst="rect">
            <a:avLst/>
          </a:prstGeom>
        </p:spPr>
      </p:pic>
    </p:spTree>
    <p:custDataLst>
      <p:tags r:id="rId1"/>
    </p:custDataLst>
    <p:extLst>
      <p:ext uri="{BB962C8B-B14F-4D97-AF65-F5344CB8AC3E}">
        <p14:creationId xmlns:p14="http://schemas.microsoft.com/office/powerpoint/2010/main" val="1102936352"/>
      </p:ext>
    </p:extLst>
  </p:cSld>
  <p:clrMapOvr>
    <a:masterClrMapping/>
  </p:clrMapOvr>
  <p:transition spd="slow">
    <p:comb/>
    <p:sndAc>
      <p:stSnd>
        <p:snd r:embed="rId6"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fltVal val="0"/>
                                          </p:val>
                                        </p:tav>
                                        <p:tav tm="100000">
                                          <p:val>
                                            <p:strVal val="#ppt_h"/>
                                          </p:val>
                                        </p:tav>
                                      </p:tavLst>
                                    </p:anim>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8"/>
                </p:tgtEl>
              </p:cMediaNode>
            </p:audio>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8016" fill="hold"/>
                                        <p:tgtEl>
                                          <p:spTgt spid="38"/>
                                        </p:tgtEl>
                                      </p:cBhvr>
                                    </p:cmd>
                                  </p:childTnLst>
                                </p:cTn>
                              </p:par>
                            </p:childTnLst>
                          </p:cTn>
                        </p:par>
                      </p:childTnLst>
                    </p:cTn>
                  </p:par>
                </p:childTnLst>
              </p:cTn>
              <p:nextCondLst>
                <p:cond evt="onClick" delay="0">
                  <p:tgtEl>
                    <p:spTgt spid="39"/>
                  </p:tgtEl>
                </p:cond>
              </p:nextCondLst>
            </p:seq>
          </p:childTnLst>
        </p:cTn>
      </p:par>
    </p:tnLst>
    <p:bldLst>
      <p:bldP spid="32" grpId="0"/>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1943591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9">
            <a:extLst>
              <a:ext uri="{FF2B5EF4-FFF2-40B4-BE49-F238E27FC236}">
                <a16:creationId xmlns:a16="http://schemas.microsoft.com/office/drawing/2014/main" id="{A5F5B00B-7094-43D3-A72B-8A23DB668C8D}"/>
              </a:ext>
            </a:extLst>
          </p:cNvPr>
          <p:cNvSpPr txBox="1">
            <a:spLocks noChangeArrowheads="1"/>
          </p:cNvSpPr>
          <p:nvPr/>
        </p:nvSpPr>
        <p:spPr bwMode="auto">
          <a:xfrm>
            <a:off x="1236624" y="429634"/>
            <a:ext cx="97187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20000"/>
              </a:lnSpc>
              <a:spcBef>
                <a:spcPct val="0"/>
              </a:spcBef>
              <a:buSzPct val="80000"/>
              <a:buFont typeface="Verdana" pitchFamily="34" charset="0"/>
              <a:defRPr sz="2000">
                <a:solidFill>
                  <a:schemeClr val="tx1"/>
                </a:solidFill>
                <a:latin typeface="Verdana" pitchFamily="34" charset="0"/>
                <a:cs typeface="Arial" charset="0"/>
              </a:defRPr>
            </a:lvl1pPr>
            <a:lvl2pPr marL="742950" indent="-285750" eaLnBrk="0" hangingPunct="0">
              <a:lnSpc>
                <a:spcPct val="120000"/>
              </a:lnSpc>
              <a:spcBef>
                <a:spcPct val="0"/>
              </a:spcBef>
              <a:buSzPct val="80000"/>
              <a:buFont typeface="Verdana" pitchFamily="34" charset="0"/>
              <a:buChar char="•"/>
              <a:defRPr sz="2000">
                <a:solidFill>
                  <a:schemeClr val="tx1"/>
                </a:solidFill>
                <a:latin typeface="Verdana" pitchFamily="34" charset="0"/>
                <a:cs typeface="Arial" charset="0"/>
              </a:defRPr>
            </a:lvl2pPr>
            <a:lvl3pPr marL="1143000" indent="-228600" eaLnBrk="0" hangingPunct="0">
              <a:lnSpc>
                <a:spcPct val="120000"/>
              </a:lnSpc>
              <a:spcBef>
                <a:spcPct val="0"/>
              </a:spcBef>
              <a:buSzPct val="80000"/>
              <a:buFont typeface="Verdana" pitchFamily="34" charset="0"/>
              <a:buChar char="•"/>
              <a:defRPr sz="2000">
                <a:solidFill>
                  <a:schemeClr val="tx1"/>
                </a:solidFill>
                <a:latin typeface="Verdana" pitchFamily="34" charset="0"/>
                <a:cs typeface="Arial" charset="0"/>
              </a:defRPr>
            </a:lvl3pPr>
            <a:lvl4pPr marL="1600200" indent="-228600" eaLnBrk="0" hangingPunct="0">
              <a:lnSpc>
                <a:spcPct val="120000"/>
              </a:lnSpc>
              <a:spcBef>
                <a:spcPct val="0"/>
              </a:spcBef>
              <a:buSzPct val="80000"/>
              <a:buFont typeface="Arial" charset="0"/>
              <a:buChar char="–"/>
              <a:defRPr sz="2000">
                <a:solidFill>
                  <a:schemeClr val="tx1"/>
                </a:solidFill>
                <a:latin typeface="Verdana" pitchFamily="34" charset="0"/>
                <a:cs typeface="Arial" charset="0"/>
              </a:defRPr>
            </a:lvl4pPr>
            <a:lvl5pPr marL="2057400" indent="-228600" eaLnBrk="0" hangingPunct="0">
              <a:lnSpc>
                <a:spcPct val="120000"/>
              </a:lnSpc>
              <a:spcBef>
                <a:spcPct val="0"/>
              </a:spcBef>
              <a:buSzPct val="80000"/>
              <a:buFont typeface="Arial" charset="0"/>
              <a:buChar char="○"/>
              <a:defRPr sz="2000">
                <a:solidFill>
                  <a:schemeClr val="tx1"/>
                </a:solidFill>
                <a:latin typeface="Verdana" pitchFamily="34" charset="0"/>
                <a:cs typeface="Arial" charset="0"/>
              </a:defRPr>
            </a:lvl5pPr>
            <a:lvl6pPr marL="2514600" indent="-228600" eaLnBrk="0" fontAlgn="base" hangingPunct="0">
              <a:lnSpc>
                <a:spcPct val="120000"/>
              </a:lnSpc>
              <a:spcBef>
                <a:spcPct val="0"/>
              </a:spcBef>
              <a:spcAft>
                <a:spcPct val="0"/>
              </a:spcAft>
              <a:buSzPct val="80000"/>
              <a:buFont typeface="Arial" charset="0"/>
              <a:buChar char="○"/>
              <a:defRPr sz="2000">
                <a:solidFill>
                  <a:schemeClr val="tx1"/>
                </a:solidFill>
                <a:latin typeface="Verdana" pitchFamily="34" charset="0"/>
                <a:cs typeface="Arial" charset="0"/>
              </a:defRPr>
            </a:lvl6pPr>
            <a:lvl7pPr marL="2971800" indent="-228600" eaLnBrk="0" fontAlgn="base" hangingPunct="0">
              <a:lnSpc>
                <a:spcPct val="120000"/>
              </a:lnSpc>
              <a:spcBef>
                <a:spcPct val="0"/>
              </a:spcBef>
              <a:spcAft>
                <a:spcPct val="0"/>
              </a:spcAft>
              <a:buSzPct val="80000"/>
              <a:buFont typeface="Arial" charset="0"/>
              <a:buChar char="○"/>
              <a:defRPr sz="2000">
                <a:solidFill>
                  <a:schemeClr val="tx1"/>
                </a:solidFill>
                <a:latin typeface="Verdana" pitchFamily="34" charset="0"/>
                <a:cs typeface="Arial" charset="0"/>
              </a:defRPr>
            </a:lvl7pPr>
            <a:lvl8pPr marL="3429000" indent="-228600" eaLnBrk="0" fontAlgn="base" hangingPunct="0">
              <a:lnSpc>
                <a:spcPct val="120000"/>
              </a:lnSpc>
              <a:spcBef>
                <a:spcPct val="0"/>
              </a:spcBef>
              <a:spcAft>
                <a:spcPct val="0"/>
              </a:spcAft>
              <a:buSzPct val="80000"/>
              <a:buFont typeface="Arial" charset="0"/>
              <a:buChar char="○"/>
              <a:defRPr sz="2000">
                <a:solidFill>
                  <a:schemeClr val="tx1"/>
                </a:solidFill>
                <a:latin typeface="Verdana" pitchFamily="34" charset="0"/>
                <a:cs typeface="Arial" charset="0"/>
              </a:defRPr>
            </a:lvl8pPr>
            <a:lvl9pPr marL="3886200" indent="-228600" eaLnBrk="0" fontAlgn="base" hangingPunct="0">
              <a:lnSpc>
                <a:spcPct val="120000"/>
              </a:lnSpc>
              <a:spcBef>
                <a:spcPct val="0"/>
              </a:spcBef>
              <a:spcAft>
                <a:spcPct val="0"/>
              </a:spcAft>
              <a:buSzPct val="80000"/>
              <a:buFont typeface="Arial" charset="0"/>
              <a:buChar char="○"/>
              <a:defRPr sz="2000">
                <a:solidFill>
                  <a:schemeClr val="tx1"/>
                </a:solidFill>
                <a:latin typeface="Verdana" pitchFamily="34" charset="0"/>
                <a:cs typeface="Arial" charset="0"/>
              </a:defRPr>
            </a:lvl9pPr>
          </a:lstStyle>
          <a:p>
            <a:pPr eaLnBrk="1" fontAlgn="base" hangingPunct="1">
              <a:lnSpc>
                <a:spcPct val="100000"/>
              </a:lnSpc>
              <a:spcBef>
                <a:spcPts val="600"/>
              </a:spcBef>
              <a:spcAft>
                <a:spcPct val="0"/>
              </a:spcAft>
              <a:buSzTx/>
            </a:pPr>
            <a:r>
              <a:rPr lang="en-US" altLang="zh-HK" sz="1400" b="1" dirty="0">
                <a:ea typeface="新細明體" pitchFamily="18" charset="-120"/>
              </a:rPr>
              <a:t>Acknowledgments</a:t>
            </a:r>
          </a:p>
          <a:p>
            <a:pPr eaLnBrk="1" fontAlgn="base" hangingPunct="1">
              <a:lnSpc>
                <a:spcPct val="100000"/>
              </a:lnSpc>
              <a:spcBef>
                <a:spcPts val="1200"/>
              </a:spcBef>
              <a:spcAft>
                <a:spcPts val="1200"/>
              </a:spcAft>
              <a:buSzTx/>
            </a:pPr>
            <a:r>
              <a:rPr lang="en-US" altLang="zh-HK" sz="1200" dirty="0">
                <a:ea typeface="新細明體" pitchFamily="18" charset="-120"/>
              </a:rPr>
              <a:t>We are grateful to the following for permission to reproduce copyright photographs and illustrations:</a:t>
            </a:r>
          </a:p>
        </p:txBody>
      </p:sp>
      <p:sp>
        <p:nvSpPr>
          <p:cNvPr id="3" name="文字方塊 5">
            <a:extLst>
              <a:ext uri="{FF2B5EF4-FFF2-40B4-BE49-F238E27FC236}">
                <a16:creationId xmlns:a16="http://schemas.microsoft.com/office/drawing/2014/main" id="{584241D1-B6A7-4C76-8175-50CDE2F987A8}"/>
              </a:ext>
            </a:extLst>
          </p:cNvPr>
          <p:cNvSpPr txBox="1"/>
          <p:nvPr/>
        </p:nvSpPr>
        <p:spPr>
          <a:xfrm>
            <a:off x="1236624" y="5640526"/>
            <a:ext cx="9718752" cy="512063"/>
          </a:xfrm>
          <a:prstGeom prst="rect">
            <a:avLst/>
          </a:prstGeom>
          <a:noFill/>
        </p:spPr>
        <p:txBody>
          <a:bodyPr wrap="square" rtlCol="0">
            <a:spAutoFit/>
          </a:bodyPr>
          <a:lstStyle/>
          <a:p>
            <a:pPr eaLnBrk="0" hangingPunct="0">
              <a:lnSpc>
                <a:spcPct val="120000"/>
              </a:lnSpc>
              <a:buSzPct val="80000"/>
            </a:pPr>
            <a:r>
              <a:rPr lang="en-US" altLang="zh-HK" sz="1200" dirty="0">
                <a:latin typeface="Verdana" pitchFamily="34" charset="0"/>
                <a:ea typeface="新細明體" pitchFamily="18" charset="-120"/>
              </a:rPr>
              <a:t>Every effort has been made to trace copyright, but in the event of any accidental infringement, we shall be pleased to come to a suitable arrangement with the rightful owner.</a:t>
            </a:r>
          </a:p>
        </p:txBody>
      </p:sp>
      <p:sp>
        <p:nvSpPr>
          <p:cNvPr id="7" name="TextBox 6">
            <a:extLst>
              <a:ext uri="{FF2B5EF4-FFF2-40B4-BE49-F238E27FC236}">
                <a16:creationId xmlns:a16="http://schemas.microsoft.com/office/drawing/2014/main" id="{2721B580-5191-457B-845E-A7574321CDF2}"/>
              </a:ext>
            </a:extLst>
          </p:cNvPr>
          <p:cNvSpPr txBox="1"/>
          <p:nvPr/>
        </p:nvSpPr>
        <p:spPr>
          <a:xfrm>
            <a:off x="1236624" y="1140541"/>
            <a:ext cx="9718752" cy="4542504"/>
          </a:xfrm>
          <a:prstGeom prst="rect">
            <a:avLst/>
          </a:prstGeom>
          <a:noFill/>
        </p:spPr>
        <p:txBody>
          <a:bodyPr wrap="square" numCol="3">
            <a:noAutofit/>
          </a:bodyPr>
          <a:lstStyle/>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acidmit</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Africa Studio.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Agung </a:t>
            </a: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Setya</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Nugraha</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All For You.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ankomando</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123RF</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ann131313.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bill-2.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Binh</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Thanh Bui.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BNP Design Studio.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Colorfuel Studio.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Design Pics Inc / </a:t>
            </a: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Alamy</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Stock Photo</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ecco</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grey_and</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HikoPhotography</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Iconic Bestiary.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klyaksun</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Krakenimages.com.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Ksenya</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Savva.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Leremy</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matkub2499.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Mironova</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Iuliia</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my.ordinarty</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Nicoleta Ionescu.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NtgSib</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olegtoka</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Paul </a:t>
            </a: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Hakimata</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Photography.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PDQ Digital Media Solutions Ltd. Pearson Education Ltd</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Peter Lang.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Sarawut</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Padungkwan</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Seika </a:t>
            </a: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Chujo</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Spayder</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pauk_79.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StockImageFactory.com.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timquo</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TINA NIZOVA.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VaLiza</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Virinaflora</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WinWin</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artlab</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US" altLang="zh-H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yatate</a:t>
            </a:r>
            <a:r>
              <a:rPr kumimoji="0" lang="en-US" altLang="zh-H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Shutterstock</a:t>
            </a:r>
            <a:endParaRPr kumimoji="0" lang="zh-TW" altLang="zh-HK" sz="1200" b="0" i="0" u="none" strike="noStrike" kern="1200" cap="none" spc="0" normalizeH="0" baseline="0" noProof="0" dirty="0">
              <a:ln>
                <a:noFill/>
              </a:ln>
              <a:solidFill>
                <a:prstClr val="white"/>
              </a:solidFill>
              <a:effectLst/>
              <a:uLnTx/>
              <a:uFillTx/>
              <a:latin typeface="Verdana" panose="020B0604030504040204" pitchFamily="34" charset="0"/>
              <a:ea typeface="新細明體" panose="02020500000000000000" pitchFamily="18" charset="-120"/>
              <a:cs typeface="Verdana" panose="020B0604030504040204" pitchFamily="34" charset="0"/>
            </a:endParaRPr>
          </a:p>
        </p:txBody>
      </p:sp>
    </p:spTree>
    <p:custDataLst>
      <p:tags r:id="rId1"/>
    </p:custDataLst>
    <p:extLst>
      <p:ext uri="{BB962C8B-B14F-4D97-AF65-F5344CB8AC3E}">
        <p14:creationId xmlns:p14="http://schemas.microsoft.com/office/powerpoint/2010/main" val="2520125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4BE492F-0F89-4EA4-989C-3CEFAC4CBA6E}"/>
              </a:ext>
            </a:extLst>
          </p:cNvPr>
          <p:cNvGrpSpPr>
            <a:grpSpLocks noChangeAspect="1"/>
          </p:cNvGrpSpPr>
          <p:nvPr/>
        </p:nvGrpSpPr>
        <p:grpSpPr>
          <a:xfrm>
            <a:off x="2214778" y="955593"/>
            <a:ext cx="7762445" cy="5490468"/>
            <a:chOff x="882888" y="83338"/>
            <a:chExt cx="9695268" cy="6857577"/>
          </a:xfrm>
        </p:grpSpPr>
        <p:pic>
          <p:nvPicPr>
            <p:cNvPr id="13" name="Picture 12">
              <a:extLst>
                <a:ext uri="{FF2B5EF4-FFF2-40B4-BE49-F238E27FC236}">
                  <a16:creationId xmlns:a16="http://schemas.microsoft.com/office/drawing/2014/main" id="{6E8E3444-B4CC-4032-A5A0-C6594677F65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30695" y="83583"/>
              <a:ext cx="4847461" cy="6857087"/>
            </a:xfrm>
            <a:prstGeom prst="rect">
              <a:avLst/>
            </a:prstGeom>
          </p:spPr>
        </p:pic>
        <p:pic>
          <p:nvPicPr>
            <p:cNvPr id="14" name="Picture 13">
              <a:extLst>
                <a:ext uri="{FF2B5EF4-FFF2-40B4-BE49-F238E27FC236}">
                  <a16:creationId xmlns:a16="http://schemas.microsoft.com/office/drawing/2014/main" id="{71D24D03-5D28-4F58-AD7E-74A4F52DA59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82888" y="83338"/>
              <a:ext cx="4847807" cy="6857577"/>
            </a:xfrm>
            <a:prstGeom prst="rect">
              <a:avLst/>
            </a:prstGeom>
          </p:spPr>
        </p:pic>
      </p:grpSp>
      <p:sp>
        <p:nvSpPr>
          <p:cNvPr id="4" name="矩形 18">
            <a:extLst>
              <a:ext uri="{FF2B5EF4-FFF2-40B4-BE49-F238E27FC236}">
                <a16:creationId xmlns:a16="http://schemas.microsoft.com/office/drawing/2014/main" id="{48E094A9-EEC6-4864-B5E6-03F2FE049941}"/>
              </a:ext>
            </a:extLst>
          </p:cNvPr>
          <p:cNvSpPr/>
          <p:nvPr/>
        </p:nvSpPr>
        <p:spPr>
          <a:xfrm>
            <a:off x="-1" y="156754"/>
            <a:ext cx="7890505"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HK" sz="3200" b="1" dirty="0">
                <a:solidFill>
                  <a:schemeClr val="bg1"/>
                </a:solidFill>
              </a:rPr>
              <a:t>Can you read the title of this article?</a:t>
            </a:r>
            <a:endParaRPr kumimoji="0" lang="en-US" altLang="zh-HK" sz="3200" b="1" dirty="0">
              <a:solidFill>
                <a:schemeClr val="bg1"/>
              </a:solidFill>
            </a:endParaRPr>
          </a:p>
        </p:txBody>
      </p:sp>
      <p:sp>
        <p:nvSpPr>
          <p:cNvPr id="6" name="Rectangle 5">
            <a:extLst>
              <a:ext uri="{FF2B5EF4-FFF2-40B4-BE49-F238E27FC236}">
                <a16:creationId xmlns:a16="http://schemas.microsoft.com/office/drawing/2014/main" id="{003FCB39-0F1B-4ADE-B6E1-5D7D9201F18C}"/>
              </a:ext>
            </a:extLst>
          </p:cNvPr>
          <p:cNvSpPr/>
          <p:nvPr/>
        </p:nvSpPr>
        <p:spPr>
          <a:xfrm>
            <a:off x="1986116" y="870857"/>
            <a:ext cx="8318090" cy="575608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4">
            <a:hlinkClick r:id="rId8" action="ppaction://hlinksldjump"/>
            <a:extLst>
              <a:ext uri="{FF2B5EF4-FFF2-40B4-BE49-F238E27FC236}">
                <a16:creationId xmlns:a16="http://schemas.microsoft.com/office/drawing/2014/main" id="{59F1F8DA-EB94-4D71-AD3A-CDA9471151FA}"/>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sp>
        <p:nvSpPr>
          <p:cNvPr id="10" name="Rectangle: Top Corners Rounded 9">
            <a:hlinkClick r:id="rId9" action="ppaction://hlinksldjump"/>
            <a:extLst>
              <a:ext uri="{FF2B5EF4-FFF2-40B4-BE49-F238E27FC236}">
                <a16:creationId xmlns:a16="http://schemas.microsoft.com/office/drawing/2014/main" id="{18F94F63-0AE8-443C-9719-9517C63EE030}"/>
              </a:ext>
            </a:extLst>
          </p:cNvPr>
          <p:cNvSpPr/>
          <p:nvPr/>
        </p:nvSpPr>
        <p:spPr>
          <a:xfrm>
            <a:off x="7890505" y="6509068"/>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11" name="Rectangle: Top Corners Rounded 10">
            <a:hlinkClick r:id="rId10" action="ppaction://hlinksldjump"/>
            <a:extLst>
              <a:ext uri="{FF2B5EF4-FFF2-40B4-BE49-F238E27FC236}">
                <a16:creationId xmlns:a16="http://schemas.microsoft.com/office/drawing/2014/main" id="{45626E96-061A-4183-AA18-662B3807E167}"/>
              </a:ext>
            </a:extLst>
          </p:cNvPr>
          <p:cNvSpPr/>
          <p:nvPr/>
        </p:nvSpPr>
        <p:spPr>
          <a:xfrm>
            <a:off x="928496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pic>
        <p:nvPicPr>
          <p:cNvPr id="8" name="Picture 7">
            <a:extLst>
              <a:ext uri="{FF2B5EF4-FFF2-40B4-BE49-F238E27FC236}">
                <a16:creationId xmlns:a16="http://schemas.microsoft.com/office/drawing/2014/main" id="{AD2E380A-E6EF-4B81-A23E-C39856A88DFF}"/>
              </a:ext>
            </a:extLst>
          </p:cNvPr>
          <p:cNvPicPr>
            <a:picLocks noChangeAspect="1"/>
          </p:cNvPicPr>
          <p:nvPr/>
        </p:nvPicPr>
        <p:blipFill>
          <a:blip r:embed="rId11"/>
          <a:stretch>
            <a:fillRect/>
          </a:stretch>
        </p:blipFill>
        <p:spPr>
          <a:xfrm>
            <a:off x="3319075" y="1122311"/>
            <a:ext cx="5553850" cy="3134162"/>
          </a:xfrm>
          <a:prstGeom prst="rect">
            <a:avLst/>
          </a:prstGeom>
          <a:effectLst>
            <a:outerShdw blurRad="63500" sx="102000" sy="102000" algn="ctr" rotWithShape="0">
              <a:prstClr val="black">
                <a:alpha val="40000"/>
              </a:prstClr>
            </a:outerShdw>
          </a:effectLst>
        </p:spPr>
      </p:pic>
      <p:pic>
        <p:nvPicPr>
          <p:cNvPr id="9" name="play button">
            <a:extLst>
              <a:ext uri="{FF2B5EF4-FFF2-40B4-BE49-F238E27FC236}">
                <a16:creationId xmlns:a16="http://schemas.microsoft.com/office/drawing/2014/main" id="{10FA0B56-97C9-4312-9C82-36429F4126A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067173" y="941600"/>
            <a:ext cx="640080" cy="640080"/>
          </a:xfrm>
          <a:prstGeom prst="rect">
            <a:avLst/>
          </a:prstGeom>
        </p:spPr>
      </p:pic>
      <p:pic>
        <p:nvPicPr>
          <p:cNvPr id="16" name="PLET2E_4A4_RaC-0001">
            <a:hlinkClick r:id="" action="ppaction://media"/>
            <a:extLst>
              <a:ext uri="{FF2B5EF4-FFF2-40B4-BE49-F238E27FC236}">
                <a16:creationId xmlns:a16="http://schemas.microsoft.com/office/drawing/2014/main" id="{4A5A8156-0200-406D-9F21-7F85C1918F47}"/>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03965" y="1167893"/>
            <a:ext cx="609600" cy="609600"/>
          </a:xfrm>
          <a:prstGeom prst="rect">
            <a:avLst/>
          </a:prstGeom>
        </p:spPr>
      </p:pic>
      <p:sp>
        <p:nvSpPr>
          <p:cNvPr id="17" name="TextBox 16">
            <a:extLst>
              <a:ext uri="{FF2B5EF4-FFF2-40B4-BE49-F238E27FC236}">
                <a16:creationId xmlns:a16="http://schemas.microsoft.com/office/drawing/2014/main" id="{85A21D59-87CC-4F39-8239-662DF914CE01}"/>
              </a:ext>
            </a:extLst>
          </p:cNvPr>
          <p:cNvSpPr txBox="1"/>
          <p:nvPr/>
        </p:nvSpPr>
        <p:spPr>
          <a:xfrm>
            <a:off x="3763389" y="4717517"/>
            <a:ext cx="4665223" cy="584775"/>
          </a:xfrm>
          <a:prstGeom prst="rect">
            <a:avLst/>
          </a:prstGeom>
          <a:noFill/>
        </p:spPr>
        <p:txBody>
          <a:bodyPr wrap="square" rtlCol="0">
            <a:spAutoFit/>
          </a:bodyPr>
          <a:lstStyle/>
          <a:p>
            <a:r>
              <a:rPr lang="en-US" sz="3200" b="1" dirty="0"/>
              <a:t>What is this article about?</a:t>
            </a:r>
          </a:p>
        </p:txBody>
      </p:sp>
    </p:spTree>
    <p:custDataLst>
      <p:tags r:id="rId1"/>
    </p:custDataLst>
    <p:extLst>
      <p:ext uri="{BB962C8B-B14F-4D97-AF65-F5344CB8AC3E}">
        <p14:creationId xmlns:p14="http://schemas.microsoft.com/office/powerpoint/2010/main" val="4201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0" presetClass="path" presetSubtype="0" accel="50000" decel="50000" fill="hold" nodeType="withEffect">
                                  <p:stCondLst>
                                    <p:cond delay="0"/>
                                  </p:stCondLst>
                                  <p:childTnLst>
                                    <p:animMotion origin="layout" path="M 0.00078 -0.0125 L -0.24167 -0.14444 L -0.24167 -0.14421 L -0.24167 -0.14444 " pathEditMode="relative" rAng="0" ptsTypes="AAAA">
                                      <p:cBhvr>
                                        <p:cTn id="19" dur="500" spd="-100000" fill="hold"/>
                                        <p:tgtEl>
                                          <p:spTgt spid="8"/>
                                        </p:tgtEl>
                                        <p:attrNameLst>
                                          <p:attrName>ppt_x</p:attrName>
                                          <p:attrName>ppt_y</p:attrName>
                                        </p:attrNameLst>
                                      </p:cBhvr>
                                      <p:rCtr x="-12122" y="-6597"/>
                                    </p:animMotion>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6"/>
                </p:tgtEl>
              </p:cMediaNode>
            </p:audio>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744" fill="hold"/>
                                        <p:tgtEl>
                                          <p:spTgt spid="16"/>
                                        </p:tgtEl>
                                      </p:cBhvr>
                                    </p:cmd>
                                  </p:childTnLst>
                                </p:cTn>
                              </p:par>
                            </p:childTnLst>
                          </p:cTn>
                        </p:par>
                      </p:childTnLst>
                    </p:cTn>
                  </p:par>
                </p:childTnLst>
              </p:cTn>
              <p:nextCondLst>
                <p:cond evt="onClick" delay="0">
                  <p:tgtEl>
                    <p:spTgt spid="9"/>
                  </p:tgtEl>
                </p:cond>
              </p:nextCondLst>
            </p:seq>
          </p:childTnLst>
        </p:cTn>
      </p:par>
    </p:tnLst>
    <p:bldLst>
      <p:bldP spid="4" grpId="0" animBg="1"/>
      <p:bldP spid="6"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C4B0377-C15D-4366-A84C-CE3BA3BAF287}"/>
              </a:ext>
            </a:extLst>
          </p:cNvPr>
          <p:cNvGrpSpPr>
            <a:grpSpLocks noChangeAspect="1"/>
          </p:cNvGrpSpPr>
          <p:nvPr/>
        </p:nvGrpSpPr>
        <p:grpSpPr>
          <a:xfrm>
            <a:off x="2214778" y="955593"/>
            <a:ext cx="7762445" cy="5490468"/>
            <a:chOff x="882888" y="83338"/>
            <a:chExt cx="9695268" cy="6857577"/>
          </a:xfrm>
        </p:grpSpPr>
        <p:pic>
          <p:nvPicPr>
            <p:cNvPr id="8" name="Picture 7">
              <a:extLst>
                <a:ext uri="{FF2B5EF4-FFF2-40B4-BE49-F238E27FC236}">
                  <a16:creationId xmlns:a16="http://schemas.microsoft.com/office/drawing/2014/main" id="{206B8249-23B6-4E2E-ADC6-0847FF98B9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30695" y="83583"/>
              <a:ext cx="4847461" cy="6857087"/>
            </a:xfrm>
            <a:prstGeom prst="rect">
              <a:avLst/>
            </a:prstGeom>
          </p:spPr>
        </p:pic>
        <p:pic>
          <p:nvPicPr>
            <p:cNvPr id="10" name="Picture 9">
              <a:extLst>
                <a:ext uri="{FF2B5EF4-FFF2-40B4-BE49-F238E27FC236}">
                  <a16:creationId xmlns:a16="http://schemas.microsoft.com/office/drawing/2014/main" id="{46DFAE96-C7D6-4B07-A1AE-854F86A240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2888" y="83338"/>
              <a:ext cx="4847807" cy="6857577"/>
            </a:xfrm>
            <a:prstGeom prst="rect">
              <a:avLst/>
            </a:prstGeom>
          </p:spPr>
        </p:pic>
      </p:grpSp>
      <p:sp>
        <p:nvSpPr>
          <p:cNvPr id="4" name="矩形 18">
            <a:extLst>
              <a:ext uri="{FF2B5EF4-FFF2-40B4-BE49-F238E27FC236}">
                <a16:creationId xmlns:a16="http://schemas.microsoft.com/office/drawing/2014/main" id="{48E094A9-EEC6-4864-B5E6-03F2FE049941}"/>
              </a:ext>
            </a:extLst>
          </p:cNvPr>
          <p:cNvSpPr/>
          <p:nvPr/>
        </p:nvSpPr>
        <p:spPr>
          <a:xfrm>
            <a:off x="0" y="156754"/>
            <a:ext cx="5905500"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HK" sz="3200" b="1" dirty="0">
                <a:solidFill>
                  <a:schemeClr val="bg1"/>
                </a:solidFill>
              </a:rPr>
              <a:t>Look at this ramen. Yum!</a:t>
            </a:r>
            <a:endParaRPr kumimoji="0" lang="en-US" altLang="zh-HK" sz="3200" b="1" dirty="0">
              <a:solidFill>
                <a:schemeClr val="bg1"/>
              </a:solidFill>
            </a:endParaRPr>
          </a:p>
        </p:txBody>
      </p:sp>
      <p:sp>
        <p:nvSpPr>
          <p:cNvPr id="12" name="Rectangle 11">
            <a:extLst>
              <a:ext uri="{FF2B5EF4-FFF2-40B4-BE49-F238E27FC236}">
                <a16:creationId xmlns:a16="http://schemas.microsoft.com/office/drawing/2014/main" id="{4ADEC1BF-62A7-4C2A-AF37-E968E9D28B32}"/>
              </a:ext>
            </a:extLst>
          </p:cNvPr>
          <p:cNvSpPr/>
          <p:nvPr/>
        </p:nvSpPr>
        <p:spPr>
          <a:xfrm>
            <a:off x="1986116" y="870857"/>
            <a:ext cx="8318090" cy="575608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4">
            <a:hlinkClick r:id="rId6" action="ppaction://hlinksldjump"/>
            <a:extLst>
              <a:ext uri="{FF2B5EF4-FFF2-40B4-BE49-F238E27FC236}">
                <a16:creationId xmlns:a16="http://schemas.microsoft.com/office/drawing/2014/main" id="{CDD403D4-2BBE-437C-871B-C12EA166A3CC}"/>
              </a:ext>
            </a:extLst>
          </p:cNvPr>
          <p:cNvSpPr/>
          <p:nvPr/>
        </p:nvSpPr>
        <p:spPr>
          <a:xfrm>
            <a:off x="7890505" y="6509068"/>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6" name="Rectangle: Top Corners Rounded 5">
            <a:hlinkClick r:id="rId7" action="ppaction://hlinksldjump"/>
            <a:extLst>
              <a:ext uri="{FF2B5EF4-FFF2-40B4-BE49-F238E27FC236}">
                <a16:creationId xmlns:a16="http://schemas.microsoft.com/office/drawing/2014/main" id="{63C081D9-72B1-458E-82CB-E68421C3D456}"/>
              </a:ext>
            </a:extLst>
          </p:cNvPr>
          <p:cNvSpPr/>
          <p:nvPr/>
        </p:nvSpPr>
        <p:spPr>
          <a:xfrm>
            <a:off x="928496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7" name="Rectangle: Top Corners Rounded 6">
            <a:hlinkClick r:id="rId8" action="ppaction://hlinksldjump"/>
            <a:extLst>
              <a:ext uri="{FF2B5EF4-FFF2-40B4-BE49-F238E27FC236}">
                <a16:creationId xmlns:a16="http://schemas.microsoft.com/office/drawing/2014/main" id="{F5EEA48D-65CB-41C2-8DD8-8FBE145EBC82}"/>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3" name="Picture 2">
            <a:extLst>
              <a:ext uri="{FF2B5EF4-FFF2-40B4-BE49-F238E27FC236}">
                <a16:creationId xmlns:a16="http://schemas.microsoft.com/office/drawing/2014/main" id="{84617BE9-C3CD-43C4-905A-56F7BACFF267}"/>
              </a:ext>
            </a:extLst>
          </p:cNvPr>
          <p:cNvPicPr>
            <a:picLocks noChangeAspect="1"/>
          </p:cNvPicPr>
          <p:nvPr/>
        </p:nvPicPr>
        <p:blipFill rotWithShape="1">
          <a:blip r:embed="rId9"/>
          <a:srcRect t="44253" r="57907"/>
          <a:stretch/>
        </p:blipFill>
        <p:spPr>
          <a:xfrm>
            <a:off x="3430882" y="1087053"/>
            <a:ext cx="5329959" cy="3523047"/>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180267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53"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0" presetClass="path" presetSubtype="0" accel="50000" decel="50000" fill="hold" nodeType="withEffect">
                                  <p:stCondLst>
                                    <p:cond delay="0"/>
                                  </p:stCondLst>
                                  <p:childTnLst>
                                    <p:animMotion origin="layout" path="M 0.00313 -0.00602 L -0.24896 0.34213 " pathEditMode="relative" rAng="0" ptsTypes="AA">
                                      <p:cBhvr>
                                        <p:cTn id="17" dur="500" spd="-100000" fill="hold"/>
                                        <p:tgtEl>
                                          <p:spTgt spid="3"/>
                                        </p:tgtEl>
                                        <p:attrNameLst>
                                          <p:attrName>ppt_x</p:attrName>
                                          <p:attrName>ppt_y</p:attrName>
                                        </p:attrNameLst>
                                      </p:cBhvr>
                                      <p:rCtr x="-12604" y="17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C4B0377-C15D-4366-A84C-CE3BA3BAF287}"/>
              </a:ext>
            </a:extLst>
          </p:cNvPr>
          <p:cNvGrpSpPr>
            <a:grpSpLocks noChangeAspect="1"/>
          </p:cNvGrpSpPr>
          <p:nvPr/>
        </p:nvGrpSpPr>
        <p:grpSpPr>
          <a:xfrm>
            <a:off x="2214778" y="955593"/>
            <a:ext cx="7762445" cy="5490468"/>
            <a:chOff x="882888" y="83338"/>
            <a:chExt cx="9695268" cy="6857577"/>
          </a:xfrm>
        </p:grpSpPr>
        <p:pic>
          <p:nvPicPr>
            <p:cNvPr id="8" name="Picture 7">
              <a:extLst>
                <a:ext uri="{FF2B5EF4-FFF2-40B4-BE49-F238E27FC236}">
                  <a16:creationId xmlns:a16="http://schemas.microsoft.com/office/drawing/2014/main" id="{206B8249-23B6-4E2E-ADC6-0847FF98B9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30695" y="83583"/>
              <a:ext cx="4847461" cy="6857087"/>
            </a:xfrm>
            <a:prstGeom prst="rect">
              <a:avLst/>
            </a:prstGeom>
          </p:spPr>
        </p:pic>
        <p:pic>
          <p:nvPicPr>
            <p:cNvPr id="10" name="Picture 9">
              <a:extLst>
                <a:ext uri="{FF2B5EF4-FFF2-40B4-BE49-F238E27FC236}">
                  <a16:creationId xmlns:a16="http://schemas.microsoft.com/office/drawing/2014/main" id="{46DFAE96-C7D6-4B07-A1AE-854F86A240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2888" y="83338"/>
              <a:ext cx="4847807" cy="6857577"/>
            </a:xfrm>
            <a:prstGeom prst="rect">
              <a:avLst/>
            </a:prstGeom>
          </p:spPr>
        </p:pic>
      </p:grpSp>
      <p:sp>
        <p:nvSpPr>
          <p:cNvPr id="4" name="矩形 18">
            <a:extLst>
              <a:ext uri="{FF2B5EF4-FFF2-40B4-BE49-F238E27FC236}">
                <a16:creationId xmlns:a16="http://schemas.microsoft.com/office/drawing/2014/main" id="{48E094A9-EEC6-4864-B5E6-03F2FE049941}"/>
              </a:ext>
            </a:extLst>
          </p:cNvPr>
          <p:cNvSpPr/>
          <p:nvPr/>
        </p:nvSpPr>
        <p:spPr>
          <a:xfrm>
            <a:off x="0" y="156754"/>
            <a:ext cx="5905500"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HK" sz="3200" b="1" dirty="0">
                <a:solidFill>
                  <a:schemeClr val="bg1"/>
                </a:solidFill>
              </a:rPr>
              <a:t>Look at this ramen. Yum!</a:t>
            </a:r>
            <a:endParaRPr kumimoji="0" lang="en-US" altLang="zh-HK" sz="3200" b="1" dirty="0">
              <a:solidFill>
                <a:schemeClr val="bg1"/>
              </a:solidFill>
            </a:endParaRPr>
          </a:p>
        </p:txBody>
      </p:sp>
      <p:sp>
        <p:nvSpPr>
          <p:cNvPr id="12" name="Rectangle 11">
            <a:extLst>
              <a:ext uri="{FF2B5EF4-FFF2-40B4-BE49-F238E27FC236}">
                <a16:creationId xmlns:a16="http://schemas.microsoft.com/office/drawing/2014/main" id="{4ADEC1BF-62A7-4C2A-AF37-E968E9D28B32}"/>
              </a:ext>
            </a:extLst>
          </p:cNvPr>
          <p:cNvSpPr/>
          <p:nvPr/>
        </p:nvSpPr>
        <p:spPr>
          <a:xfrm>
            <a:off x="1986116" y="870857"/>
            <a:ext cx="8318090" cy="575608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4">
            <a:hlinkClick r:id="rId6" action="ppaction://hlinksldjump"/>
            <a:extLst>
              <a:ext uri="{FF2B5EF4-FFF2-40B4-BE49-F238E27FC236}">
                <a16:creationId xmlns:a16="http://schemas.microsoft.com/office/drawing/2014/main" id="{CDD403D4-2BBE-437C-871B-C12EA166A3CC}"/>
              </a:ext>
            </a:extLst>
          </p:cNvPr>
          <p:cNvSpPr/>
          <p:nvPr/>
        </p:nvSpPr>
        <p:spPr>
          <a:xfrm>
            <a:off x="7890505" y="6509068"/>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6" name="Rectangle: Top Corners Rounded 5">
            <a:hlinkClick r:id="rId7" action="ppaction://hlinksldjump"/>
            <a:extLst>
              <a:ext uri="{FF2B5EF4-FFF2-40B4-BE49-F238E27FC236}">
                <a16:creationId xmlns:a16="http://schemas.microsoft.com/office/drawing/2014/main" id="{63C081D9-72B1-458E-82CB-E68421C3D456}"/>
              </a:ext>
            </a:extLst>
          </p:cNvPr>
          <p:cNvSpPr/>
          <p:nvPr/>
        </p:nvSpPr>
        <p:spPr>
          <a:xfrm>
            <a:off x="928496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7" name="Rectangle: Top Corners Rounded 6">
            <a:hlinkClick r:id="rId8" action="ppaction://hlinksldjump"/>
            <a:extLst>
              <a:ext uri="{FF2B5EF4-FFF2-40B4-BE49-F238E27FC236}">
                <a16:creationId xmlns:a16="http://schemas.microsoft.com/office/drawing/2014/main" id="{F5EEA48D-65CB-41C2-8DD8-8FBE145EBC82}"/>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pic>
        <p:nvPicPr>
          <p:cNvPr id="3" name="Picture 2">
            <a:extLst>
              <a:ext uri="{FF2B5EF4-FFF2-40B4-BE49-F238E27FC236}">
                <a16:creationId xmlns:a16="http://schemas.microsoft.com/office/drawing/2014/main" id="{84617BE9-C3CD-43C4-905A-56F7BACFF267}"/>
              </a:ext>
            </a:extLst>
          </p:cNvPr>
          <p:cNvPicPr>
            <a:picLocks noChangeAspect="1"/>
          </p:cNvPicPr>
          <p:nvPr/>
        </p:nvPicPr>
        <p:blipFill rotWithShape="1">
          <a:blip r:embed="rId9"/>
          <a:srcRect t="44253" r="57907"/>
          <a:stretch/>
        </p:blipFill>
        <p:spPr>
          <a:xfrm>
            <a:off x="3430882" y="1087053"/>
            <a:ext cx="5329959" cy="3523047"/>
          </a:xfrm>
          <a:prstGeom prst="rect">
            <a:avLst/>
          </a:prstGeom>
          <a:effectLst>
            <a:outerShdw blurRad="63500" sx="102000" sy="102000" algn="ctr" rotWithShape="0">
              <a:prstClr val="black">
                <a:alpha val="40000"/>
              </a:prstClr>
            </a:outerShdw>
          </a:effectLst>
        </p:spPr>
      </p:pic>
      <p:pic>
        <p:nvPicPr>
          <p:cNvPr id="13" name="Picture 12" descr="A picture containing text, doll, clipart, toy&#10;&#10;Description automatically generated">
            <a:extLst>
              <a:ext uri="{FF2B5EF4-FFF2-40B4-BE49-F238E27FC236}">
                <a16:creationId xmlns:a16="http://schemas.microsoft.com/office/drawing/2014/main" id="{02824967-64F9-4FCC-AA4A-4B7FEC91DA1C}"/>
              </a:ext>
            </a:extLst>
          </p:cNvPr>
          <p:cNvPicPr>
            <a:picLocks noChangeAspect="1"/>
          </p:cNvPicPr>
          <p:nvPr/>
        </p:nvPicPr>
        <p:blipFill rotWithShape="1">
          <a:blip r:embed="rId10">
            <a:extLst>
              <a:ext uri="{28A0092B-C50C-407E-A947-70E740481C1C}">
                <a14:useLocalDpi xmlns:a14="http://schemas.microsoft.com/office/drawing/2010/main" val="0"/>
              </a:ext>
            </a:extLst>
          </a:blip>
          <a:srcRect b="39523"/>
          <a:stretch/>
        </p:blipFill>
        <p:spPr>
          <a:xfrm>
            <a:off x="832374" y="1796041"/>
            <a:ext cx="1800755" cy="2814059"/>
          </a:xfrm>
          <a:prstGeom prst="rect">
            <a:avLst/>
          </a:prstGeom>
          <a:effectLst>
            <a:outerShdw blurRad="50800" dist="38100" dir="16200000" rotWithShape="0">
              <a:prstClr val="black">
                <a:alpha val="40000"/>
              </a:prstClr>
            </a:outerShdw>
          </a:effectLst>
        </p:spPr>
      </p:pic>
      <p:sp>
        <p:nvSpPr>
          <p:cNvPr id="14" name="TextBox 13">
            <a:extLst>
              <a:ext uri="{FF2B5EF4-FFF2-40B4-BE49-F238E27FC236}">
                <a16:creationId xmlns:a16="http://schemas.microsoft.com/office/drawing/2014/main" id="{84BD4390-1423-4CD2-961F-CF3A95C6B1F7}"/>
              </a:ext>
            </a:extLst>
          </p:cNvPr>
          <p:cNvSpPr txBox="1"/>
          <p:nvPr/>
        </p:nvSpPr>
        <p:spPr>
          <a:xfrm>
            <a:off x="1430639" y="5047717"/>
            <a:ext cx="9330723" cy="584775"/>
          </a:xfrm>
          <a:prstGeom prst="rect">
            <a:avLst/>
          </a:prstGeom>
          <a:noFill/>
        </p:spPr>
        <p:txBody>
          <a:bodyPr wrap="square" rtlCol="0">
            <a:spAutoFit/>
          </a:bodyPr>
          <a:lstStyle/>
          <a:p>
            <a:r>
              <a:rPr lang="en-US" sz="3200" b="1" dirty="0"/>
              <a:t>Will we learn how to make tasty ramen in this article?</a:t>
            </a:r>
          </a:p>
        </p:txBody>
      </p:sp>
    </p:spTree>
    <p:custDataLst>
      <p:tags r:id="rId1"/>
    </p:custDataLst>
    <p:extLst>
      <p:ext uri="{BB962C8B-B14F-4D97-AF65-F5344CB8AC3E}">
        <p14:creationId xmlns:p14="http://schemas.microsoft.com/office/powerpoint/2010/main" val="22836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0-#ppt_w/2"/>
                                          </p:val>
                                        </p:tav>
                                        <p:tav tm="100000">
                                          <p:val>
                                            <p:strVal val="#ppt_x"/>
                                          </p:val>
                                        </p:tav>
                                      </p:tavLst>
                                    </p:anim>
                                    <p:anim calcmode="lin" valueType="num">
                                      <p:cBhvr additive="base">
                                        <p:cTn id="1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4BE492F-0F89-4EA4-989C-3CEFAC4CBA6E}"/>
              </a:ext>
            </a:extLst>
          </p:cNvPr>
          <p:cNvGrpSpPr>
            <a:grpSpLocks noChangeAspect="1"/>
          </p:cNvGrpSpPr>
          <p:nvPr/>
        </p:nvGrpSpPr>
        <p:grpSpPr>
          <a:xfrm>
            <a:off x="2214778" y="955593"/>
            <a:ext cx="7762445" cy="5490468"/>
            <a:chOff x="882888" y="83338"/>
            <a:chExt cx="9695268" cy="6857577"/>
          </a:xfrm>
        </p:grpSpPr>
        <p:pic>
          <p:nvPicPr>
            <p:cNvPr id="13" name="Picture 12">
              <a:extLst>
                <a:ext uri="{FF2B5EF4-FFF2-40B4-BE49-F238E27FC236}">
                  <a16:creationId xmlns:a16="http://schemas.microsoft.com/office/drawing/2014/main" id="{6E8E3444-B4CC-4032-A5A0-C6594677F65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730695" y="83583"/>
              <a:ext cx="4847461" cy="6857087"/>
            </a:xfrm>
            <a:prstGeom prst="rect">
              <a:avLst/>
            </a:prstGeom>
          </p:spPr>
        </p:pic>
        <p:pic>
          <p:nvPicPr>
            <p:cNvPr id="14" name="Picture 13">
              <a:extLst>
                <a:ext uri="{FF2B5EF4-FFF2-40B4-BE49-F238E27FC236}">
                  <a16:creationId xmlns:a16="http://schemas.microsoft.com/office/drawing/2014/main" id="{71D24D03-5D28-4F58-AD7E-74A4F52DA59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82888" y="83338"/>
              <a:ext cx="4847807" cy="6857577"/>
            </a:xfrm>
            <a:prstGeom prst="rect">
              <a:avLst/>
            </a:prstGeom>
          </p:spPr>
        </p:pic>
      </p:grpSp>
      <p:sp>
        <p:nvSpPr>
          <p:cNvPr id="6" name="Rectangle 5">
            <a:extLst>
              <a:ext uri="{FF2B5EF4-FFF2-40B4-BE49-F238E27FC236}">
                <a16:creationId xmlns:a16="http://schemas.microsoft.com/office/drawing/2014/main" id="{003FCB39-0F1B-4ADE-B6E1-5D7D9201F18C}"/>
              </a:ext>
            </a:extLst>
          </p:cNvPr>
          <p:cNvSpPr/>
          <p:nvPr/>
        </p:nvSpPr>
        <p:spPr>
          <a:xfrm>
            <a:off x="1986116" y="870857"/>
            <a:ext cx="8318090" cy="575608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4">
            <a:hlinkClick r:id="rId12" action="ppaction://hlinksldjump"/>
            <a:extLst>
              <a:ext uri="{FF2B5EF4-FFF2-40B4-BE49-F238E27FC236}">
                <a16:creationId xmlns:a16="http://schemas.microsoft.com/office/drawing/2014/main" id="{59F1F8DA-EB94-4D71-AD3A-CDA9471151FA}"/>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sp>
        <p:nvSpPr>
          <p:cNvPr id="10" name="Rectangle: Top Corners Rounded 9">
            <a:hlinkClick r:id="rId13" action="ppaction://hlinksldjump"/>
            <a:extLst>
              <a:ext uri="{FF2B5EF4-FFF2-40B4-BE49-F238E27FC236}">
                <a16:creationId xmlns:a16="http://schemas.microsoft.com/office/drawing/2014/main" id="{18F94F63-0AE8-443C-9719-9517C63EE030}"/>
              </a:ext>
            </a:extLst>
          </p:cNvPr>
          <p:cNvSpPr/>
          <p:nvPr/>
        </p:nvSpPr>
        <p:spPr>
          <a:xfrm>
            <a:off x="7890505" y="6509068"/>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11" name="Rectangle: Top Corners Rounded 10">
            <a:hlinkClick r:id="rId14" action="ppaction://hlinksldjump"/>
            <a:extLst>
              <a:ext uri="{FF2B5EF4-FFF2-40B4-BE49-F238E27FC236}">
                <a16:creationId xmlns:a16="http://schemas.microsoft.com/office/drawing/2014/main" id="{45626E96-061A-4183-AA18-662B3807E167}"/>
              </a:ext>
            </a:extLst>
          </p:cNvPr>
          <p:cNvSpPr/>
          <p:nvPr/>
        </p:nvSpPr>
        <p:spPr>
          <a:xfrm>
            <a:off x="928496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pic>
        <p:nvPicPr>
          <p:cNvPr id="9" name="Picture 8">
            <a:extLst>
              <a:ext uri="{FF2B5EF4-FFF2-40B4-BE49-F238E27FC236}">
                <a16:creationId xmlns:a16="http://schemas.microsoft.com/office/drawing/2014/main" id="{8FFEC757-AFE8-4F08-9F0B-1FC2BCDC1112}"/>
              </a:ext>
            </a:extLst>
          </p:cNvPr>
          <p:cNvPicPr>
            <a:picLocks noChangeAspect="1"/>
          </p:cNvPicPr>
          <p:nvPr/>
        </p:nvPicPr>
        <p:blipFill>
          <a:blip r:embed="rId15"/>
          <a:stretch>
            <a:fillRect/>
          </a:stretch>
        </p:blipFill>
        <p:spPr>
          <a:xfrm>
            <a:off x="897735" y="3353306"/>
            <a:ext cx="3489685" cy="695041"/>
          </a:xfrm>
          <a:prstGeom prst="rect">
            <a:avLst/>
          </a:prstGeom>
          <a:effectLst>
            <a:outerShdw blurRad="63500" sx="102000" sy="102000" algn="ctr" rotWithShape="0">
              <a:prstClr val="black">
                <a:alpha val="40000"/>
              </a:prstClr>
            </a:outerShdw>
          </a:effectLst>
        </p:spPr>
      </p:pic>
      <p:pic>
        <p:nvPicPr>
          <p:cNvPr id="26" name="Picture 25">
            <a:extLst>
              <a:ext uri="{FF2B5EF4-FFF2-40B4-BE49-F238E27FC236}">
                <a16:creationId xmlns:a16="http://schemas.microsoft.com/office/drawing/2014/main" id="{5F8A504D-30A2-41D8-983A-92DD82EEE6A4}"/>
              </a:ext>
            </a:extLst>
          </p:cNvPr>
          <p:cNvPicPr>
            <a:picLocks noChangeAspect="1"/>
          </p:cNvPicPr>
          <p:nvPr/>
        </p:nvPicPr>
        <p:blipFill>
          <a:blip r:embed="rId16"/>
          <a:stretch>
            <a:fillRect/>
          </a:stretch>
        </p:blipFill>
        <p:spPr>
          <a:xfrm>
            <a:off x="6324801" y="955424"/>
            <a:ext cx="5673212" cy="727335"/>
          </a:xfrm>
          <a:prstGeom prst="rect">
            <a:avLst/>
          </a:prstGeom>
          <a:effectLst>
            <a:outerShdw blurRad="63500" sx="102000" sy="102000" algn="ctr" rotWithShape="0">
              <a:prstClr val="black">
                <a:alpha val="40000"/>
              </a:prstClr>
            </a:outerShdw>
          </a:effectLst>
        </p:spPr>
      </p:pic>
      <p:sp>
        <p:nvSpPr>
          <p:cNvPr id="27" name="矩形 18">
            <a:extLst>
              <a:ext uri="{FF2B5EF4-FFF2-40B4-BE49-F238E27FC236}">
                <a16:creationId xmlns:a16="http://schemas.microsoft.com/office/drawing/2014/main" id="{567AC1CC-3D31-46A5-AA79-E3B03772A3BB}"/>
              </a:ext>
            </a:extLst>
          </p:cNvPr>
          <p:cNvSpPr/>
          <p:nvPr/>
        </p:nvSpPr>
        <p:spPr>
          <a:xfrm>
            <a:off x="0" y="156754"/>
            <a:ext cx="5615771"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HK" sz="3200" b="1" dirty="0">
                <a:solidFill>
                  <a:schemeClr val="bg1"/>
                </a:solidFill>
              </a:rPr>
              <a:t>This article talks about …</a:t>
            </a:r>
            <a:endParaRPr kumimoji="0" lang="en-US" altLang="zh-HK" sz="3200" b="1" dirty="0">
              <a:solidFill>
                <a:schemeClr val="bg1"/>
              </a:solidFill>
            </a:endParaRPr>
          </a:p>
        </p:txBody>
      </p:sp>
      <p:pic>
        <p:nvPicPr>
          <p:cNvPr id="29" name="Picture 28">
            <a:extLst>
              <a:ext uri="{FF2B5EF4-FFF2-40B4-BE49-F238E27FC236}">
                <a16:creationId xmlns:a16="http://schemas.microsoft.com/office/drawing/2014/main" id="{F5196A04-E2F0-4F5A-9DC2-07597288A67D}"/>
              </a:ext>
            </a:extLst>
          </p:cNvPr>
          <p:cNvPicPr>
            <a:picLocks noChangeAspect="1"/>
          </p:cNvPicPr>
          <p:nvPr/>
        </p:nvPicPr>
        <p:blipFill>
          <a:blip r:embed="rId17"/>
          <a:stretch>
            <a:fillRect/>
          </a:stretch>
        </p:blipFill>
        <p:spPr>
          <a:xfrm>
            <a:off x="333811" y="1430250"/>
            <a:ext cx="5615771" cy="1071712"/>
          </a:xfrm>
          <a:prstGeom prst="rect">
            <a:avLst/>
          </a:prstGeom>
          <a:effectLst>
            <a:outerShdw blurRad="63500" sx="102000" sy="102000" algn="ctr" rotWithShape="0">
              <a:prstClr val="black">
                <a:alpha val="40000"/>
              </a:prstClr>
            </a:outerShdw>
          </a:effectLst>
        </p:spPr>
      </p:pic>
      <p:pic>
        <p:nvPicPr>
          <p:cNvPr id="33" name="PLET2E_4A4_RaC-0002">
            <a:hlinkClick r:id="" action="ppaction://media"/>
            <a:extLst>
              <a:ext uri="{FF2B5EF4-FFF2-40B4-BE49-F238E27FC236}">
                <a16:creationId xmlns:a16="http://schemas.microsoft.com/office/drawing/2014/main" id="{4E548439-8120-467A-8563-ED59F86DFF32}"/>
              </a:ext>
            </a:extLst>
          </p:cNvPr>
          <p:cNvPicPr>
            <a:picLocks noChangeAspect="1"/>
          </p:cNvPicPr>
          <p:nvPr>
            <a:audioFile r:link="rId2"/>
            <p:extLst>
              <p:ext uri="{DAA4B4D4-6D71-4841-9C94-3DE7FCFB9230}">
                <p14:media xmlns:p14="http://schemas.microsoft.com/office/powerpoint/2010/main" r:embed="rId3">
                  <p14:trim end="7477"/>
                </p14:media>
              </p:ext>
            </p:extLst>
          </p:nvPr>
        </p:nvPicPr>
        <p:blipFill>
          <a:blip r:embed="rId18"/>
          <a:stretch>
            <a:fillRect/>
          </a:stretch>
        </p:blipFill>
        <p:spPr>
          <a:xfrm>
            <a:off x="-1573647" y="1682759"/>
            <a:ext cx="609600" cy="609600"/>
          </a:xfrm>
          <a:prstGeom prst="rect">
            <a:avLst/>
          </a:prstGeom>
        </p:spPr>
      </p:pic>
      <p:pic>
        <p:nvPicPr>
          <p:cNvPr id="34" name="play button">
            <a:extLst>
              <a:ext uri="{FF2B5EF4-FFF2-40B4-BE49-F238E27FC236}">
                <a16:creationId xmlns:a16="http://schemas.microsoft.com/office/drawing/2014/main" id="{990BD246-847D-4CFC-94ED-CE764E83401D}"/>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87254" y="1303248"/>
            <a:ext cx="640080" cy="640080"/>
          </a:xfrm>
          <a:prstGeom prst="rect">
            <a:avLst/>
          </a:prstGeom>
        </p:spPr>
      </p:pic>
      <p:pic>
        <p:nvPicPr>
          <p:cNvPr id="35" name="play button">
            <a:extLst>
              <a:ext uri="{FF2B5EF4-FFF2-40B4-BE49-F238E27FC236}">
                <a16:creationId xmlns:a16="http://schemas.microsoft.com/office/drawing/2014/main" id="{B742233F-F92A-4F65-B656-0CA974E2BB8E}"/>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441118" y="3113833"/>
            <a:ext cx="640080" cy="640080"/>
          </a:xfrm>
          <a:prstGeom prst="rect">
            <a:avLst/>
          </a:prstGeom>
        </p:spPr>
      </p:pic>
      <p:pic>
        <p:nvPicPr>
          <p:cNvPr id="36" name="PLET2E_4A4_RaC-0005">
            <a:hlinkClick r:id="" action="ppaction://media"/>
            <a:extLst>
              <a:ext uri="{FF2B5EF4-FFF2-40B4-BE49-F238E27FC236}">
                <a16:creationId xmlns:a16="http://schemas.microsoft.com/office/drawing/2014/main" id="{BB29DC2B-791D-4F45-B568-94AB217A27DB}"/>
              </a:ext>
            </a:extLst>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573647" y="2292359"/>
            <a:ext cx="609600" cy="609600"/>
          </a:xfrm>
          <a:prstGeom prst="rect">
            <a:avLst/>
          </a:prstGeom>
        </p:spPr>
      </p:pic>
      <p:pic>
        <p:nvPicPr>
          <p:cNvPr id="37" name="PLET2E_4A4_RaC-0014">
            <a:hlinkClick r:id="" action="ppaction://media"/>
            <a:extLst>
              <a:ext uri="{FF2B5EF4-FFF2-40B4-BE49-F238E27FC236}">
                <a16:creationId xmlns:a16="http://schemas.microsoft.com/office/drawing/2014/main" id="{194656FC-1CC7-4417-8B60-583227BC7777}"/>
              </a:ext>
            </a:extLst>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573647" y="2901959"/>
            <a:ext cx="609600" cy="609600"/>
          </a:xfrm>
          <a:prstGeom prst="rect">
            <a:avLst/>
          </a:prstGeom>
        </p:spPr>
      </p:pic>
      <p:pic>
        <p:nvPicPr>
          <p:cNvPr id="38" name="play button">
            <a:extLst>
              <a:ext uri="{FF2B5EF4-FFF2-40B4-BE49-F238E27FC236}">
                <a16:creationId xmlns:a16="http://schemas.microsoft.com/office/drawing/2014/main" id="{6F054C12-EBA3-40A9-A147-FF5922539659}"/>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5890430" y="609459"/>
            <a:ext cx="640080" cy="640080"/>
          </a:xfrm>
          <a:prstGeom prst="rect">
            <a:avLst/>
          </a:prstGeom>
        </p:spPr>
      </p:pic>
      <p:pic>
        <p:nvPicPr>
          <p:cNvPr id="39" name="Picture 38" descr="A picture containing text, vector graphics&#10;&#10;Description automatically generated">
            <a:extLst>
              <a:ext uri="{FF2B5EF4-FFF2-40B4-BE49-F238E27FC236}">
                <a16:creationId xmlns:a16="http://schemas.microsoft.com/office/drawing/2014/main" id="{35CED179-844F-4A61-95C4-BC043F91FB74}"/>
              </a:ext>
            </a:extLst>
          </p:cNvPr>
          <p:cNvPicPr>
            <a:picLocks noChangeAspect="1"/>
          </p:cNvPicPr>
          <p:nvPr/>
        </p:nvPicPr>
        <p:blipFill rotWithShape="1">
          <a:blip r:embed="rId20">
            <a:extLst>
              <a:ext uri="{28A0092B-C50C-407E-A947-70E740481C1C}">
                <a14:useLocalDpi xmlns:a14="http://schemas.microsoft.com/office/drawing/2010/main" val="0"/>
              </a:ext>
            </a:extLst>
          </a:blip>
          <a:srcRect b="14755"/>
          <a:stretch/>
        </p:blipFill>
        <p:spPr>
          <a:xfrm>
            <a:off x="5517581" y="2501962"/>
            <a:ext cx="2418117" cy="3340891"/>
          </a:xfrm>
          <a:prstGeom prst="rect">
            <a:avLst/>
          </a:prstGeom>
          <a:effectLst>
            <a:outerShdw blurRad="50800" dist="38100" dir="16200000" rotWithShape="0">
              <a:prstClr val="black">
                <a:alpha val="40000"/>
              </a:prstClr>
            </a:outerShdw>
          </a:effectLst>
        </p:spPr>
      </p:pic>
      <p:sp>
        <p:nvSpPr>
          <p:cNvPr id="40" name="TextBox 39">
            <a:extLst>
              <a:ext uri="{FF2B5EF4-FFF2-40B4-BE49-F238E27FC236}">
                <a16:creationId xmlns:a16="http://schemas.microsoft.com/office/drawing/2014/main" id="{4876DA29-6EEB-4B3D-BA9C-41AC278AE719}"/>
              </a:ext>
            </a:extLst>
          </p:cNvPr>
          <p:cNvSpPr txBox="1"/>
          <p:nvPr/>
        </p:nvSpPr>
        <p:spPr>
          <a:xfrm>
            <a:off x="8141408" y="2728840"/>
            <a:ext cx="3143354" cy="1077218"/>
          </a:xfrm>
          <a:prstGeom prst="rect">
            <a:avLst/>
          </a:prstGeom>
          <a:noFill/>
        </p:spPr>
        <p:txBody>
          <a:bodyPr wrap="square" rtlCol="0">
            <a:spAutoFit/>
          </a:bodyPr>
          <a:lstStyle/>
          <a:p>
            <a:r>
              <a:rPr lang="en-US" sz="3200" dirty="0"/>
              <a:t>It talks about our </a:t>
            </a:r>
            <a:r>
              <a:rPr lang="en-US" sz="3200" b="1" dirty="0">
                <a:solidFill>
                  <a:srgbClr val="0070C0"/>
                </a:solidFill>
              </a:rPr>
              <a:t>sense of taste</a:t>
            </a:r>
            <a:r>
              <a:rPr lang="en-US" sz="3200" dirty="0"/>
              <a:t>!</a:t>
            </a:r>
          </a:p>
        </p:txBody>
      </p:sp>
    </p:spTree>
    <p:custDataLst>
      <p:tags r:id="rId1"/>
    </p:custDataLst>
    <p:extLst>
      <p:ext uri="{BB962C8B-B14F-4D97-AF65-F5344CB8AC3E}">
        <p14:creationId xmlns:p14="http://schemas.microsoft.com/office/powerpoint/2010/main" val="42779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500" fill="hold"/>
                                        <p:tgtEl>
                                          <p:spTgt spid="29"/>
                                        </p:tgtEl>
                                        <p:attrNameLst>
                                          <p:attrName>ppt_w</p:attrName>
                                        </p:attrNameLst>
                                      </p:cBhvr>
                                      <p:tavLst>
                                        <p:tav tm="0">
                                          <p:val>
                                            <p:fltVal val="0"/>
                                          </p:val>
                                        </p:tav>
                                        <p:tav tm="100000">
                                          <p:val>
                                            <p:strVal val="#ppt_w"/>
                                          </p:val>
                                        </p:tav>
                                      </p:tavLst>
                                    </p:anim>
                                    <p:anim calcmode="lin" valueType="num">
                                      <p:cBhvr>
                                        <p:cTn id="17" dur="500" fill="hold"/>
                                        <p:tgtEl>
                                          <p:spTgt spid="29"/>
                                        </p:tgtEl>
                                        <p:attrNameLst>
                                          <p:attrName>ppt_h</p:attrName>
                                        </p:attrNameLst>
                                      </p:cBhvr>
                                      <p:tavLst>
                                        <p:tav tm="0">
                                          <p:val>
                                            <p:fltVal val="0"/>
                                          </p:val>
                                        </p:tav>
                                        <p:tav tm="100000">
                                          <p:val>
                                            <p:strVal val="#ppt_h"/>
                                          </p:val>
                                        </p:tav>
                                      </p:tavLst>
                                    </p:anim>
                                    <p:animEffect transition="in" filter="fade">
                                      <p:cBhvr>
                                        <p:cTn id="18" dur="500"/>
                                        <p:tgtEl>
                                          <p:spTgt spid="29"/>
                                        </p:tgtEl>
                                      </p:cBhvr>
                                    </p:animEffect>
                                  </p:childTnLst>
                                </p:cTn>
                              </p:par>
                              <p:par>
                                <p:cTn id="19" presetID="0" presetClass="path" presetSubtype="0" accel="50000" decel="50000" fill="hold" nodeType="withEffect">
                                  <p:stCondLst>
                                    <p:cond delay="0"/>
                                  </p:stCondLst>
                                  <p:childTnLst>
                                    <p:animMotion origin="layout" path="M 0.00013 0.00579 L 0.13841 -0.04838 L 0.13841 -0.04814 " pathEditMode="relative" rAng="0" ptsTypes="AAA">
                                      <p:cBhvr>
                                        <p:cTn id="20" dur="500" spd="-100000" fill="hold"/>
                                        <p:tgtEl>
                                          <p:spTgt spid="29"/>
                                        </p:tgtEl>
                                        <p:attrNameLst>
                                          <p:attrName>ppt_x</p:attrName>
                                          <p:attrName>ppt_y</p:attrName>
                                        </p:attrNameLst>
                                      </p:cBhvr>
                                      <p:rCtr x="6914" y="-2708"/>
                                    </p:animMotion>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500" fill="hold"/>
                                        <p:tgtEl>
                                          <p:spTgt spid="26"/>
                                        </p:tgtEl>
                                        <p:attrNameLst>
                                          <p:attrName>ppt_w</p:attrName>
                                        </p:attrNameLst>
                                      </p:cBhvr>
                                      <p:tavLst>
                                        <p:tav tm="0">
                                          <p:val>
                                            <p:fltVal val="0"/>
                                          </p:val>
                                        </p:tav>
                                        <p:tav tm="100000">
                                          <p:val>
                                            <p:strVal val="#ppt_w"/>
                                          </p:val>
                                        </p:tav>
                                      </p:tavLst>
                                    </p:anim>
                                    <p:anim calcmode="lin" valueType="num">
                                      <p:cBhvr>
                                        <p:cTn id="39" dur="500" fill="hold"/>
                                        <p:tgtEl>
                                          <p:spTgt spid="26"/>
                                        </p:tgtEl>
                                        <p:attrNameLst>
                                          <p:attrName>ppt_h</p:attrName>
                                        </p:attrNameLst>
                                      </p:cBhvr>
                                      <p:tavLst>
                                        <p:tav tm="0">
                                          <p:val>
                                            <p:fltVal val="0"/>
                                          </p:val>
                                        </p:tav>
                                        <p:tav tm="100000">
                                          <p:val>
                                            <p:strVal val="#ppt_h"/>
                                          </p:val>
                                        </p:tav>
                                      </p:tavLst>
                                    </p:anim>
                                    <p:animEffect transition="in" filter="fade">
                                      <p:cBhvr>
                                        <p:cTn id="40" dur="500"/>
                                        <p:tgtEl>
                                          <p:spTgt spid="26"/>
                                        </p:tgtEl>
                                      </p:cBhvr>
                                    </p:animEffect>
                                  </p:childTnLst>
                                </p:cTn>
                              </p:par>
                              <p:par>
                                <p:cTn id="41" presetID="0" presetClass="path" presetSubtype="0" accel="50000" decel="50000" fill="hold" nodeType="withEffect">
                                  <p:stCondLst>
                                    <p:cond delay="0"/>
                                  </p:stCondLst>
                                  <p:childTnLst>
                                    <p:animMotion origin="layout" path="M -0.00065 -0.00764 L -0.15143 0.00347 " pathEditMode="relative" ptsTypes="AA">
                                      <p:cBhvr>
                                        <p:cTn id="42" dur="500" spd="-100000" fill="hold"/>
                                        <p:tgtEl>
                                          <p:spTgt spid="26"/>
                                        </p:tgtEl>
                                        <p:attrNameLst>
                                          <p:attrName>ppt_x</p:attrName>
                                          <p:attrName>ppt_y</p:attrName>
                                        </p:attrNameLst>
                                      </p:cBhvr>
                                    </p:animMotion>
                                  </p:childTnLst>
                                </p:cTn>
                              </p:par>
                            </p:childTnLst>
                          </p:cTn>
                        </p:par>
                        <p:par>
                          <p:cTn id="43" fill="hold">
                            <p:stCondLst>
                              <p:cond delay="500"/>
                            </p:stCondLst>
                            <p:childTnLst>
                              <p:par>
                                <p:cTn id="44" presetID="1" presetClass="entr" presetSubtype="0" fill="hold" nodeType="afterEffect">
                                  <p:stCondLst>
                                    <p:cond delay="0"/>
                                  </p:stCondLst>
                                  <p:childTnLst>
                                    <p:set>
                                      <p:cBhvr>
                                        <p:cTn id="45" dur="1" fill="hold">
                                          <p:stCondLst>
                                            <p:cond delay="0"/>
                                          </p:stCondLst>
                                        </p:cTn>
                                        <p:tgtEl>
                                          <p:spTgt spid="3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randombar(horizontal)">
                                      <p:cBhvr>
                                        <p:cTn id="50" dur="500"/>
                                        <p:tgtEl>
                                          <p:spTgt spid="3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randombar(horizontal)">
                                      <p:cBhvr>
                                        <p:cTn id="5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33"/>
                </p:tgtEl>
              </p:cMediaNode>
            </p:audio>
            <p:seq concurrent="1" nextAc="seek">
              <p:cTn id="55" restart="whenNotActive" fill="hold" evtFilter="cancelBubble" nodeType="interactiveSeq">
                <p:stCondLst>
                  <p:cond evt="onClick" delay="0">
                    <p:tgtEl>
                      <p:spTgt spid="34"/>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3923" fill="hold"/>
                                        <p:tgtEl>
                                          <p:spTgt spid="33"/>
                                        </p:tgtEl>
                                      </p:cBhvr>
                                    </p:cmd>
                                  </p:childTnLst>
                                </p:cTn>
                              </p:par>
                            </p:childTnLst>
                          </p:cTn>
                        </p:par>
                      </p:childTnLst>
                    </p:cTn>
                  </p:par>
                </p:childTnLst>
              </p:cTn>
              <p:nextCondLst>
                <p:cond evt="onClick" delay="0">
                  <p:tgtEl>
                    <p:spTgt spid="34"/>
                  </p:tgtEl>
                </p:cond>
              </p:nextCondLst>
            </p:seq>
            <p:audio>
              <p:cMediaNode vol="80000">
                <p:cTn id="60" fill="hold" display="0">
                  <p:stCondLst>
                    <p:cond delay="indefinite"/>
                  </p:stCondLst>
                  <p:endCondLst>
                    <p:cond evt="onStopAudio" delay="0">
                      <p:tgtEl>
                        <p:sldTgt/>
                      </p:tgtEl>
                    </p:cond>
                  </p:endCondLst>
                </p:cTn>
                <p:tgtEl>
                  <p:spTgt spid="36"/>
                </p:tgtEl>
              </p:cMediaNode>
            </p:audio>
            <p:seq concurrent="1" nextAc="seek">
              <p:cTn id="61" restart="whenNotActive" fill="hold" evtFilter="cancelBubble" nodeType="interactiveSeq">
                <p:stCondLst>
                  <p:cond evt="onClick" delay="0">
                    <p:tgtEl>
                      <p:spTgt spid="35"/>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2832" fill="hold"/>
                                        <p:tgtEl>
                                          <p:spTgt spid="36"/>
                                        </p:tgtEl>
                                      </p:cBhvr>
                                    </p:cmd>
                                  </p:childTnLst>
                                </p:cTn>
                              </p:par>
                            </p:childTnLst>
                          </p:cTn>
                        </p:par>
                      </p:childTnLst>
                    </p:cTn>
                  </p:par>
                </p:childTnLst>
              </p:cTn>
              <p:nextCondLst>
                <p:cond evt="onClick" delay="0">
                  <p:tgtEl>
                    <p:spTgt spid="35"/>
                  </p:tgtEl>
                </p:cond>
              </p:nextCondLst>
            </p:seq>
            <p:audio>
              <p:cMediaNode vol="80000">
                <p:cTn id="66" fill="hold" display="0">
                  <p:stCondLst>
                    <p:cond delay="indefinite"/>
                  </p:stCondLst>
                  <p:endCondLst>
                    <p:cond evt="onStopAudio" delay="0">
                      <p:tgtEl>
                        <p:sldTgt/>
                      </p:tgtEl>
                    </p:cond>
                  </p:endCondLst>
                </p:cTn>
                <p:tgtEl>
                  <p:spTgt spid="37"/>
                </p:tgtEl>
              </p:cMediaNode>
            </p:audio>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3672" fill="hold"/>
                                        <p:tgtEl>
                                          <p:spTgt spid="37"/>
                                        </p:tgtEl>
                                      </p:cBhvr>
                                    </p:cmd>
                                  </p:childTnLst>
                                </p:cTn>
                              </p:par>
                            </p:childTnLst>
                          </p:cTn>
                        </p:par>
                      </p:childTnLst>
                    </p:cTn>
                  </p:par>
                </p:childTnLst>
              </p:cTn>
              <p:nextCondLst>
                <p:cond evt="onClick" delay="0">
                  <p:tgtEl>
                    <p:spTgt spid="38"/>
                  </p:tgtEl>
                </p:cond>
              </p:nextCondLst>
            </p:seq>
          </p:childTnLst>
        </p:cTn>
      </p:par>
    </p:tnLst>
    <p:bldLst>
      <p:bldP spid="6" grpId="0" animBg="1"/>
      <p:bldP spid="27" grpId="0" animBg="1"/>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8">
            <a:extLst>
              <a:ext uri="{FF2B5EF4-FFF2-40B4-BE49-F238E27FC236}">
                <a16:creationId xmlns:a16="http://schemas.microsoft.com/office/drawing/2014/main" id="{48E094A9-EEC6-4864-B5E6-03F2FE049941}"/>
              </a:ext>
            </a:extLst>
          </p:cNvPr>
          <p:cNvSpPr/>
          <p:nvPr/>
        </p:nvSpPr>
        <p:spPr>
          <a:xfrm>
            <a:off x="0" y="156754"/>
            <a:ext cx="8318090" cy="71410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HK" sz="3200" b="1" dirty="0">
                <a:solidFill>
                  <a:schemeClr val="bg1"/>
                </a:solidFill>
              </a:rPr>
              <a:t>Do you think animals can taste things?</a:t>
            </a:r>
            <a:endParaRPr kumimoji="0" lang="en-US" altLang="zh-HK" sz="3200" b="1" dirty="0">
              <a:solidFill>
                <a:schemeClr val="bg1"/>
              </a:solidFill>
            </a:endParaRPr>
          </a:p>
        </p:txBody>
      </p:sp>
      <p:grpSp>
        <p:nvGrpSpPr>
          <p:cNvPr id="15" name="Group 14">
            <a:extLst>
              <a:ext uri="{FF2B5EF4-FFF2-40B4-BE49-F238E27FC236}">
                <a16:creationId xmlns:a16="http://schemas.microsoft.com/office/drawing/2014/main" id="{689FB451-D91F-42DE-AFB7-3061BCB74C48}"/>
              </a:ext>
            </a:extLst>
          </p:cNvPr>
          <p:cNvGrpSpPr>
            <a:grpSpLocks noChangeAspect="1"/>
          </p:cNvGrpSpPr>
          <p:nvPr/>
        </p:nvGrpSpPr>
        <p:grpSpPr>
          <a:xfrm>
            <a:off x="2214778" y="955593"/>
            <a:ext cx="7762445" cy="5490468"/>
            <a:chOff x="882888" y="83338"/>
            <a:chExt cx="9695268" cy="6857577"/>
          </a:xfrm>
        </p:grpSpPr>
        <p:pic>
          <p:nvPicPr>
            <p:cNvPr id="16" name="Picture 15">
              <a:extLst>
                <a:ext uri="{FF2B5EF4-FFF2-40B4-BE49-F238E27FC236}">
                  <a16:creationId xmlns:a16="http://schemas.microsoft.com/office/drawing/2014/main" id="{853A05D1-6615-494E-B157-FEAAA852E6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30695" y="83583"/>
              <a:ext cx="4847461" cy="6857087"/>
            </a:xfrm>
            <a:prstGeom prst="rect">
              <a:avLst/>
            </a:prstGeom>
          </p:spPr>
        </p:pic>
        <p:pic>
          <p:nvPicPr>
            <p:cNvPr id="17" name="Picture 16">
              <a:extLst>
                <a:ext uri="{FF2B5EF4-FFF2-40B4-BE49-F238E27FC236}">
                  <a16:creationId xmlns:a16="http://schemas.microsoft.com/office/drawing/2014/main" id="{F995D103-EF61-4360-B397-9FCB3D817CC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2888" y="83338"/>
              <a:ext cx="4847807" cy="6857577"/>
            </a:xfrm>
            <a:prstGeom prst="rect">
              <a:avLst/>
            </a:prstGeom>
          </p:spPr>
        </p:pic>
      </p:grpSp>
      <p:sp>
        <p:nvSpPr>
          <p:cNvPr id="21" name="Rectangle 20">
            <a:extLst>
              <a:ext uri="{FF2B5EF4-FFF2-40B4-BE49-F238E27FC236}">
                <a16:creationId xmlns:a16="http://schemas.microsoft.com/office/drawing/2014/main" id="{B9BC2B27-DDEA-4E84-8CC1-CFC7EF848B6C}"/>
              </a:ext>
            </a:extLst>
          </p:cNvPr>
          <p:cNvSpPr/>
          <p:nvPr/>
        </p:nvSpPr>
        <p:spPr>
          <a:xfrm>
            <a:off x="1986116" y="870857"/>
            <a:ext cx="8318090" cy="575608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88B954D-B22A-4778-AC65-CEA1D33AD392}"/>
              </a:ext>
            </a:extLst>
          </p:cNvPr>
          <p:cNvPicPr>
            <a:picLocks noChangeAspect="1"/>
          </p:cNvPicPr>
          <p:nvPr/>
        </p:nvPicPr>
        <p:blipFill>
          <a:blip r:embed="rId6"/>
          <a:stretch>
            <a:fillRect/>
          </a:stretch>
        </p:blipFill>
        <p:spPr>
          <a:xfrm>
            <a:off x="2509605" y="1584960"/>
            <a:ext cx="4406880" cy="294275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949BEFB7-EBB2-48C3-A17D-AF46F5E346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403368" y="3429000"/>
            <a:ext cx="4183551" cy="2572109"/>
          </a:xfrm>
          <a:prstGeom prst="rect">
            <a:avLst/>
          </a:prstGeom>
          <a:effectLst>
            <a:outerShdw blurRad="63500" sx="102000" sy="102000" algn="ctr" rotWithShape="0">
              <a:prstClr val="black">
                <a:alpha val="40000"/>
              </a:prstClr>
            </a:outerShdw>
          </a:effectLst>
        </p:spPr>
      </p:pic>
      <p:sp>
        <p:nvSpPr>
          <p:cNvPr id="7" name="Rectangle: Top Corners Rounded 6">
            <a:hlinkClick r:id="rId8" action="ppaction://hlinksldjump"/>
            <a:extLst>
              <a:ext uri="{FF2B5EF4-FFF2-40B4-BE49-F238E27FC236}">
                <a16:creationId xmlns:a16="http://schemas.microsoft.com/office/drawing/2014/main" id="{CD821BF8-74C9-4DED-8A44-8AB1E3CA66FA}"/>
              </a:ext>
            </a:extLst>
          </p:cNvPr>
          <p:cNvSpPr/>
          <p:nvPr/>
        </p:nvSpPr>
        <p:spPr>
          <a:xfrm>
            <a:off x="7890505" y="6509068"/>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10" name="Rectangle: Top Corners Rounded 9">
            <a:hlinkClick r:id="rId9" action="ppaction://hlinksldjump"/>
            <a:extLst>
              <a:ext uri="{FF2B5EF4-FFF2-40B4-BE49-F238E27FC236}">
                <a16:creationId xmlns:a16="http://schemas.microsoft.com/office/drawing/2014/main" id="{B18EC15E-ECA3-4C4A-B610-AFC056084895}"/>
              </a:ext>
            </a:extLst>
          </p:cNvPr>
          <p:cNvSpPr/>
          <p:nvPr/>
        </p:nvSpPr>
        <p:spPr>
          <a:xfrm>
            <a:off x="928496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12" name="Rectangle: Top Corners Rounded 11">
            <a:hlinkClick r:id="rId10" action="ppaction://hlinksldjump"/>
            <a:extLst>
              <a:ext uri="{FF2B5EF4-FFF2-40B4-BE49-F238E27FC236}">
                <a16:creationId xmlns:a16="http://schemas.microsoft.com/office/drawing/2014/main" id="{A0F6DB90-F20F-42A9-B8D2-78963E399FA5}"/>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spTree>
    <p:custDataLst>
      <p:tags r:id="rId1"/>
    </p:custDataLst>
    <p:extLst>
      <p:ext uri="{BB962C8B-B14F-4D97-AF65-F5344CB8AC3E}">
        <p14:creationId xmlns:p14="http://schemas.microsoft.com/office/powerpoint/2010/main" val="219494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53" presetClass="entr" presetSubtype="16"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53" presetClass="entr" presetSubtype="16"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hidden="1">
            <a:extLst>
              <a:ext uri="{FF2B5EF4-FFF2-40B4-BE49-F238E27FC236}">
                <a16:creationId xmlns:a16="http://schemas.microsoft.com/office/drawing/2014/main" id="{CDF9FC3B-79D5-4EB2-BC5B-231D33A39A71}"/>
              </a:ext>
            </a:extLst>
          </p:cNvPr>
          <p:cNvSpPr txBox="1"/>
          <p:nvPr/>
        </p:nvSpPr>
        <p:spPr>
          <a:xfrm>
            <a:off x="4698544" y="2984212"/>
            <a:ext cx="7225481" cy="584775"/>
          </a:xfrm>
          <a:prstGeom prst="rect">
            <a:avLst/>
          </a:prstGeom>
          <a:noFill/>
        </p:spPr>
        <p:txBody>
          <a:bodyPr wrap="square" rtlCol="0">
            <a:spAutoFit/>
          </a:bodyPr>
          <a:lstStyle/>
          <a:p>
            <a:r>
              <a:rPr lang="en-US" sz="3200" dirty="0">
                <a:solidFill>
                  <a:srgbClr val="0070C0"/>
                </a:solidFill>
                <a:latin typeface="Amasis MT Pro Black" panose="02040A04050005020304" pitchFamily="18" charset="0"/>
              </a:rPr>
              <a:t>Let’s start reading to find out!</a:t>
            </a:r>
          </a:p>
        </p:txBody>
      </p:sp>
      <p:sp>
        <p:nvSpPr>
          <p:cNvPr id="4" name="Rectangle: Top Corners Rounded 3">
            <a:hlinkClick r:id="rId4" action="ppaction://hlinksldjump"/>
            <a:extLst>
              <a:ext uri="{FF2B5EF4-FFF2-40B4-BE49-F238E27FC236}">
                <a16:creationId xmlns:a16="http://schemas.microsoft.com/office/drawing/2014/main" id="{17BDFC74-222B-4B9B-9BC8-AC1E7232E21B}"/>
              </a:ext>
            </a:extLst>
          </p:cNvPr>
          <p:cNvSpPr/>
          <p:nvPr/>
        </p:nvSpPr>
        <p:spPr>
          <a:xfrm>
            <a:off x="7890505" y="6509068"/>
            <a:ext cx="1333500" cy="355600"/>
          </a:xfrm>
          <a:prstGeom prst="round2SameRect">
            <a:avLst>
              <a:gd name="adj1" fmla="val 50000"/>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Pre-reading</a:t>
            </a:r>
          </a:p>
        </p:txBody>
      </p:sp>
      <p:sp>
        <p:nvSpPr>
          <p:cNvPr id="5" name="Rectangle: Top Corners Rounded 4">
            <a:hlinkClick r:id="rId5" action="ppaction://hlinksldjump"/>
            <a:extLst>
              <a:ext uri="{FF2B5EF4-FFF2-40B4-BE49-F238E27FC236}">
                <a16:creationId xmlns:a16="http://schemas.microsoft.com/office/drawing/2014/main" id="{9B5C730A-4CFD-476E-93CD-1599C38ADE23}"/>
              </a:ext>
            </a:extLst>
          </p:cNvPr>
          <p:cNvSpPr/>
          <p:nvPr/>
        </p:nvSpPr>
        <p:spPr>
          <a:xfrm>
            <a:off x="928496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Let’s read</a:t>
            </a:r>
          </a:p>
        </p:txBody>
      </p:sp>
      <p:sp>
        <p:nvSpPr>
          <p:cNvPr id="6" name="Rectangle: Top Corners Rounded 5">
            <a:hlinkClick r:id="rId6" action="ppaction://hlinksldjump"/>
            <a:extLst>
              <a:ext uri="{FF2B5EF4-FFF2-40B4-BE49-F238E27FC236}">
                <a16:creationId xmlns:a16="http://schemas.microsoft.com/office/drawing/2014/main" id="{B722A1AD-16C0-46A4-9750-2CFD72973A70}"/>
              </a:ext>
            </a:extLst>
          </p:cNvPr>
          <p:cNvSpPr/>
          <p:nvPr/>
        </p:nvSpPr>
        <p:spPr>
          <a:xfrm>
            <a:off x="10679425" y="6502400"/>
            <a:ext cx="1333500" cy="355600"/>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b="1" dirty="0"/>
              <a:t>Questions</a:t>
            </a:r>
          </a:p>
        </p:txBody>
      </p:sp>
      <p:grpSp>
        <p:nvGrpSpPr>
          <p:cNvPr id="7" name="Group 6">
            <a:extLst>
              <a:ext uri="{FF2B5EF4-FFF2-40B4-BE49-F238E27FC236}">
                <a16:creationId xmlns:a16="http://schemas.microsoft.com/office/drawing/2014/main" id="{E5D585E5-28FD-4111-8201-3F719840C21B}"/>
              </a:ext>
            </a:extLst>
          </p:cNvPr>
          <p:cNvGrpSpPr/>
          <p:nvPr/>
        </p:nvGrpSpPr>
        <p:grpSpPr>
          <a:xfrm>
            <a:off x="1088394" y="901700"/>
            <a:ext cx="11080869" cy="5962968"/>
            <a:chOff x="1088394" y="901700"/>
            <a:chExt cx="11080869" cy="5962968"/>
          </a:xfrm>
        </p:grpSpPr>
        <p:pic>
          <p:nvPicPr>
            <p:cNvPr id="8" name="Picture 7" descr="Icon&#10;&#10;Description automatically generated">
              <a:extLst>
                <a:ext uri="{FF2B5EF4-FFF2-40B4-BE49-F238E27FC236}">
                  <a16:creationId xmlns:a16="http://schemas.microsoft.com/office/drawing/2014/main" id="{1EC11F6F-4B06-4535-AEB9-5517CE7D0213}"/>
                </a:ext>
              </a:extLst>
            </p:cNvPr>
            <p:cNvPicPr>
              <a:picLocks noChangeAspect="1"/>
            </p:cNvPicPr>
            <p:nvPr/>
          </p:nvPicPr>
          <p:blipFill rotWithShape="1">
            <a:blip r:embed="rId7">
              <a:extLst>
                <a:ext uri="{28A0092B-C50C-407E-A947-70E740481C1C}">
                  <a14:useLocalDpi xmlns:a14="http://schemas.microsoft.com/office/drawing/2010/main" val="0"/>
                </a:ext>
              </a:extLst>
            </a:blip>
            <a:srcRect b="5831"/>
            <a:stretch/>
          </p:blipFill>
          <p:spPr>
            <a:xfrm>
              <a:off x="1088394" y="901700"/>
              <a:ext cx="3697973" cy="5962968"/>
            </a:xfrm>
            <a:prstGeom prst="rect">
              <a:avLst/>
            </a:prstGeom>
          </p:spPr>
        </p:pic>
        <p:pic>
          <p:nvPicPr>
            <p:cNvPr id="2" name="Picture 1">
              <a:extLst>
                <a:ext uri="{FF2B5EF4-FFF2-40B4-BE49-F238E27FC236}">
                  <a16:creationId xmlns:a16="http://schemas.microsoft.com/office/drawing/2014/main" id="{96BE8E09-012C-4C5C-A859-9CB998B52345}"/>
                </a:ext>
              </a:extLst>
            </p:cNvPr>
            <p:cNvPicPr>
              <a:picLocks noChangeAspect="1"/>
            </p:cNvPicPr>
            <p:nvPr/>
          </p:nvPicPr>
          <p:blipFill>
            <a:blip r:embed="rId8"/>
            <a:stretch>
              <a:fillRect/>
            </a:stretch>
          </p:blipFill>
          <p:spPr>
            <a:xfrm>
              <a:off x="4786367" y="2910294"/>
              <a:ext cx="7382896" cy="859611"/>
            </a:xfrm>
            <a:prstGeom prst="rect">
              <a:avLst/>
            </a:prstGeom>
          </p:spPr>
        </p:pic>
      </p:grpSp>
    </p:spTree>
    <p:custDataLst>
      <p:tags r:id="rId1"/>
    </p:custDataLst>
    <p:extLst>
      <p:ext uri="{BB962C8B-B14F-4D97-AF65-F5344CB8AC3E}">
        <p14:creationId xmlns:p14="http://schemas.microsoft.com/office/powerpoint/2010/main" val="265247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SUITE_ISPRING_CURRENT_PLAYER_ID" val="universal"/>
  <p:tag name="ISPRING_LMS_API_VERSION" val="SCORM 2004 (4th edition)"/>
  <p:tag name="ISPRING_ULTRA_SCORM_COURCE_TITLE" val="plet2e_4a_rac_b_ppt"/>
  <p:tag name="ISPRING_ULTRA_SCORM_COURSE_ID" val="B0BFEB23-E59B-41F1-876B-5B41ECB504A9"/>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PRESENTATION_TITLE" val="plet2e_4a_rac_b_ppt"/>
  <p:tag name="ISPRING_FIRST_PUBLISH" val="1"/>
  <p:tag name="ISPRING_PRESENTATION_COURSE_TITLE" val="plet2e_4a_rac_b_ppt"/>
  <p:tag name="ISPRING-SUITE_ISPRING_PLAYERS_CUSTOMIZATION_2" val="{&quot;universal&quot;:{&quot;skinSettings&quot;:{&quot;borderRadius&quot;:10,&quot;colors&quot;:{&quot;asideBackground&quot;:{&quot;color&quot;:&quot;#EFF1F2&quot;,&quot;opacity&quot;:1,&quot;type&quot;:&quot;SOLID&quot;},&quot;asideElementBackgroundActive&quot;:{&quot;color&quot;:&quot;#D5D9DB&quot;,&quot;opacity&quot;:1,&quot;type&quot;:&quot;SOLID&quot;},&quot;asideElementBackgroundHover&quot;:{&quot;color&quot;:&quot;#DDE2E5&quot;,&quot;opacity&quot;:1,&quot;type&quot;:&quot;SOLID&quot;},&quot;asideElementText&quot;:{&quot;color&quot;:&quot;#34383D&quot;,&quot;opacity&quot;:1,&quot;type&quot;:&quot;SOLID&quot;},&quot;asideElementTextActive&quot;:{&quot;color&quot;:&quot;#42484E&quot;,&quot;opacity&quot;:1,&quot;type&quot;:&quot;SOLID&quot;},&quot;asideElementTextHover&quot;:{&quot;color&quot;:&quot;#42484E&quot;,&quot;opacity&quot;:1,&quot;type&quot;:&quot;SOLID&quot;},&quot;asideLogoBackground&quot;:{&quot;color&quot;:&quot;#EFF1F2&quot;,&quot;opacity&quot;:1,&quot;type&quot;:&quot;SOLID&quot;},&quot;pageBackground&quot;:{&quot;color&quot;:&quot;#DCDEE0&quot;,&quot;opacity&quot;:1,&quot;type&quot;:&quot;SOLID&quot;},&quot;playerBackground&quot;:{&quot;color&quot;:&quot;#FFFFFF&quot;,&quot;opacity&quot;:1,&quot;type&quot;:&quot;SOLID&quot;},&quot;playerText&quot;:{&quot;color&quot;:&quot;#616870&quot;,&quot;opacity&quot;:1,&quot;type&quot;:&quot;SOLID&quot;},&quot;primaryButtonBackground&quot;:{&quot;color&quot;:&quot;#5F8BD9&quot;,&quot;opacity&quot;:1,&quot;type&quot;:&quot;SOLID&quot;},&quot;primaryButtonBackgroundHover&quot;:{&quot;color&quot;:&quot;#5077BB&quot;,&quot;opacity&quot;:1,&quot;type&quot;:&quot;SOLID&quot;},&quot;primaryButtonBorder&quot;:{&quot;color&quot;:&quot;#5F8BD9&quot;,&quot;opacity&quot;:1,&quot;type&quot;:&quot;SOLID&quot;},&quot;primaryButtonBorderHover&quot;:{&quot;color&quot;:&quot;#5077BB&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1F2F4&quot;,&quot;opacity&quot;:1,&quot;type&quot;:&quot;SOLID&quot;},&quot;secondaryButtonBackgroundHover&quot;:{&quot;color&quot;:&quot;#E5E5E5&quot;,&quot;opacity&quot;:1,&quot;type&quot;:&quot;SOLID&quot;},&quot;secondaryButtonBorder&quot;:{&quot;color&quot;:&quot;#F1F2F4&quot;,&quot;opacity&quot;:1,&quot;type&quot;:&quot;SOLID&quot;},&quot;secondaryButtonBorderHover&quot;:{&quot;color&quot;:&quot;#E5E5E5&quot;,&quot;opacity&quot;:1,&quot;type&quot;:&quot;SOLID&quot;},&quot;secondaryButtonText&quot;:{&quot;color&quot;:&quot;#616870&quot;,&quot;opacity&quot;:1,&quot;type&quot;:&quot;SOLID&quot;},&quot;secondaryButtonTextHover&quot;:{&quot;color&quot;:&quot;#616870&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false,&quot;showPlaybackRateButton&quot;:false,&quot;showPrevButton&quot;:true,&quot;showRewind&quot;:false,&quot;showSlideNumbers&quot;:true,&quot;showSlideOnlyButton&quot;:true,&quot;showVolumeControl&quot;:false,&quot;visible&quot;:true},&quot;fontFamily&quot;:&quot;Arial&quot;,&quot;miniskinCustomizationEnabled&quot;:true,&quot;outlinePanel&quot;:{&quot;highlightViewedEntries&quot;:false,&quot;multilevel&quot;:true,&quot;numberEntries&quot;:true,&quot;search&quot;:true,&quot;thumbnails&quot;:true},&quot;sidePanel&quot;:{&quot;showAtLeft&quot;:false,&quot;showLogo&quot;:false,&quot;showNotes&quot;:false,&quot;showOutline&quot;:false,&quot;showPresenterInfo&quot;:false,&quot;showPresenterVideo&quot;:false,&quot;visible&quot;:false},&quot;titlePanel&quot;:{&quot;buttons&quot;:[&quot;markerTools&quot;,&quot;outline&quot;],&quot;buttonsAtLeft&quot;:false,&quot;courseTitleVisible&quot;:false,&quot;showLogo&quot;:false,&quot;visible&quot;:true},&quot;version&quot;:&quot;1.0&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NAVIGATION_NEXT_BUTTON&quot;:&quot;Next&quot;,&quot;PB_ACCESSIBLE_NAVIGATION_PREV_BUTTON&quot;:&quot;Previous&quot;,&quot;PB_ACCESSIBLE_PLAYER_SCENARIO_NOT_SUPPORTED&quot;:&quot;The role-play is not supported in the accessibility mode&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C_MENU_OFF&quot;:&quot;Off&quot;,&quot;PB_CC_MENU_ON&quot;:&quot;On&quot;,&quot;PB_CC_MENU_TITLE&quot;:&quot;Notes&quot;,&quot;PB_COMPANY_LOGO_BIG&quot;:&quot;Company Logo\n(266x156)&quot;,&quot;PB_COMPANY_LOGO_SMALL&quot;:&quot;Company Logo (266x50)&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VOLUME_CONTROL&quot;:&quot;Volume&quot;,&quot;PB_CURRENT_SLIDE_IS_NOT_COMPLETED&quot;:&quot;Complete the slide to go to the next one.&quot;,&quot;PB_DOMAIN_RESTRICTION&quot;:&quot;Sorry, the content author has prohibited sharing the presentation on this domain.&quot;,&quot;PB_DOWNLOAD_APP_MESSAGE&quot;:&quot;To view this presentation with video, download free iOS application iSpring Play&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LAUNCH_BTN_LABEL&quot;:&quot;Launch&quot;,&quot;PB_LAUNCH_IN_APP_MESSAGE&quot;:&quot;To view with video, use iSpring Play.&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HIDE_BIO&quot;:&quot;Hide&quot;,&quot;PB_PRESENTER_INFO&quot;:&quot;Presenter Info&quot;,&quot;PB_PRESENTER_NO_INFO&quot;:&quot;No presenter info.&quot;,&quot;PB_PRESENTER_SHOW_BIO&quot;:&quot;See more&quot;,&quot;PB_PRESENTER_VIDEO&quot;:&quot;Presenter Video&quot;,&quot;PB_PRESENTER_WEBSITE&quot;:&quot;Website&quot;,&quot;PB_QUIZ_SLIDE_WINDOW_TEXT&quot;:&quot;To advance to the next slide, complete this quiz.&quot;,&quot;PB_RATE_MENU_CAPTION&quot;:&quot;Speed&quot;,&quot;PB_RATE_MENU_DEFAULT_RATE&quot;:&quot;Normal&quot;,&quot;PB_RESTRICTION_MESSAGE_BOX_TITLE&quot;:&quot;Navigation is limited&quot;,&quot;PB_RESUME_PRESENTATION_WINDOW_TEXT&quot;:&quot;Do you want to resume where you left off?&quot;,&quot;PB_RESUME_PRESENTATION_WINDOW_TITLE&quot;:&quot;Resume Presentation&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DEFAULT_COURSE_TITLE&quot;:&quot;Course Title Example&quot;,&quot;PB_TITLE_PANEL_MARKER_TOOLS&quot;:&quot;Drawing&quot;,&quot;PB_TITLE_PANEL_NOTES&quot;:&quot;Notes&quot;,&quot;PB_TITLE_PANEL_OUTLINE&quot;:&quot;Outline&quot;,&quot;PB_TITLE_PANEL_PRESENTER_INFO&quot;:&quot;Presenter Info&quot;,&quot;PB_TOOLTIP_ADD_LOGO&quot;:&quot;Click to add a company logo&quot;,&quot;PB_TOOLTIP_CHANGE_LOGO&quot;:&quot;Click to edit a company log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ALWAYS_START_OVER&quot;,&quot;enableKeyboardNavigation&quot;:true},&quot;keyboardSettings&quot;:&quot;&quot;,&quot;skinVersion&quot;:1,&quot;skinCompatibleVersion&quot;:0,&quot;publishSettings&quot;:{&quot;backgroundColor&quot;:&quot;#DCDEE0&quot;,&quot;playerDimensions&quot;:{&quot;height&quot;:104,&quot;width&quot;:24},&quot;playerModule&quot;:&quot;UniversalHtml&quot;,&quot;presentationContent&quot;:{&quot;metadata&quot;:{&quot;references&quot;:false,&quot;texts&quot;:[&quot;DT_SLIDE_NOTES_HTML&quot;,&quot;DT_SLIDE_NOTES_TEXT&quot;,&quot;DT_SLIDE_TITLE&quot;,&quot;DT_SLIDE_NOTES_TEXT&quot;,&quot;DT_SLIDE_TEXT&quot;,&quot;DT_HYPERLINK_TOOLTIP&quot;]},&quot;resources&quot;:{&quot;attachments&quot;:false,&quot;companyLogos&quot;:null,&quot;fonts&quot;:[{&quot;charsets&quot;:{&quot;dynamicFormatted&quot;:[&quot;DCT_SLIDE_NOTES_TEXT&quot;,&quot;DCT_INTERACTIVITY_TEXT&quot;],&quot;dynamicPlain&quot;:[&quot;DCT_SLIDE_TITLE&quot;,&quot;DCT_SLIDE_TEXT&quot;,&quot;DCT_HYPERLINK_TOOLTIP&quot;],&quot;static&quot;:[&quot;Search…&quot;,&quot;in slide&quot;,&quot;in notes&quot;,&quot;Cancel&quot;,&quot;Pen&quot;,&quot;Highlighter&quot;,&quot;Eraser&quot;,&quot;Erase all&quot;,&quot;Finish drawing&quot;,&quot;Drawing&quot;,&quot;Outline&quot;,&quot;Full screen&quot;,&quot;Exit full screen&quot;,&quot;%SLIDE_NUMBER% of %TOTAL_SLIDES%&quot;,&quot;Do you want to resume where you left off?&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Complete the slide to go to the next one.&quot;,&quot;You can only view slides in order.&quot;,&quot;Enter the password to view this presentation.&quot;,&quot;Incorrect password.&quot;,&quot;Sorry, the content author has prohibited sharing the presentation on this domain.&quot;,&quot;Sorry, the content author has prohibited viewing the presentation at this time.&quot;,&quot;Go back&quot;,&quot;Previous&quot;,&quot;Next&quot;,&quot;0123456789:.\/…-x&quot;]},&quot;embedName&quot;:&quot;PFn&quot;,&quot;fontFamily&quot;:&quot;Arial&quot;,&quot;isBold&quot;:false,&quot;isItalic&quot;:false,&quot;isSemibold&quot;:false,&quot;substituteFontFamily&quot;:&quot;Arial&quot;},{&quot;charsets&quot;:{&quot;dynamicFormatted&quot;:[&quot;DCT_SLIDE_NOTES_TEXT&quot;,&quot;DCT_INTERACTIVITY_TEXT&quot;],&quot;dynamicPlain&quot;:[&quot;DCT_SLIDE_TITLE&quot;,&quot;DCT_SLIDE_NOTES_TEXT&quot;,&quot;DCT_SLIDE_TEXT&quot;],&quot;static&quot;:[&quot;Search results&quot;,&quot;No matches found.&quot;,&quot;Slides&quot;,&quot;Next&quot;,&quot;Yes&quot;,&quot;No&quot;,&quot;OK&quot;,&quot;0123456789:.\/…-x&quot;]},&quot;embedName&quot;:&quot;PFnb&quot;,&quot;fontFamily&quot;:&quot;Arial&quot;,&quot;isBold&quot;:true,&quot;isItalic&quot;:false,&quot;isSemibold&quot;:false,&quot;substituteFontFamily&quot;:&quot;Arial&quot;},{&quot;charsets&quot;:{&quot;dynamicFormatted&quot;:[&quot;DCT_SLIDE_NOTES_TEXT&quot;,&quot;DCT_INTERACTIVITY_TEXT&quot;],&quot;dynamicPlain&quot;:[],&quot;static&quot;:[&quot;0123456789:.\/…-x&quot;]},&quot;embedName&quot;:&quot;PFni&quot;,&quot;fontFamily&quot;:&quot;Arial&quot;,&quot;isBold&quot;:false,&quot;isItalic&quot;:true,&quot;isSemibold&quot;:false,&quot;substituteFontFamily&quot;:&quot;Arial&quot;},{&quot;charsets&quot;:{&quot;dynamicFormatted&quot;:[&quot;DCT_SLIDE_NOTES_TEXT&quot;,&quot;DCT_INTERACTIVITY_TEXT&quot;],&quot;dynamicPlain&quot;:[],&quot;static&quot;:[&quot;0123456789:.\/…-x&quot;]},&quot;embedName&quot;:&quot;PFnbi&quot;,&quot;fontFamily&quot;:&quot;Arial&quot;,&quot;isBold&quot;:true,&quot;isItalic&quot;:true,&quot;isSemibold&quot;:false,&quot;substituteFontFamily&quot;:&quot;Arial&quot;},{&quot;charsets&quot;:{&quot;dynamicFormatted&quot;:[&quot;DCT_INTERACTIVITY_SEMIBOLD_TEXT&quot;],&quot;dynamicPlain&quot;:[],&quot;static&quot;:[&quot;0123456789:.\/…-x&quot;]},&quot;embedName&quot;:&quot;PFnsb&quot;,&quot;fontFamily&quot;:&quot;Arial&quot;,&quot;isBold&quot;:false,&quot;isItalic&quot;:false,&quot;isSemibold&quot;:true,&quot;substituteFontFamily&quot;:&quot;Arial&quot;},{&quot;charsets&quot;:{&quot;dynamicFormatted&quot;:[&quot;DCT_INTERACTIVITY_SEMIBOLD_TEXT&quot;],&quot;dynamicPlain&quot;:[],&quot;static&quot;:[&quot;0123456789:.\/…-x&quot;]},&quot;embedName&quot;:&quot;PFnsbi&quot;,&quot;fontFamily&quot;:&quot;Arial&quot;,&quot;isBold&quot;:false,&quot;isItalic&quot;:true,&quot;isSemibold&quot;:true,&quot;substituteFontFamily&quot;:&quot;Arial&quot;}],&quot;interactivity&quot;:{&quot;fullSupport&quot;:true},&quot;presenterPhotos&quot;:null,&quot;slideThumbnails&quot;:{&quot;enlargeToFit&quot;:false,&quot;height&quot;:59,&quot;jpegQuality&quot;:100,&quot;keepAspectRatio&quot;:true,&quot;width&quot;:78},&quot;videoNarrations&quot;:null}}}}}"/>
  <p:tag name="ISPRING_SCORM_ENDPOINT" val="&lt;endpoint&gt;&lt;enable&gt;0&lt;/enable&gt;&lt;lrs&gt;https://&lt;/lrs&gt;&lt;auth&gt;0&lt;/auth&gt;&lt;login&gt;&lt;/login&gt;&lt;password&gt;&lt;/password&gt;&lt;key&gt;&lt;/key&gt;&lt;name&gt;&lt;/name&gt;&lt;email&gt;&lt;/email&gt;&lt;/endpoint&gt;&#10;"/>
  <p:tag name="ISPRING_OUTPUT_FOLDER" val="[[&quot;\uFFFD_\uFFFD\u000E{5F9A7829-1E97-428D-BE66-302A644CD4A7}&quot;,&quot;C:\\Users\\HK1-UCatherineLeung\\OneDrive - Pearson PLC\\Documents\\Presentations&quot;]]"/>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575ABEEA-6C90-4C37-8D8F-79C92595DAB2}:274"/>
</p:tagLst>
</file>

<file path=ppt/tags/tag11.xml><?xml version="1.0" encoding="utf-8"?>
<p:tagLst xmlns:a="http://schemas.openxmlformats.org/drawingml/2006/main" xmlns:r="http://schemas.openxmlformats.org/officeDocument/2006/relationships" xmlns:p="http://schemas.openxmlformats.org/presentationml/2006/main">
  <p:tag name="GENSWF_SLIDE_UID" val="{40A8167D-FA96-435B-9541-DEBF8E2B2E78}:292"/>
</p:tagLst>
</file>

<file path=ppt/tags/tag12.xml><?xml version="1.0" encoding="utf-8"?>
<p:tagLst xmlns:a="http://schemas.openxmlformats.org/drawingml/2006/main" xmlns:r="http://schemas.openxmlformats.org/officeDocument/2006/relationships" xmlns:p="http://schemas.openxmlformats.org/presentationml/2006/main">
  <p:tag name="GENSWF_SLIDE_UID" val="{F5482DF5-4D7A-4581-B36D-CE8347007539}:275"/>
</p:tagLst>
</file>

<file path=ppt/tags/tag13.xml><?xml version="1.0" encoding="utf-8"?>
<p:tagLst xmlns:a="http://schemas.openxmlformats.org/drawingml/2006/main" xmlns:r="http://schemas.openxmlformats.org/officeDocument/2006/relationships" xmlns:p="http://schemas.openxmlformats.org/presentationml/2006/main">
  <p:tag name="GENSWF_SLIDE_UID" val="{18C50941-023D-499E-BB58-B282BE8D9745}:324"/>
</p:tagLst>
</file>

<file path=ppt/tags/tag14.xml><?xml version="1.0" encoding="utf-8"?>
<p:tagLst xmlns:a="http://schemas.openxmlformats.org/drawingml/2006/main" xmlns:r="http://schemas.openxmlformats.org/officeDocument/2006/relationships" xmlns:p="http://schemas.openxmlformats.org/presentationml/2006/main">
  <p:tag name="GENSWF_SLIDE_UID" val="{AD8AD694-7668-4D81-8287-2AC755DFF964}:325"/>
</p:tagLst>
</file>

<file path=ppt/tags/tag15.xml><?xml version="1.0" encoding="utf-8"?>
<p:tagLst xmlns:a="http://schemas.openxmlformats.org/drawingml/2006/main" xmlns:r="http://schemas.openxmlformats.org/officeDocument/2006/relationships" xmlns:p="http://schemas.openxmlformats.org/presentationml/2006/main">
  <p:tag name="GENSWF_SLIDE_UID" val="{280BEFF9-8891-445C-A2F6-3CDD4EECF80B}:328"/>
</p:tagLst>
</file>

<file path=ppt/tags/tag16.xml><?xml version="1.0" encoding="utf-8"?>
<p:tagLst xmlns:a="http://schemas.openxmlformats.org/drawingml/2006/main" xmlns:r="http://schemas.openxmlformats.org/officeDocument/2006/relationships" xmlns:p="http://schemas.openxmlformats.org/presentationml/2006/main">
  <p:tag name="GENSWF_SLIDE_UID" val="{82F14E29-4DE5-4A6C-A6FE-4616164E1272}:329"/>
</p:tagLst>
</file>

<file path=ppt/tags/tag17.xml><?xml version="1.0" encoding="utf-8"?>
<p:tagLst xmlns:a="http://schemas.openxmlformats.org/drawingml/2006/main" xmlns:r="http://schemas.openxmlformats.org/officeDocument/2006/relationships" xmlns:p="http://schemas.openxmlformats.org/presentationml/2006/main">
  <p:tag name="GENSWF_SLIDE_UID" val="{522B5383-76DC-4420-BA9C-CB2B9AFD39FB}:330"/>
</p:tagLst>
</file>

<file path=ppt/tags/tag18.xml><?xml version="1.0" encoding="utf-8"?>
<p:tagLst xmlns:a="http://schemas.openxmlformats.org/drawingml/2006/main" xmlns:r="http://schemas.openxmlformats.org/officeDocument/2006/relationships" xmlns:p="http://schemas.openxmlformats.org/presentationml/2006/main">
  <p:tag name="GENSWF_SLIDE_UID" val="{67932A8A-5197-4BBD-AB31-C6B09947F707}:331"/>
</p:tagLst>
</file>

<file path=ppt/tags/tag19.xml><?xml version="1.0" encoding="utf-8"?>
<p:tagLst xmlns:a="http://schemas.openxmlformats.org/drawingml/2006/main" xmlns:r="http://schemas.openxmlformats.org/officeDocument/2006/relationships" xmlns:p="http://schemas.openxmlformats.org/presentationml/2006/main">
  <p:tag name="GENSWF_SLIDE_UID" val="{00F9AEF7-2E1D-4F00-9AB9-EBCC6D81A7C8}:334"/>
</p:tagLst>
</file>

<file path=ppt/tags/tag2.xml><?xml version="1.0" encoding="utf-8"?>
<p:tagLst xmlns:a="http://schemas.openxmlformats.org/drawingml/2006/main" xmlns:r="http://schemas.openxmlformats.org/officeDocument/2006/relationships" xmlns:p="http://schemas.openxmlformats.org/presentationml/2006/main">
  <p:tag name="GENSWF_SLIDE_UID" val="{FE6F0769-43E7-4F84-8B4D-6EEFEA383C66}:267"/>
</p:tagLst>
</file>

<file path=ppt/tags/tag20.xml><?xml version="1.0" encoding="utf-8"?>
<p:tagLst xmlns:a="http://schemas.openxmlformats.org/drawingml/2006/main" xmlns:r="http://schemas.openxmlformats.org/officeDocument/2006/relationships" xmlns:p="http://schemas.openxmlformats.org/presentationml/2006/main">
  <p:tag name="GENSWF_SLIDE_UID" val="{BF7B84DE-3D27-4D49-B4DE-98120C2796B0}:350"/>
</p:tagLst>
</file>

<file path=ppt/tags/tag21.xml><?xml version="1.0" encoding="utf-8"?>
<p:tagLst xmlns:a="http://schemas.openxmlformats.org/drawingml/2006/main" xmlns:r="http://schemas.openxmlformats.org/officeDocument/2006/relationships" xmlns:p="http://schemas.openxmlformats.org/presentationml/2006/main">
  <p:tag name="GENSWF_SLIDE_UID" val="{35F34520-4AE5-428D-85AD-5DC881E11C5C}:333"/>
</p:tagLst>
</file>

<file path=ppt/tags/tag22.xml><?xml version="1.0" encoding="utf-8"?>
<p:tagLst xmlns:a="http://schemas.openxmlformats.org/drawingml/2006/main" xmlns:r="http://schemas.openxmlformats.org/officeDocument/2006/relationships" xmlns:p="http://schemas.openxmlformats.org/presentationml/2006/main">
  <p:tag name="GENSWF_SLIDE_UID" val="{C7E94726-8D12-48C5-91CC-07721993D755}:335"/>
</p:tagLst>
</file>

<file path=ppt/tags/tag23.xml><?xml version="1.0" encoding="utf-8"?>
<p:tagLst xmlns:a="http://schemas.openxmlformats.org/drawingml/2006/main" xmlns:r="http://schemas.openxmlformats.org/officeDocument/2006/relationships" xmlns:p="http://schemas.openxmlformats.org/presentationml/2006/main">
  <p:tag name="GENSWF_SLIDE_UID" val="{67F4D6DC-46AD-400B-819A-C802A606550E}:336"/>
</p:tagLst>
</file>

<file path=ppt/tags/tag24.xml><?xml version="1.0" encoding="utf-8"?>
<p:tagLst xmlns:a="http://schemas.openxmlformats.org/drawingml/2006/main" xmlns:r="http://schemas.openxmlformats.org/officeDocument/2006/relationships" xmlns:p="http://schemas.openxmlformats.org/presentationml/2006/main">
  <p:tag name="GENSWF_SLIDE_UID" val="{5BC34722-896F-4016-A4A8-6CDCFC4DE504}:338"/>
</p:tagLst>
</file>

<file path=ppt/tags/tag25.xml><?xml version="1.0" encoding="utf-8"?>
<p:tagLst xmlns:a="http://schemas.openxmlformats.org/drawingml/2006/main" xmlns:r="http://schemas.openxmlformats.org/officeDocument/2006/relationships" xmlns:p="http://schemas.openxmlformats.org/presentationml/2006/main">
  <p:tag name="GENSWF_SLIDE_UID" val="{A7C1821B-690E-43DF-95CC-C38EFCD1EB21}:339"/>
</p:tagLst>
</file>

<file path=ppt/tags/tag26.xml><?xml version="1.0" encoding="utf-8"?>
<p:tagLst xmlns:a="http://schemas.openxmlformats.org/drawingml/2006/main" xmlns:r="http://schemas.openxmlformats.org/officeDocument/2006/relationships" xmlns:p="http://schemas.openxmlformats.org/presentationml/2006/main">
  <p:tag name="GENSWF_SLIDE_UID" val="{7E972089-9B79-488F-8965-FD7BDA3CE497}:340"/>
</p:tagLst>
</file>

<file path=ppt/tags/tag27.xml><?xml version="1.0" encoding="utf-8"?>
<p:tagLst xmlns:a="http://schemas.openxmlformats.org/drawingml/2006/main" xmlns:r="http://schemas.openxmlformats.org/officeDocument/2006/relationships" xmlns:p="http://schemas.openxmlformats.org/presentationml/2006/main">
  <p:tag name="GENSWF_SLIDE_UID" val="{044D4C76-A876-4B05-BB52-67D9EDA47B6E}:337"/>
</p:tagLst>
</file>

<file path=ppt/tags/tag28.xml><?xml version="1.0" encoding="utf-8"?>
<p:tagLst xmlns:a="http://schemas.openxmlformats.org/drawingml/2006/main" xmlns:r="http://schemas.openxmlformats.org/officeDocument/2006/relationships" xmlns:p="http://schemas.openxmlformats.org/presentationml/2006/main">
  <p:tag name="GENSWF_SLIDE_UID" val="{33C97A76-25BD-4FD4-8837-1D56C6B835DE}:341"/>
</p:tagLst>
</file>

<file path=ppt/tags/tag29.xml><?xml version="1.0" encoding="utf-8"?>
<p:tagLst xmlns:a="http://schemas.openxmlformats.org/drawingml/2006/main" xmlns:r="http://schemas.openxmlformats.org/officeDocument/2006/relationships" xmlns:p="http://schemas.openxmlformats.org/presentationml/2006/main">
  <p:tag name="GENSWF_SLIDE_UID" val="{C491CBD3-EF09-4F05-80B0-15097F321D07}:342"/>
</p:tagLst>
</file>

<file path=ppt/tags/tag3.xml><?xml version="1.0" encoding="utf-8"?>
<p:tagLst xmlns:a="http://schemas.openxmlformats.org/drawingml/2006/main" xmlns:r="http://schemas.openxmlformats.org/officeDocument/2006/relationships" xmlns:p="http://schemas.openxmlformats.org/presentationml/2006/main">
  <p:tag name="GENSWF_SLIDE_UID" val="{C4178900-0655-403F-A690-3DBEE142E11D}:263"/>
</p:tagLst>
</file>

<file path=ppt/tags/tag30.xml><?xml version="1.0" encoding="utf-8"?>
<p:tagLst xmlns:a="http://schemas.openxmlformats.org/drawingml/2006/main" xmlns:r="http://schemas.openxmlformats.org/officeDocument/2006/relationships" xmlns:p="http://schemas.openxmlformats.org/presentationml/2006/main">
  <p:tag name="GENSWF_SLIDE_UID" val="{2E7E3E11-5669-4BAC-ADF6-A5DFA4516410}:343"/>
</p:tagLst>
</file>

<file path=ppt/tags/tag31.xml><?xml version="1.0" encoding="utf-8"?>
<p:tagLst xmlns:a="http://schemas.openxmlformats.org/drawingml/2006/main" xmlns:r="http://schemas.openxmlformats.org/officeDocument/2006/relationships" xmlns:p="http://schemas.openxmlformats.org/presentationml/2006/main">
  <p:tag name="GENSWF_SLIDE_UID" val="{89EF34B8-E3AF-408A-9BE0-287B648B0D7A}:344"/>
</p:tagLst>
</file>

<file path=ppt/tags/tag32.xml><?xml version="1.0" encoding="utf-8"?>
<p:tagLst xmlns:a="http://schemas.openxmlformats.org/drawingml/2006/main" xmlns:r="http://schemas.openxmlformats.org/officeDocument/2006/relationships" xmlns:p="http://schemas.openxmlformats.org/presentationml/2006/main">
  <p:tag name="GENSWF_SLIDE_UID" val="{34440818-0747-4F5A-9A20-690592A62ED7}:293"/>
</p:tagLst>
</file>

<file path=ppt/tags/tag33.xml><?xml version="1.0" encoding="utf-8"?>
<p:tagLst xmlns:a="http://schemas.openxmlformats.org/drawingml/2006/main" xmlns:r="http://schemas.openxmlformats.org/officeDocument/2006/relationships" xmlns:p="http://schemas.openxmlformats.org/presentationml/2006/main">
  <p:tag name="GENSWF_SLIDE_UID" val="{681BFA35-044A-4D63-81FB-632A69E3C0F3}:294"/>
</p:tagLst>
</file>

<file path=ppt/tags/tag34.xml><?xml version="1.0" encoding="utf-8"?>
<p:tagLst xmlns:a="http://schemas.openxmlformats.org/drawingml/2006/main" xmlns:r="http://schemas.openxmlformats.org/officeDocument/2006/relationships" xmlns:p="http://schemas.openxmlformats.org/presentationml/2006/main">
  <p:tag name="GENSWF_SLIDE_UID" val="{1DBFA1BC-8AFE-474C-8B7B-B0BDE4B82E62}:346"/>
</p:tagLst>
</file>

<file path=ppt/tags/tag35.xml><?xml version="1.0" encoding="utf-8"?>
<p:tagLst xmlns:a="http://schemas.openxmlformats.org/drawingml/2006/main" xmlns:r="http://schemas.openxmlformats.org/officeDocument/2006/relationships" xmlns:p="http://schemas.openxmlformats.org/presentationml/2006/main">
  <p:tag name="GENSWF_SLIDE_UID" val="{A7D787C6-B572-4E48-9E2A-F934A88E88D8}:347"/>
</p:tagLst>
</file>

<file path=ppt/tags/tag36.xml><?xml version="1.0" encoding="utf-8"?>
<p:tagLst xmlns:a="http://schemas.openxmlformats.org/drawingml/2006/main" xmlns:r="http://schemas.openxmlformats.org/officeDocument/2006/relationships" xmlns:p="http://schemas.openxmlformats.org/presentationml/2006/main">
  <p:tag name="GENSWF_SLIDE_UID" val="{86D8ACDB-4957-44D1-8F10-C801592F4AD1}:348"/>
</p:tagLst>
</file>

<file path=ppt/tags/tag37.xml><?xml version="1.0" encoding="utf-8"?>
<p:tagLst xmlns:a="http://schemas.openxmlformats.org/drawingml/2006/main" xmlns:r="http://schemas.openxmlformats.org/officeDocument/2006/relationships" xmlns:p="http://schemas.openxmlformats.org/presentationml/2006/main">
  <p:tag name="GENSWF_SLIDE_UID" val="{12EB6BA9-486F-4A04-A034-CDF607EB9333}:349"/>
</p:tagLst>
</file>

<file path=ppt/tags/tag38.xml><?xml version="1.0" encoding="utf-8"?>
<p:tagLst xmlns:a="http://schemas.openxmlformats.org/drawingml/2006/main" xmlns:r="http://schemas.openxmlformats.org/officeDocument/2006/relationships" xmlns:p="http://schemas.openxmlformats.org/presentationml/2006/main">
  <p:tag name="GENSWF_SLIDE_UID" val="{3BC940F1-02CD-48D3-A7B7-243E989527E8}:351"/>
</p:tagLst>
</file>

<file path=ppt/tags/tag39.xml><?xml version="1.0" encoding="utf-8"?>
<p:tagLst xmlns:a="http://schemas.openxmlformats.org/drawingml/2006/main" xmlns:r="http://schemas.openxmlformats.org/officeDocument/2006/relationships" xmlns:p="http://schemas.openxmlformats.org/presentationml/2006/main">
  <p:tag name="GENSWF_SLIDE_UID" val="{C8EB59CC-18B1-48E6-9E1C-8651C19B3EEB}:258"/>
</p:tagLst>
</file>

<file path=ppt/tags/tag4.xml><?xml version="1.0" encoding="utf-8"?>
<p:tagLst xmlns:a="http://schemas.openxmlformats.org/drawingml/2006/main" xmlns:r="http://schemas.openxmlformats.org/officeDocument/2006/relationships" xmlns:p="http://schemas.openxmlformats.org/presentationml/2006/main">
  <p:tag name="GENSWF_SLIDE_UID" val="{4DC101B4-31C6-464F-B750-5D6EF2E1BA9D}:268"/>
</p:tagLst>
</file>

<file path=ppt/tags/tag40.xml><?xml version="1.0" encoding="utf-8"?>
<p:tagLst xmlns:a="http://schemas.openxmlformats.org/drawingml/2006/main" xmlns:r="http://schemas.openxmlformats.org/officeDocument/2006/relationships" xmlns:p="http://schemas.openxmlformats.org/presentationml/2006/main">
  <p:tag name="GENSWF_SLIDE_UID" val="{983D1335-E579-4B6E-B918-E45C3AC7CA33}:327"/>
</p:tagLst>
</file>

<file path=ppt/tags/tag5.xml><?xml version="1.0" encoding="utf-8"?>
<p:tagLst xmlns:a="http://schemas.openxmlformats.org/drawingml/2006/main" xmlns:r="http://schemas.openxmlformats.org/officeDocument/2006/relationships" xmlns:p="http://schemas.openxmlformats.org/presentationml/2006/main">
  <p:tag name="GENSWF_SLIDE_UID" val="{70D5F4AA-506C-4EB6-A627-E9A3DF28AC61}:269"/>
</p:tagLst>
</file>

<file path=ppt/tags/tag6.xml><?xml version="1.0" encoding="utf-8"?>
<p:tagLst xmlns:a="http://schemas.openxmlformats.org/drawingml/2006/main" xmlns:r="http://schemas.openxmlformats.org/officeDocument/2006/relationships" xmlns:p="http://schemas.openxmlformats.org/presentationml/2006/main">
  <p:tag name="GENSWF_SLIDE_UID" val="{0035BAB6-D602-44B8-87A2-53FF8BD6B729}:322"/>
</p:tagLst>
</file>

<file path=ppt/tags/tag7.xml><?xml version="1.0" encoding="utf-8"?>
<p:tagLst xmlns:a="http://schemas.openxmlformats.org/drawingml/2006/main" xmlns:r="http://schemas.openxmlformats.org/officeDocument/2006/relationships" xmlns:p="http://schemas.openxmlformats.org/presentationml/2006/main">
  <p:tag name="GENSWF_SLIDE_UID" val="{3B553357-9C22-495A-93CB-30E3C2C043E5}:323"/>
</p:tagLst>
</file>

<file path=ppt/tags/tag8.xml><?xml version="1.0" encoding="utf-8"?>
<p:tagLst xmlns:a="http://schemas.openxmlformats.org/drawingml/2006/main" xmlns:r="http://schemas.openxmlformats.org/officeDocument/2006/relationships" xmlns:p="http://schemas.openxmlformats.org/presentationml/2006/main">
  <p:tag name="GENSWF_SLIDE_UID" val="{3C13DDB1-BEBB-4EBC-8C6D-61DA4654EF13}:321"/>
</p:tagLst>
</file>

<file path=ppt/tags/tag9.xml><?xml version="1.0" encoding="utf-8"?>
<p:tagLst xmlns:a="http://schemas.openxmlformats.org/drawingml/2006/main" xmlns:r="http://schemas.openxmlformats.org/officeDocument/2006/relationships" xmlns:p="http://schemas.openxmlformats.org/presentationml/2006/main">
  <p:tag name="GENSWF_SLIDE_UID" val="{14F7AB84-47FB-4169-A4AB-38C296130D7C}:273"/>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7FD1B48D37804783D17472D012FCF0" ma:contentTypeVersion="12" ma:contentTypeDescription="Create a new document." ma:contentTypeScope="" ma:versionID="1496a34548496356a7457aaf601f5b89">
  <xsd:schema xmlns:xsd="http://www.w3.org/2001/XMLSchema" xmlns:xs="http://www.w3.org/2001/XMLSchema" xmlns:p="http://schemas.microsoft.com/office/2006/metadata/properties" xmlns:ns2="29be644b-5e4f-49fa-a0ad-cc9dfdad035c" xmlns:ns3="cf272f4c-6868-450d-b92c-fe9379541044" targetNamespace="http://schemas.microsoft.com/office/2006/metadata/properties" ma:root="true" ma:fieldsID="02001c81c0f4ebedccd878c7a8234d50" ns2:_="" ns3:_="">
    <xsd:import namespace="29be644b-5e4f-49fa-a0ad-cc9dfdad035c"/>
    <xsd:import namespace="cf272f4c-6868-450d-b92c-fe937954104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LengthInSeconds"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e644b-5e4f-49fa-a0ad-cc9dfdad03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272f4c-6868-450d-b92c-fe937954104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09a6e0a-5fc0-44ea-a52d-d7072c3bf732}" ma:internalName="TaxCatchAll" ma:showField="CatchAllData" ma:web="cf272f4c-6868-450d-b92c-fe9379541044">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f272f4c-6868-450d-b92c-fe9379541044" xsi:nil="true"/>
    <lcf76f155ced4ddcb4097134ff3c332f xmlns="29be644b-5e4f-49fa-a0ad-cc9dfdad035c">
      <Terms xmlns="http://schemas.microsoft.com/office/infopath/2007/PartnerControls"/>
    </lcf76f155ced4ddcb4097134ff3c332f>
    <SharedWithUsers xmlns="cf272f4c-6868-450d-b92c-fe9379541044">
      <UserInfo>
        <DisplayName/>
        <AccountId xsi:nil="true"/>
        <AccountType/>
      </UserInfo>
    </SharedWithUsers>
    <MediaLengthInSeconds xmlns="29be644b-5e4f-49fa-a0ad-cc9dfdad035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4DB8DF-032A-4A4A-9309-985545C853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be644b-5e4f-49fa-a0ad-cc9dfdad035c"/>
    <ds:schemaRef ds:uri="cf272f4c-6868-450d-b92c-fe93795410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1C1482-C092-4E85-832B-540B67AD9507}">
  <ds:schemaRefs>
    <ds:schemaRef ds:uri="cf272f4c-6868-450d-b92c-fe9379541044"/>
    <ds:schemaRef ds:uri="http://purl.org/dc/terms/"/>
    <ds:schemaRef ds:uri="http://schemas.openxmlformats.org/package/2006/metadata/core-properties"/>
    <ds:schemaRef ds:uri="http://purl.org/dc/dcmitype/"/>
    <ds:schemaRef ds:uri="http://purl.org/dc/elements/1.1/"/>
    <ds:schemaRef ds:uri="http://schemas.microsoft.com/office/infopath/2007/PartnerControls"/>
    <ds:schemaRef ds:uri="http://schemas.microsoft.com/office/2006/documentManagement/types"/>
    <ds:schemaRef ds:uri="http://www.w3.org/XML/1998/namespace"/>
    <ds:schemaRef ds:uri="29be644b-5e4f-49fa-a0ad-cc9dfdad035c"/>
    <ds:schemaRef ds:uri="http://schemas.microsoft.com/office/2006/metadata/properties"/>
  </ds:schemaRefs>
</ds:datastoreItem>
</file>

<file path=customXml/itemProps3.xml><?xml version="1.0" encoding="utf-8"?>
<ds:datastoreItem xmlns:ds="http://schemas.openxmlformats.org/officeDocument/2006/customXml" ds:itemID="{47E34364-9280-4D80-98A4-2FAAF02BFB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4711</TotalTime>
  <Words>1127</Words>
  <Application>Microsoft Office PowerPoint</Application>
  <PresentationFormat>Widescreen</PresentationFormat>
  <Paragraphs>269</Paragraphs>
  <Slides>39</Slides>
  <Notes>39</Notes>
  <HiddenSlides>0</HiddenSlides>
  <MMClips>34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Verdana</vt:lpstr>
      <vt:lpstr>Arial</vt:lpstr>
      <vt:lpstr>Comic Sans MS</vt:lpstr>
      <vt:lpstr>Open Sans ExtraBold</vt:lpstr>
      <vt:lpstr>Calibri Light</vt:lpstr>
      <vt:lpstr>Calibri</vt:lpstr>
      <vt:lpstr>Arial Nova Cond</vt:lpstr>
      <vt:lpstr>SZVHPC+MarkinLTPro-UltraBold</vt:lpstr>
      <vt:lpstr>AFDGRM+HelveticaTxtbkforPearson</vt:lpstr>
      <vt:lpstr>Arial Narrow</vt:lpstr>
      <vt:lpstr>Ink Free</vt:lpstr>
      <vt:lpstr>SZVHPC+HelveticaTxtbkforPearson</vt:lpstr>
      <vt:lpstr>Amasis MT Pro Black</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plet2e_4a_rac_b_ppt</dc:title>
  <dc:creator>Vivian Tang</dc:creator>
  <cp:lastModifiedBy>Catherine Leung</cp:lastModifiedBy>
  <cp:revision>23</cp:revision>
  <dcterms:created xsi:type="dcterms:W3CDTF">2022-07-14T01:46:22Z</dcterms:created>
  <dcterms:modified xsi:type="dcterms:W3CDTF">2022-11-22T04:49:38Z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0x010100BF7FD1B48D37804783D17472D012FCF0</vt:lpwstr>
  </property>
  <property fmtid="{D5CDD505-2E9C-101B-9397-08002B2CF9AE}" pid="3" name="Order">
    <vt:r8>3067000</vt:r8>
  </property>
  <property fmtid="{D5CDD505-2E9C-101B-9397-08002B2CF9AE}" pid="4" name="TriggerFlowInfo">
    <vt:lpwstr/>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y fmtid="{D5CDD505-2E9C-101B-9397-08002B2CF9AE}" pid="8" name="xd_ProgID">
    <vt:lpwstr/>
  </property>
  <property fmtid="{D5CDD505-2E9C-101B-9397-08002B2CF9AE}" pid="9" name="TemplateUrl">
    <vt:lpwstr/>
  </property>
  <property fmtid="{D5CDD505-2E9C-101B-9397-08002B2CF9AE}" pid="10" name="xd_Signature">
    <vt:lpwstr/>
  </property>
</Properties>
</file>