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sldIdLst>
    <p:sldId id="294" r:id="rId5"/>
    <p:sldId id="295" r:id="rId6"/>
    <p:sldId id="296" r:id="rId7"/>
    <p:sldId id="297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51" r:id="rId16"/>
    <p:sldId id="352" r:id="rId17"/>
    <p:sldId id="353" r:id="rId18"/>
    <p:sldId id="354" r:id="rId19"/>
    <p:sldId id="355" r:id="rId20"/>
    <p:sldId id="356" r:id="rId21"/>
    <p:sldId id="345" r:id="rId22"/>
    <p:sldId id="346" r:id="rId23"/>
    <p:sldId id="347" r:id="rId24"/>
    <p:sldId id="348" r:id="rId25"/>
    <p:sldId id="357" r:id="rId26"/>
    <p:sldId id="358" r:id="rId27"/>
    <p:sldId id="359" r:id="rId28"/>
    <p:sldId id="360" r:id="rId29"/>
    <p:sldId id="361" r:id="rId30"/>
    <p:sldId id="362" r:id="rId31"/>
    <p:sldId id="363" r:id="rId32"/>
    <p:sldId id="364" r:id="rId33"/>
    <p:sldId id="365" r:id="rId34"/>
    <p:sldId id="366" r:id="rId35"/>
    <p:sldId id="367" r:id="rId36"/>
    <p:sldId id="286" r:id="rId37"/>
    <p:sldId id="29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2CD352-237E-4018-A0A9-25E77C8D9708}" name="Wendy So" initials="WS" userId="S::wendy.so@pearson.com::d80f3c79-4e49-461a-8c26-d65e0df09a66" providerId="AD"/>
  <p188:author id="{12E99990-BEC7-DA54-B3D6-81D78385100F}" name="Catherine Leung" initials="CL" userId="S::Catherine.Leung@Pearson.com::dabd965c-b78d-4221-bc96-18215785a5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144791-2927-466F-B5E8-64B1D1B5A8EA}" v="16" dt="2022-11-22T04:51:25.6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28" autoAdjust="0"/>
    <p:restoredTop sz="94660"/>
  </p:normalViewPr>
  <p:slideViewPr>
    <p:cSldViewPr snapToGrid="0">
      <p:cViewPr varScale="1">
        <p:scale>
          <a:sx n="67" d="100"/>
          <a:sy n="67" d="100"/>
        </p:scale>
        <p:origin x="3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erine Leung" userId="dabd965c-b78d-4221-bc96-18215785a5a0" providerId="ADAL" clId="{FF144791-2927-466F-B5E8-64B1D1B5A8EA}"/>
    <pc:docChg chg="modSld">
      <pc:chgData name="Catherine Leung" userId="dabd965c-b78d-4221-bc96-18215785a5a0" providerId="ADAL" clId="{FF144791-2927-466F-B5E8-64B1D1B5A8EA}" dt="2022-11-22T04:51:34.732" v="44" actId="20577"/>
      <pc:docMkLst>
        <pc:docMk/>
      </pc:docMkLst>
      <pc:sldChg chg="modSp">
        <pc:chgData name="Catherine Leung" userId="dabd965c-b78d-4221-bc96-18215785a5a0" providerId="ADAL" clId="{FF144791-2927-466F-B5E8-64B1D1B5A8EA}" dt="2022-11-22T04:50:27.528" v="0" actId="20577"/>
        <pc:sldMkLst>
          <pc:docMk/>
          <pc:sldMk cId="364287018" sldId="295"/>
        </pc:sldMkLst>
        <pc:spChg chg="mod">
          <ac:chgData name="Catherine Leung" userId="dabd965c-b78d-4221-bc96-18215785a5a0" providerId="ADAL" clId="{FF144791-2927-466F-B5E8-64B1D1B5A8EA}" dt="2022-11-22T04:50:27.528" v="0" actId="20577"/>
          <ac:spMkLst>
            <pc:docMk/>
            <pc:sldMk cId="364287018" sldId="295"/>
            <ac:spMk id="3" creationId="{D110395F-200E-2943-04AE-82176AFFABCB}"/>
          </ac:spMkLst>
        </pc:spChg>
      </pc:sldChg>
      <pc:sldChg chg="modSp">
        <pc:chgData name="Catherine Leung" userId="dabd965c-b78d-4221-bc96-18215785a5a0" providerId="ADAL" clId="{FF144791-2927-466F-B5E8-64B1D1B5A8EA}" dt="2022-11-22T04:50:31.626" v="1" actId="20577"/>
        <pc:sldMkLst>
          <pc:docMk/>
          <pc:sldMk cId="1534928717" sldId="334"/>
        </pc:sldMkLst>
        <pc:spChg chg="mod">
          <ac:chgData name="Catherine Leung" userId="dabd965c-b78d-4221-bc96-18215785a5a0" providerId="ADAL" clId="{FF144791-2927-466F-B5E8-64B1D1B5A8EA}" dt="2022-11-22T04:50:31.626" v="1" actId="20577"/>
          <ac:spMkLst>
            <pc:docMk/>
            <pc:sldMk cId="1534928717" sldId="334"/>
            <ac:spMk id="2" creationId="{E4255857-430B-85BB-7893-2997E3275A7C}"/>
          </ac:spMkLst>
        </pc:spChg>
      </pc:sldChg>
      <pc:sldChg chg="modSp">
        <pc:chgData name="Catherine Leung" userId="dabd965c-b78d-4221-bc96-18215785a5a0" providerId="ADAL" clId="{FF144791-2927-466F-B5E8-64B1D1B5A8EA}" dt="2022-11-22T04:50:36.142" v="3" actId="20577"/>
        <pc:sldMkLst>
          <pc:docMk/>
          <pc:sldMk cId="1677553037" sldId="335"/>
        </pc:sldMkLst>
        <pc:spChg chg="mod">
          <ac:chgData name="Catherine Leung" userId="dabd965c-b78d-4221-bc96-18215785a5a0" providerId="ADAL" clId="{FF144791-2927-466F-B5E8-64B1D1B5A8EA}" dt="2022-11-22T04:50:34.352" v="2" actId="20577"/>
          <ac:spMkLst>
            <pc:docMk/>
            <pc:sldMk cId="1677553037" sldId="335"/>
            <ac:spMk id="12" creationId="{B9543E1C-475D-294E-42BA-53EAAE902ED2}"/>
          </ac:spMkLst>
        </pc:spChg>
        <pc:spChg chg="mod">
          <ac:chgData name="Catherine Leung" userId="dabd965c-b78d-4221-bc96-18215785a5a0" providerId="ADAL" clId="{FF144791-2927-466F-B5E8-64B1D1B5A8EA}" dt="2022-11-22T04:50:36.142" v="3" actId="20577"/>
          <ac:spMkLst>
            <pc:docMk/>
            <pc:sldMk cId="1677553037" sldId="335"/>
            <ac:spMk id="13" creationId="{D3DCEEDB-0C80-8C88-B320-97ACEDDB2351}"/>
          </ac:spMkLst>
        </pc:spChg>
      </pc:sldChg>
      <pc:sldChg chg="modSp">
        <pc:chgData name="Catherine Leung" userId="dabd965c-b78d-4221-bc96-18215785a5a0" providerId="ADAL" clId="{FF144791-2927-466F-B5E8-64B1D1B5A8EA}" dt="2022-11-22T04:51:02.860" v="13" actId="113"/>
        <pc:sldMkLst>
          <pc:docMk/>
          <pc:sldMk cId="2479658836" sldId="348"/>
        </pc:sldMkLst>
        <pc:spChg chg="mod">
          <ac:chgData name="Catherine Leung" userId="dabd965c-b78d-4221-bc96-18215785a5a0" providerId="ADAL" clId="{FF144791-2927-466F-B5E8-64B1D1B5A8EA}" dt="2022-11-22T04:51:02.860" v="13" actId="113"/>
          <ac:spMkLst>
            <pc:docMk/>
            <pc:sldMk cId="2479658836" sldId="348"/>
            <ac:spMk id="2" creationId="{937B5D40-91A1-D918-1C2D-950D9064FFD1}"/>
          </ac:spMkLst>
        </pc:spChg>
      </pc:sldChg>
      <pc:sldChg chg="modSp">
        <pc:chgData name="Catherine Leung" userId="dabd965c-b78d-4221-bc96-18215785a5a0" providerId="ADAL" clId="{FF144791-2927-466F-B5E8-64B1D1B5A8EA}" dt="2022-11-22T04:50:45.310" v="5" actId="20577"/>
        <pc:sldMkLst>
          <pc:docMk/>
          <pc:sldMk cId="1130110899" sldId="351"/>
        </pc:sldMkLst>
        <pc:spChg chg="mod">
          <ac:chgData name="Catherine Leung" userId="dabd965c-b78d-4221-bc96-18215785a5a0" providerId="ADAL" clId="{FF144791-2927-466F-B5E8-64B1D1B5A8EA}" dt="2022-11-22T04:50:45.310" v="5" actId="20577"/>
          <ac:spMkLst>
            <pc:docMk/>
            <pc:sldMk cId="1130110899" sldId="351"/>
            <ac:spMk id="7" creationId="{A79718D6-DE51-E5EA-A408-F8695ED67830}"/>
          </ac:spMkLst>
        </pc:spChg>
      </pc:sldChg>
      <pc:sldChg chg="modSp">
        <pc:chgData name="Catherine Leung" userId="dabd965c-b78d-4221-bc96-18215785a5a0" providerId="ADAL" clId="{FF144791-2927-466F-B5E8-64B1D1B5A8EA}" dt="2022-11-22T04:50:53.558" v="6" actId="20577"/>
        <pc:sldMkLst>
          <pc:docMk/>
          <pc:sldMk cId="1945922051" sldId="356"/>
        </pc:sldMkLst>
        <pc:spChg chg="mod">
          <ac:chgData name="Catherine Leung" userId="dabd965c-b78d-4221-bc96-18215785a5a0" providerId="ADAL" clId="{FF144791-2927-466F-B5E8-64B1D1B5A8EA}" dt="2022-11-22T04:50:53.558" v="6" actId="20577"/>
          <ac:spMkLst>
            <pc:docMk/>
            <pc:sldMk cId="1945922051" sldId="356"/>
            <ac:spMk id="6" creationId="{0E508DBE-5634-1E2D-5426-ED955C92CA08}"/>
          </ac:spMkLst>
        </pc:spChg>
      </pc:sldChg>
      <pc:sldChg chg="modSp mod">
        <pc:chgData name="Catherine Leung" userId="dabd965c-b78d-4221-bc96-18215785a5a0" providerId="ADAL" clId="{FF144791-2927-466F-B5E8-64B1D1B5A8EA}" dt="2022-11-22T04:51:15.430" v="27" actId="1038"/>
        <pc:sldMkLst>
          <pc:docMk/>
          <pc:sldMk cId="983182579" sldId="361"/>
        </pc:sldMkLst>
        <pc:spChg chg="mod">
          <ac:chgData name="Catherine Leung" userId="dabd965c-b78d-4221-bc96-18215785a5a0" providerId="ADAL" clId="{FF144791-2927-466F-B5E8-64B1D1B5A8EA}" dt="2022-11-22T04:51:10.170" v="14" actId="20577"/>
          <ac:spMkLst>
            <pc:docMk/>
            <pc:sldMk cId="983182579" sldId="361"/>
            <ac:spMk id="5" creationId="{7FB10B93-D19B-10D3-5705-547465A68011}"/>
          </ac:spMkLst>
        </pc:spChg>
        <pc:spChg chg="mod">
          <ac:chgData name="Catherine Leung" userId="dabd965c-b78d-4221-bc96-18215785a5a0" providerId="ADAL" clId="{FF144791-2927-466F-B5E8-64B1D1B5A8EA}" dt="2022-11-22T04:51:15.430" v="27" actId="1038"/>
          <ac:spMkLst>
            <pc:docMk/>
            <pc:sldMk cId="983182579" sldId="361"/>
            <ac:spMk id="14" creationId="{8D26C57F-4378-B44B-43C2-B93CBB5697C9}"/>
          </ac:spMkLst>
        </pc:spChg>
      </pc:sldChg>
      <pc:sldChg chg="modSp mod">
        <pc:chgData name="Catherine Leung" userId="dabd965c-b78d-4221-bc96-18215785a5a0" providerId="ADAL" clId="{FF144791-2927-466F-B5E8-64B1D1B5A8EA}" dt="2022-11-22T04:51:25.635" v="36" actId="20577"/>
        <pc:sldMkLst>
          <pc:docMk/>
          <pc:sldMk cId="3389311132" sldId="362"/>
        </pc:sldMkLst>
        <pc:spChg chg="mod">
          <ac:chgData name="Catherine Leung" userId="dabd965c-b78d-4221-bc96-18215785a5a0" providerId="ADAL" clId="{FF144791-2927-466F-B5E8-64B1D1B5A8EA}" dt="2022-11-22T04:51:19.256" v="28" actId="20577"/>
          <ac:spMkLst>
            <pc:docMk/>
            <pc:sldMk cId="3389311132" sldId="362"/>
            <ac:spMk id="5" creationId="{5BA96D44-BE6B-2299-17AD-86EB5EBBA3C7}"/>
          </ac:spMkLst>
        </pc:spChg>
        <pc:spChg chg="mod">
          <ac:chgData name="Catherine Leung" userId="dabd965c-b78d-4221-bc96-18215785a5a0" providerId="ADAL" clId="{FF144791-2927-466F-B5E8-64B1D1B5A8EA}" dt="2022-11-22T04:51:22.647" v="35" actId="1038"/>
          <ac:spMkLst>
            <pc:docMk/>
            <pc:sldMk cId="3389311132" sldId="362"/>
            <ac:spMk id="13" creationId="{070346FB-C8BE-7176-5B88-E9F678BF13D3}"/>
          </ac:spMkLst>
        </pc:spChg>
        <pc:spChg chg="mod">
          <ac:chgData name="Catherine Leung" userId="dabd965c-b78d-4221-bc96-18215785a5a0" providerId="ADAL" clId="{FF144791-2927-466F-B5E8-64B1D1B5A8EA}" dt="2022-11-22T04:51:25.635" v="36" actId="20577"/>
          <ac:spMkLst>
            <pc:docMk/>
            <pc:sldMk cId="3389311132" sldId="362"/>
            <ac:spMk id="21" creationId="{D544CB8C-2012-9088-D516-C035F989404C}"/>
          </ac:spMkLst>
        </pc:spChg>
      </pc:sldChg>
      <pc:sldChg chg="modSp mod">
        <pc:chgData name="Catherine Leung" userId="dabd965c-b78d-4221-bc96-18215785a5a0" providerId="ADAL" clId="{FF144791-2927-466F-B5E8-64B1D1B5A8EA}" dt="2022-11-22T04:51:34.732" v="44" actId="20577"/>
        <pc:sldMkLst>
          <pc:docMk/>
          <pc:sldMk cId="2057841107" sldId="363"/>
        </pc:sldMkLst>
        <pc:spChg chg="mod">
          <ac:chgData name="Catherine Leung" userId="dabd965c-b78d-4221-bc96-18215785a5a0" providerId="ADAL" clId="{FF144791-2927-466F-B5E8-64B1D1B5A8EA}" dt="2022-11-22T04:51:29.364" v="37" actId="20577"/>
          <ac:spMkLst>
            <pc:docMk/>
            <pc:sldMk cId="2057841107" sldId="363"/>
            <ac:spMk id="5" creationId="{5BA96D44-BE6B-2299-17AD-86EB5EBBA3C7}"/>
          </ac:spMkLst>
        </pc:spChg>
        <pc:spChg chg="mod">
          <ac:chgData name="Catherine Leung" userId="dabd965c-b78d-4221-bc96-18215785a5a0" providerId="ADAL" clId="{FF144791-2927-466F-B5E8-64B1D1B5A8EA}" dt="2022-11-22T04:51:32.427" v="43" actId="1038"/>
          <ac:spMkLst>
            <pc:docMk/>
            <pc:sldMk cId="2057841107" sldId="363"/>
            <ac:spMk id="13" creationId="{070346FB-C8BE-7176-5B88-E9F678BF13D3}"/>
          </ac:spMkLst>
        </pc:spChg>
        <pc:spChg chg="mod">
          <ac:chgData name="Catherine Leung" userId="dabd965c-b78d-4221-bc96-18215785a5a0" providerId="ADAL" clId="{FF144791-2927-466F-B5E8-64B1D1B5A8EA}" dt="2022-11-22T04:51:34.732" v="44" actId="20577"/>
          <ac:spMkLst>
            <pc:docMk/>
            <pc:sldMk cId="2057841107" sldId="363"/>
            <ac:spMk id="21" creationId="{D544CB8C-2012-9088-D516-C035F989404C}"/>
          </ac:spMkLst>
        </pc:spChg>
      </pc:sldChg>
    </pc:docChg>
  </pc:docChgLst>
  <pc:docChgLst>
    <pc:chgData name="Catherine Leung" userId="dabd965c-b78d-4221-bc96-18215785a5a0" providerId="ADAL" clId="{9BC41588-749C-45A4-8376-B3882DC0163D}"/>
    <pc:docChg chg="custSel modSld">
      <pc:chgData name="Catherine Leung" userId="dabd965c-b78d-4221-bc96-18215785a5a0" providerId="ADAL" clId="{9BC41588-749C-45A4-8376-B3882DC0163D}" dt="2022-10-07T03:53:53.708" v="3" actId="478"/>
      <pc:docMkLst>
        <pc:docMk/>
      </pc:docMkLst>
      <pc:sldChg chg="delSp modSp mod">
        <pc:chgData name="Catherine Leung" userId="dabd965c-b78d-4221-bc96-18215785a5a0" providerId="ADAL" clId="{9BC41588-749C-45A4-8376-B3882DC0163D}" dt="2022-10-07T03:53:53.708" v="3" actId="478"/>
        <pc:sldMkLst>
          <pc:docMk/>
          <pc:sldMk cId="2869529696" sldId="294"/>
        </pc:sldMkLst>
        <pc:spChg chg="del mod">
          <ac:chgData name="Catherine Leung" userId="dabd965c-b78d-4221-bc96-18215785a5a0" providerId="ADAL" clId="{9BC41588-749C-45A4-8376-B3882DC0163D}" dt="2022-10-07T03:53:53.708" v="3" actId="478"/>
          <ac:spMkLst>
            <pc:docMk/>
            <pc:sldMk cId="2869529696" sldId="294"/>
            <ac:spMk id="3" creationId="{D0FA9547-021C-4EE1-A34E-09CF2DB433C7}"/>
          </ac:spMkLst>
        </pc:spChg>
      </pc:sldChg>
    </pc:docChg>
  </pc:docChgLst>
  <pc:docChgLst>
    <pc:chgData name="Catherine Leung" userId="dabd965c-b78d-4221-bc96-18215785a5a0" providerId="ADAL" clId="{C05063AC-0A98-4D61-BFFD-58C1AC2FF502}"/>
    <pc:docChg chg="custSel addSld delSld modSld">
      <pc:chgData name="Catherine Leung" userId="dabd965c-b78d-4221-bc96-18215785a5a0" providerId="ADAL" clId="{C05063AC-0A98-4D61-BFFD-58C1AC2FF502}" dt="2022-10-14T04:03:50.171" v="131"/>
      <pc:docMkLst>
        <pc:docMk/>
      </pc:docMkLst>
      <pc:sldChg chg="del">
        <pc:chgData name="Catherine Leung" userId="dabd965c-b78d-4221-bc96-18215785a5a0" providerId="ADAL" clId="{C05063AC-0A98-4D61-BFFD-58C1AC2FF502}" dt="2022-10-14T00:47:07.142" v="0" actId="47"/>
        <pc:sldMkLst>
          <pc:docMk/>
          <pc:sldMk cId="4292852381" sldId="274"/>
        </pc:sldMkLst>
      </pc:sldChg>
      <pc:sldChg chg="addSp delSp modSp add mod">
        <pc:chgData name="Catherine Leung" userId="dabd965c-b78d-4221-bc96-18215785a5a0" providerId="ADAL" clId="{C05063AC-0A98-4D61-BFFD-58C1AC2FF502}" dt="2022-10-14T04:03:50.171" v="131"/>
        <pc:sldMkLst>
          <pc:docMk/>
          <pc:sldMk cId="2124716154" sldId="286"/>
        </pc:sldMkLst>
        <pc:spChg chg="mod">
          <ac:chgData name="Catherine Leung" userId="dabd965c-b78d-4221-bc96-18215785a5a0" providerId="ADAL" clId="{C05063AC-0A98-4D61-BFFD-58C1AC2FF502}" dt="2022-10-14T00:48:04.127" v="7" actId="1076"/>
          <ac:spMkLst>
            <pc:docMk/>
            <pc:sldMk cId="2124716154" sldId="286"/>
            <ac:spMk id="4" creationId="{00000000-0000-0000-0000-000000000000}"/>
          </ac:spMkLst>
        </pc:spChg>
        <pc:spChg chg="mod">
          <ac:chgData name="Catherine Leung" userId="dabd965c-b78d-4221-bc96-18215785a5a0" providerId="ADAL" clId="{C05063AC-0A98-4D61-BFFD-58C1AC2FF502}" dt="2022-10-14T04:03:50.171" v="131"/>
          <ac:spMkLst>
            <pc:docMk/>
            <pc:sldMk cId="2124716154" sldId="286"/>
            <ac:spMk id="20" creationId="{00000000-0000-0000-0000-000000000000}"/>
          </ac:spMkLst>
        </pc:spChg>
        <pc:graphicFrameChg chg="add del mod">
          <ac:chgData name="Catherine Leung" userId="dabd965c-b78d-4221-bc96-18215785a5a0" providerId="ADAL" clId="{C05063AC-0A98-4D61-BFFD-58C1AC2FF502}" dt="2022-10-14T03:58:37.009" v="120"/>
          <ac:graphicFrameMkLst>
            <pc:docMk/>
            <pc:sldMk cId="2124716154" sldId="286"/>
            <ac:graphicFrameMk id="2" creationId="{E9EE7724-6F85-4454-98FF-BCB1F0FF4287}"/>
          </ac:graphicFrameMkLst>
        </pc:graphicFrameChg>
      </pc:sldChg>
      <pc:sldChg chg="modSp mod">
        <pc:chgData name="Catherine Leung" userId="dabd965c-b78d-4221-bc96-18215785a5a0" providerId="ADAL" clId="{C05063AC-0A98-4D61-BFFD-58C1AC2FF502}" dt="2022-10-14T03:52:35.067" v="63" actId="14100"/>
        <pc:sldMkLst>
          <pc:docMk/>
          <pc:sldMk cId="364287018" sldId="295"/>
        </pc:sldMkLst>
        <pc:spChg chg="mod">
          <ac:chgData name="Catherine Leung" userId="dabd965c-b78d-4221-bc96-18215785a5a0" providerId="ADAL" clId="{C05063AC-0A98-4D61-BFFD-58C1AC2FF502}" dt="2022-10-14T03:52:35.067" v="63" actId="14100"/>
          <ac:spMkLst>
            <pc:docMk/>
            <pc:sldMk cId="364287018" sldId="295"/>
            <ac:spMk id="3" creationId="{D110395F-200E-2943-04AE-82176AFFABCB}"/>
          </ac:spMkLst>
        </pc:spChg>
      </pc:sldChg>
      <pc:sldChg chg="modSp mod">
        <pc:chgData name="Catherine Leung" userId="dabd965c-b78d-4221-bc96-18215785a5a0" providerId="ADAL" clId="{C05063AC-0A98-4D61-BFFD-58C1AC2FF502}" dt="2022-10-14T03:49:47.782" v="16" actId="18131"/>
        <pc:sldMkLst>
          <pc:docMk/>
          <pc:sldMk cId="1534928717" sldId="334"/>
        </pc:sldMkLst>
        <pc:picChg chg="mod modCrop">
          <ac:chgData name="Catherine Leung" userId="dabd965c-b78d-4221-bc96-18215785a5a0" providerId="ADAL" clId="{C05063AC-0A98-4D61-BFFD-58C1AC2FF502}" dt="2022-10-14T03:49:47.782" v="16" actId="18131"/>
          <ac:picMkLst>
            <pc:docMk/>
            <pc:sldMk cId="1534928717" sldId="334"/>
            <ac:picMk id="4" creationId="{99EF6DD0-392B-A20D-3E59-5EDA8AB20648}"/>
          </ac:picMkLst>
        </pc:picChg>
      </pc:sldChg>
      <pc:sldChg chg="modSp mod">
        <pc:chgData name="Catherine Leung" userId="dabd965c-b78d-4221-bc96-18215785a5a0" providerId="ADAL" clId="{C05063AC-0A98-4D61-BFFD-58C1AC2FF502}" dt="2022-10-14T03:52:47.618" v="65" actId="1076"/>
        <pc:sldMkLst>
          <pc:docMk/>
          <pc:sldMk cId="1677553037" sldId="335"/>
        </pc:sldMkLst>
        <pc:spChg chg="mod">
          <ac:chgData name="Catherine Leung" userId="dabd965c-b78d-4221-bc96-18215785a5a0" providerId="ADAL" clId="{C05063AC-0A98-4D61-BFFD-58C1AC2FF502}" dt="2022-10-14T03:52:47.618" v="65" actId="1076"/>
          <ac:spMkLst>
            <pc:docMk/>
            <pc:sldMk cId="1677553037" sldId="335"/>
            <ac:spMk id="14" creationId="{E25FC458-2BDB-73D7-58CA-B89706BEC176}"/>
          </ac:spMkLst>
        </pc:spChg>
        <pc:picChg chg="mod modCrop">
          <ac:chgData name="Catherine Leung" userId="dabd965c-b78d-4221-bc96-18215785a5a0" providerId="ADAL" clId="{C05063AC-0A98-4D61-BFFD-58C1AC2FF502}" dt="2022-10-14T03:49:57.189" v="19" actId="18131"/>
          <ac:picMkLst>
            <pc:docMk/>
            <pc:sldMk cId="1677553037" sldId="335"/>
            <ac:picMk id="11" creationId="{5F63CD4B-5D53-8A89-B151-9DE03C303535}"/>
          </ac:picMkLst>
        </pc:picChg>
      </pc:sldChg>
      <pc:sldChg chg="addSp delSp modSp mod">
        <pc:chgData name="Catherine Leung" userId="dabd965c-b78d-4221-bc96-18215785a5a0" providerId="ADAL" clId="{C05063AC-0A98-4D61-BFFD-58C1AC2FF502}" dt="2022-10-14T03:52:57.128" v="68" actId="1076"/>
        <pc:sldMkLst>
          <pc:docMk/>
          <pc:sldMk cId="1211216274" sldId="336"/>
        </pc:sldMkLst>
        <pc:spChg chg="mod">
          <ac:chgData name="Catherine Leung" userId="dabd965c-b78d-4221-bc96-18215785a5a0" providerId="ADAL" clId="{C05063AC-0A98-4D61-BFFD-58C1AC2FF502}" dt="2022-10-14T03:52:57.128" v="68" actId="1076"/>
          <ac:spMkLst>
            <pc:docMk/>
            <pc:sldMk cId="1211216274" sldId="336"/>
            <ac:spMk id="6" creationId="{C697583A-3B69-749A-9D54-148695A38A85}"/>
          </ac:spMkLst>
        </pc:spChg>
        <pc:picChg chg="del">
          <ac:chgData name="Catherine Leung" userId="dabd965c-b78d-4221-bc96-18215785a5a0" providerId="ADAL" clId="{C05063AC-0A98-4D61-BFFD-58C1AC2FF502}" dt="2022-10-14T03:50:08.098" v="20" actId="478"/>
          <ac:picMkLst>
            <pc:docMk/>
            <pc:sldMk cId="1211216274" sldId="336"/>
            <ac:picMk id="4" creationId="{D518D3E7-EA17-5C79-2DAA-0652C06D7DFA}"/>
          </ac:picMkLst>
        </pc:picChg>
        <pc:picChg chg="add mod">
          <ac:chgData name="Catherine Leung" userId="dabd965c-b78d-4221-bc96-18215785a5a0" providerId="ADAL" clId="{C05063AC-0A98-4D61-BFFD-58C1AC2FF502}" dt="2022-10-14T03:50:08.482" v="21"/>
          <ac:picMkLst>
            <pc:docMk/>
            <pc:sldMk cId="1211216274" sldId="336"/>
            <ac:picMk id="14" creationId="{300AC60C-F8B0-421E-9562-126BFDFF2DF9}"/>
          </ac:picMkLst>
        </pc:picChg>
      </pc:sldChg>
      <pc:sldChg chg="addSp delSp modSp mod">
        <pc:chgData name="Catherine Leung" userId="dabd965c-b78d-4221-bc96-18215785a5a0" providerId="ADAL" clId="{C05063AC-0A98-4D61-BFFD-58C1AC2FF502}" dt="2022-10-14T03:50:13.524" v="24" actId="167"/>
        <pc:sldMkLst>
          <pc:docMk/>
          <pc:sldMk cId="3981007353" sldId="337"/>
        </pc:sldMkLst>
        <pc:picChg chg="del">
          <ac:chgData name="Catherine Leung" userId="dabd965c-b78d-4221-bc96-18215785a5a0" providerId="ADAL" clId="{C05063AC-0A98-4D61-BFFD-58C1AC2FF502}" dt="2022-10-14T03:50:11.033" v="22" actId="478"/>
          <ac:picMkLst>
            <pc:docMk/>
            <pc:sldMk cId="3981007353" sldId="337"/>
            <ac:picMk id="4" creationId="{CF72C766-83D4-9433-2CD7-D18F330E814F}"/>
          </ac:picMkLst>
        </pc:picChg>
        <pc:picChg chg="add mod ord">
          <ac:chgData name="Catherine Leung" userId="dabd965c-b78d-4221-bc96-18215785a5a0" providerId="ADAL" clId="{C05063AC-0A98-4D61-BFFD-58C1AC2FF502}" dt="2022-10-14T03:50:13.524" v="24" actId="167"/>
          <ac:picMkLst>
            <pc:docMk/>
            <pc:sldMk cId="3981007353" sldId="337"/>
            <ac:picMk id="17" creationId="{2673C49C-DF0D-42E5-9251-D63E7C405025}"/>
          </ac:picMkLst>
        </pc:picChg>
      </pc:sldChg>
      <pc:sldChg chg="addSp delSp modSp mod">
        <pc:chgData name="Catherine Leung" userId="dabd965c-b78d-4221-bc96-18215785a5a0" providerId="ADAL" clId="{C05063AC-0A98-4D61-BFFD-58C1AC2FF502}" dt="2022-10-14T03:50:18.267" v="27" actId="167"/>
        <pc:sldMkLst>
          <pc:docMk/>
          <pc:sldMk cId="2319687896" sldId="338"/>
        </pc:sldMkLst>
        <pc:picChg chg="del">
          <ac:chgData name="Catherine Leung" userId="dabd965c-b78d-4221-bc96-18215785a5a0" providerId="ADAL" clId="{C05063AC-0A98-4D61-BFFD-58C1AC2FF502}" dt="2022-10-14T03:50:15.926" v="25" actId="478"/>
          <ac:picMkLst>
            <pc:docMk/>
            <pc:sldMk cId="2319687896" sldId="338"/>
            <ac:picMk id="4" creationId="{74F6165A-CA7D-770E-8F51-63C296DC189C}"/>
          </ac:picMkLst>
        </pc:picChg>
        <pc:picChg chg="add mod ord">
          <ac:chgData name="Catherine Leung" userId="dabd965c-b78d-4221-bc96-18215785a5a0" providerId="ADAL" clId="{C05063AC-0A98-4D61-BFFD-58C1AC2FF502}" dt="2022-10-14T03:50:18.267" v="27" actId="167"/>
          <ac:picMkLst>
            <pc:docMk/>
            <pc:sldMk cId="2319687896" sldId="338"/>
            <ac:picMk id="17" creationId="{533CD661-6129-449C-BD78-0B58A20A0413}"/>
          </ac:picMkLst>
        </pc:picChg>
      </pc:sldChg>
      <pc:sldChg chg="addSp delSp modSp mod">
        <pc:chgData name="Catherine Leung" userId="dabd965c-b78d-4221-bc96-18215785a5a0" providerId="ADAL" clId="{C05063AC-0A98-4D61-BFFD-58C1AC2FF502}" dt="2022-10-14T03:50:22.444" v="30" actId="167"/>
        <pc:sldMkLst>
          <pc:docMk/>
          <pc:sldMk cId="2896347710" sldId="339"/>
        </pc:sldMkLst>
        <pc:picChg chg="del">
          <ac:chgData name="Catherine Leung" userId="dabd965c-b78d-4221-bc96-18215785a5a0" providerId="ADAL" clId="{C05063AC-0A98-4D61-BFFD-58C1AC2FF502}" dt="2022-10-14T03:50:20.240" v="28" actId="478"/>
          <ac:picMkLst>
            <pc:docMk/>
            <pc:sldMk cId="2896347710" sldId="339"/>
            <ac:picMk id="4" creationId="{59AE28A0-719A-7DA6-EDD7-048E8A50C5D7}"/>
          </ac:picMkLst>
        </pc:picChg>
        <pc:picChg chg="add mod ord">
          <ac:chgData name="Catherine Leung" userId="dabd965c-b78d-4221-bc96-18215785a5a0" providerId="ADAL" clId="{C05063AC-0A98-4D61-BFFD-58C1AC2FF502}" dt="2022-10-14T03:50:22.444" v="30" actId="167"/>
          <ac:picMkLst>
            <pc:docMk/>
            <pc:sldMk cId="2896347710" sldId="339"/>
            <ac:picMk id="17" creationId="{C3F3871B-CAA2-4679-9898-F4B8C3CAD22B}"/>
          </ac:picMkLst>
        </pc:picChg>
      </pc:sldChg>
      <pc:sldChg chg="modSp mod">
        <pc:chgData name="Catherine Leung" userId="dabd965c-b78d-4221-bc96-18215785a5a0" providerId="ADAL" clId="{C05063AC-0A98-4D61-BFFD-58C1AC2FF502}" dt="2022-10-14T03:50:38.908" v="34" actId="1076"/>
        <pc:sldMkLst>
          <pc:docMk/>
          <pc:sldMk cId="2597078950" sldId="340"/>
        </pc:sldMkLst>
        <pc:picChg chg="mod modCrop">
          <ac:chgData name="Catherine Leung" userId="dabd965c-b78d-4221-bc96-18215785a5a0" providerId="ADAL" clId="{C05063AC-0A98-4D61-BFFD-58C1AC2FF502}" dt="2022-10-14T03:50:38.908" v="34" actId="1076"/>
          <ac:picMkLst>
            <pc:docMk/>
            <pc:sldMk cId="2597078950" sldId="340"/>
            <ac:picMk id="3" creationId="{DB7FA2ED-DE5D-E2A0-0560-361C9120CFA6}"/>
          </ac:picMkLst>
        </pc:picChg>
      </pc:sldChg>
      <pc:sldChg chg="modSp mod">
        <pc:chgData name="Catherine Leung" userId="dabd965c-b78d-4221-bc96-18215785a5a0" providerId="ADAL" clId="{C05063AC-0A98-4D61-BFFD-58C1AC2FF502}" dt="2022-10-14T03:54:55.629" v="103" actId="1035"/>
        <pc:sldMkLst>
          <pc:docMk/>
          <pc:sldMk cId="2377084381" sldId="346"/>
        </pc:sldMkLst>
        <pc:spChg chg="mod">
          <ac:chgData name="Catherine Leung" userId="dabd965c-b78d-4221-bc96-18215785a5a0" providerId="ADAL" clId="{C05063AC-0A98-4D61-BFFD-58C1AC2FF502}" dt="2022-10-14T03:54:55.629" v="103" actId="1035"/>
          <ac:spMkLst>
            <pc:docMk/>
            <pc:sldMk cId="2377084381" sldId="346"/>
            <ac:spMk id="6" creationId="{634E9FF1-551F-9B77-87E4-F8F0061AB494}"/>
          </ac:spMkLst>
        </pc:spChg>
        <pc:spChg chg="mod">
          <ac:chgData name="Catherine Leung" userId="dabd965c-b78d-4221-bc96-18215785a5a0" providerId="ADAL" clId="{C05063AC-0A98-4D61-BFFD-58C1AC2FF502}" dt="2022-10-14T03:54:47.350" v="94" actId="1076"/>
          <ac:spMkLst>
            <pc:docMk/>
            <pc:sldMk cId="2377084381" sldId="346"/>
            <ac:spMk id="7" creationId="{4A1D5BEB-A225-516B-3633-946A9779A5F1}"/>
          </ac:spMkLst>
        </pc:spChg>
      </pc:sldChg>
      <pc:sldChg chg="modSp">
        <pc:chgData name="Catherine Leung" userId="dabd965c-b78d-4221-bc96-18215785a5a0" providerId="ADAL" clId="{C05063AC-0A98-4D61-BFFD-58C1AC2FF502}" dt="2022-10-14T03:54:58.586" v="104" actId="120"/>
        <pc:sldMkLst>
          <pc:docMk/>
          <pc:sldMk cId="2321291146" sldId="347"/>
        </pc:sldMkLst>
        <pc:spChg chg="mod">
          <ac:chgData name="Catherine Leung" userId="dabd965c-b78d-4221-bc96-18215785a5a0" providerId="ADAL" clId="{C05063AC-0A98-4D61-BFFD-58C1AC2FF502}" dt="2022-10-14T03:54:58.586" v="104" actId="120"/>
          <ac:spMkLst>
            <pc:docMk/>
            <pc:sldMk cId="2321291146" sldId="347"/>
            <ac:spMk id="6" creationId="{F2E512B3-8FCF-0ECB-DD3D-A5BFEA8D22F7}"/>
          </ac:spMkLst>
        </pc:spChg>
      </pc:sldChg>
      <pc:sldChg chg="addSp delSp modSp mod">
        <pc:chgData name="Catherine Leung" userId="dabd965c-b78d-4221-bc96-18215785a5a0" providerId="ADAL" clId="{C05063AC-0A98-4D61-BFFD-58C1AC2FF502}" dt="2022-10-14T03:53:08.208" v="70" actId="1076"/>
        <pc:sldMkLst>
          <pc:docMk/>
          <pc:sldMk cId="1130110899" sldId="351"/>
        </pc:sldMkLst>
        <pc:spChg chg="mod">
          <ac:chgData name="Catherine Leung" userId="dabd965c-b78d-4221-bc96-18215785a5a0" providerId="ADAL" clId="{C05063AC-0A98-4D61-BFFD-58C1AC2FF502}" dt="2022-10-14T03:53:08.208" v="70" actId="1076"/>
          <ac:spMkLst>
            <pc:docMk/>
            <pc:sldMk cId="1130110899" sldId="351"/>
            <ac:spMk id="7" creationId="{A79718D6-DE51-E5EA-A408-F8695ED67830}"/>
          </ac:spMkLst>
        </pc:spChg>
        <pc:picChg chg="del">
          <ac:chgData name="Catherine Leung" userId="dabd965c-b78d-4221-bc96-18215785a5a0" providerId="ADAL" clId="{C05063AC-0A98-4D61-BFFD-58C1AC2FF502}" dt="2022-10-14T03:50:43.611" v="35" actId="478"/>
          <ac:picMkLst>
            <pc:docMk/>
            <pc:sldMk cId="1130110899" sldId="351"/>
            <ac:picMk id="6" creationId="{0769C613-12C4-3992-76DA-EE6B2FE0B5CF}"/>
          </ac:picMkLst>
        </pc:picChg>
        <pc:picChg chg="add mod">
          <ac:chgData name="Catherine Leung" userId="dabd965c-b78d-4221-bc96-18215785a5a0" providerId="ADAL" clId="{C05063AC-0A98-4D61-BFFD-58C1AC2FF502}" dt="2022-10-14T03:50:45.893" v="37" actId="1076"/>
          <ac:picMkLst>
            <pc:docMk/>
            <pc:sldMk cId="1130110899" sldId="351"/>
            <ac:picMk id="14" creationId="{599A9F15-8293-4FF6-8BCB-AEA59C9D8F7A}"/>
          </ac:picMkLst>
        </pc:picChg>
      </pc:sldChg>
      <pc:sldChg chg="addSp delSp modSp mod">
        <pc:chgData name="Catherine Leung" userId="dabd965c-b78d-4221-bc96-18215785a5a0" providerId="ADAL" clId="{C05063AC-0A98-4D61-BFFD-58C1AC2FF502}" dt="2022-10-14T03:50:48.888" v="39"/>
        <pc:sldMkLst>
          <pc:docMk/>
          <pc:sldMk cId="3729416916" sldId="352"/>
        </pc:sldMkLst>
        <pc:picChg chg="del">
          <ac:chgData name="Catherine Leung" userId="dabd965c-b78d-4221-bc96-18215785a5a0" providerId="ADAL" clId="{C05063AC-0A98-4D61-BFFD-58C1AC2FF502}" dt="2022-10-14T03:50:48.663" v="38" actId="478"/>
          <ac:picMkLst>
            <pc:docMk/>
            <pc:sldMk cId="3729416916" sldId="352"/>
            <ac:picMk id="5" creationId="{E9219820-B7A5-DE78-0923-2647E8294F38}"/>
          </ac:picMkLst>
        </pc:picChg>
        <pc:picChg chg="add mod">
          <ac:chgData name="Catherine Leung" userId="dabd965c-b78d-4221-bc96-18215785a5a0" providerId="ADAL" clId="{C05063AC-0A98-4D61-BFFD-58C1AC2FF502}" dt="2022-10-14T03:50:48.888" v="39"/>
          <ac:picMkLst>
            <pc:docMk/>
            <pc:sldMk cId="3729416916" sldId="352"/>
            <ac:picMk id="18" creationId="{E82E8F9B-829D-4A2C-B09A-043D6324E425}"/>
          </ac:picMkLst>
        </pc:picChg>
      </pc:sldChg>
      <pc:sldChg chg="addSp delSp modSp mod">
        <pc:chgData name="Catherine Leung" userId="dabd965c-b78d-4221-bc96-18215785a5a0" providerId="ADAL" clId="{C05063AC-0A98-4D61-BFFD-58C1AC2FF502}" dt="2022-10-14T03:53:22.126" v="73" actId="1076"/>
        <pc:sldMkLst>
          <pc:docMk/>
          <pc:sldMk cId="2680356655" sldId="353"/>
        </pc:sldMkLst>
        <pc:spChg chg="mod">
          <ac:chgData name="Catherine Leung" userId="dabd965c-b78d-4221-bc96-18215785a5a0" providerId="ADAL" clId="{C05063AC-0A98-4D61-BFFD-58C1AC2FF502}" dt="2022-10-14T03:53:22.126" v="73" actId="1076"/>
          <ac:spMkLst>
            <pc:docMk/>
            <pc:sldMk cId="2680356655" sldId="353"/>
            <ac:spMk id="6" creationId="{3250518A-FE30-9204-0661-69D9275011A0}"/>
          </ac:spMkLst>
        </pc:spChg>
        <pc:picChg chg="del">
          <ac:chgData name="Catherine Leung" userId="dabd965c-b78d-4221-bc96-18215785a5a0" providerId="ADAL" clId="{C05063AC-0A98-4D61-BFFD-58C1AC2FF502}" dt="2022-10-14T03:50:51.234" v="40" actId="478"/>
          <ac:picMkLst>
            <pc:docMk/>
            <pc:sldMk cId="2680356655" sldId="353"/>
            <ac:picMk id="5" creationId="{4173EF7C-2A3F-89F8-8A48-4A313D499B1E}"/>
          </ac:picMkLst>
        </pc:picChg>
        <pc:picChg chg="add mod">
          <ac:chgData name="Catherine Leung" userId="dabd965c-b78d-4221-bc96-18215785a5a0" providerId="ADAL" clId="{C05063AC-0A98-4D61-BFFD-58C1AC2FF502}" dt="2022-10-14T03:50:51.494" v="41"/>
          <ac:picMkLst>
            <pc:docMk/>
            <pc:sldMk cId="2680356655" sldId="353"/>
            <ac:picMk id="13" creationId="{8834A001-724F-4281-821F-2B2AC333DD15}"/>
          </ac:picMkLst>
        </pc:picChg>
      </pc:sldChg>
      <pc:sldChg chg="addSp delSp modSp mod">
        <pc:chgData name="Catherine Leung" userId="dabd965c-b78d-4221-bc96-18215785a5a0" providerId="ADAL" clId="{C05063AC-0A98-4D61-BFFD-58C1AC2FF502}" dt="2022-10-14T03:53:30.523" v="75" actId="1076"/>
        <pc:sldMkLst>
          <pc:docMk/>
          <pc:sldMk cId="1502460531" sldId="354"/>
        </pc:sldMkLst>
        <pc:spChg chg="mod">
          <ac:chgData name="Catherine Leung" userId="dabd965c-b78d-4221-bc96-18215785a5a0" providerId="ADAL" clId="{C05063AC-0A98-4D61-BFFD-58C1AC2FF502}" dt="2022-10-14T03:53:30.523" v="75" actId="1076"/>
          <ac:spMkLst>
            <pc:docMk/>
            <pc:sldMk cId="1502460531" sldId="354"/>
            <ac:spMk id="6" creationId="{038314CB-C5B3-2886-3239-134EBE6EB508}"/>
          </ac:spMkLst>
        </pc:spChg>
        <pc:spChg chg="mod">
          <ac:chgData name="Catherine Leung" userId="dabd965c-b78d-4221-bc96-18215785a5a0" providerId="ADAL" clId="{C05063AC-0A98-4D61-BFFD-58C1AC2FF502}" dt="2022-10-14T03:53:25.081" v="74" actId="120"/>
          <ac:spMkLst>
            <pc:docMk/>
            <pc:sldMk cId="1502460531" sldId="354"/>
            <ac:spMk id="8" creationId="{158D8783-8FD3-B9AB-10BB-088BEFB95BD3}"/>
          </ac:spMkLst>
        </pc:spChg>
        <pc:picChg chg="del">
          <ac:chgData name="Catherine Leung" userId="dabd965c-b78d-4221-bc96-18215785a5a0" providerId="ADAL" clId="{C05063AC-0A98-4D61-BFFD-58C1AC2FF502}" dt="2022-10-14T03:50:54.197" v="42" actId="478"/>
          <ac:picMkLst>
            <pc:docMk/>
            <pc:sldMk cId="1502460531" sldId="354"/>
            <ac:picMk id="5" creationId="{65494418-A498-6D98-EE63-0AB382D65925}"/>
          </ac:picMkLst>
        </pc:picChg>
        <pc:picChg chg="mod">
          <ac:chgData name="Catherine Leung" userId="dabd965c-b78d-4221-bc96-18215785a5a0" providerId="ADAL" clId="{C05063AC-0A98-4D61-BFFD-58C1AC2FF502}" dt="2022-10-14T03:51:14.148" v="49" actId="196"/>
          <ac:picMkLst>
            <pc:docMk/>
            <pc:sldMk cId="1502460531" sldId="354"/>
            <ac:picMk id="7" creationId="{F8491E2F-1C77-FAE2-C23B-D3E18ACBF4C5}"/>
          </ac:picMkLst>
        </pc:picChg>
        <pc:picChg chg="add mod">
          <ac:chgData name="Catherine Leung" userId="dabd965c-b78d-4221-bc96-18215785a5a0" providerId="ADAL" clId="{C05063AC-0A98-4D61-BFFD-58C1AC2FF502}" dt="2022-10-14T03:50:54.450" v="43"/>
          <ac:picMkLst>
            <pc:docMk/>
            <pc:sldMk cId="1502460531" sldId="354"/>
            <ac:picMk id="16" creationId="{72953C8F-8675-421B-BD83-522A4F8BA64B}"/>
          </ac:picMkLst>
        </pc:picChg>
      </pc:sldChg>
      <pc:sldChg chg="addSp delSp modSp mod">
        <pc:chgData name="Catherine Leung" userId="dabd965c-b78d-4221-bc96-18215785a5a0" providerId="ADAL" clId="{C05063AC-0A98-4D61-BFFD-58C1AC2FF502}" dt="2022-10-14T03:53:43.969" v="78" actId="1076"/>
        <pc:sldMkLst>
          <pc:docMk/>
          <pc:sldMk cId="3651622789" sldId="355"/>
        </pc:sldMkLst>
        <pc:spChg chg="mod">
          <ac:chgData name="Catherine Leung" userId="dabd965c-b78d-4221-bc96-18215785a5a0" providerId="ADAL" clId="{C05063AC-0A98-4D61-BFFD-58C1AC2FF502}" dt="2022-10-14T03:53:43.969" v="78" actId="1076"/>
          <ac:spMkLst>
            <pc:docMk/>
            <pc:sldMk cId="3651622789" sldId="355"/>
            <ac:spMk id="5" creationId="{B6DABD10-624D-B195-7AE6-2AB89A6FBBB2}"/>
          </ac:spMkLst>
        </pc:spChg>
        <pc:spChg chg="mod">
          <ac:chgData name="Catherine Leung" userId="dabd965c-b78d-4221-bc96-18215785a5a0" providerId="ADAL" clId="{C05063AC-0A98-4D61-BFFD-58C1AC2FF502}" dt="2022-10-14T03:53:43.969" v="78" actId="1076"/>
          <ac:spMkLst>
            <pc:docMk/>
            <pc:sldMk cId="3651622789" sldId="355"/>
            <ac:spMk id="7" creationId="{84ED3728-1BF4-13D5-5C05-52232ABB41DA}"/>
          </ac:spMkLst>
        </pc:spChg>
        <pc:picChg chg="del">
          <ac:chgData name="Catherine Leung" userId="dabd965c-b78d-4221-bc96-18215785a5a0" providerId="ADAL" clId="{C05063AC-0A98-4D61-BFFD-58C1AC2FF502}" dt="2022-10-14T03:51:18.881" v="50" actId="478"/>
          <ac:picMkLst>
            <pc:docMk/>
            <pc:sldMk cId="3651622789" sldId="355"/>
            <ac:picMk id="6" creationId="{CD0A3AF4-FA1E-7227-D52F-0A95B490E3A7}"/>
          </ac:picMkLst>
        </pc:picChg>
        <pc:picChg chg="add mod">
          <ac:chgData name="Catherine Leung" userId="dabd965c-b78d-4221-bc96-18215785a5a0" providerId="ADAL" clId="{C05063AC-0A98-4D61-BFFD-58C1AC2FF502}" dt="2022-10-14T03:51:19.298" v="51"/>
          <ac:picMkLst>
            <pc:docMk/>
            <pc:sldMk cId="3651622789" sldId="355"/>
            <ac:picMk id="14" creationId="{D2D3E417-6E71-45D8-AA52-1FEDE5D505BF}"/>
          </ac:picMkLst>
        </pc:picChg>
      </pc:sldChg>
      <pc:sldChg chg="addSp delSp modSp mod">
        <pc:chgData name="Catherine Leung" userId="dabd965c-b78d-4221-bc96-18215785a5a0" providerId="ADAL" clId="{C05063AC-0A98-4D61-BFFD-58C1AC2FF502}" dt="2022-10-14T03:54:36.026" v="91" actId="1076"/>
        <pc:sldMkLst>
          <pc:docMk/>
          <pc:sldMk cId="1945922051" sldId="356"/>
        </pc:sldMkLst>
        <pc:spChg chg="mod">
          <ac:chgData name="Catherine Leung" userId="dabd965c-b78d-4221-bc96-18215785a5a0" providerId="ADAL" clId="{C05063AC-0A98-4D61-BFFD-58C1AC2FF502}" dt="2022-10-14T03:54:32.485" v="90" actId="1076"/>
          <ac:spMkLst>
            <pc:docMk/>
            <pc:sldMk cId="1945922051" sldId="356"/>
            <ac:spMk id="6" creationId="{0E508DBE-5634-1E2D-5426-ED955C92CA08}"/>
          </ac:spMkLst>
        </pc:spChg>
        <pc:picChg chg="mod">
          <ac:chgData name="Catherine Leung" userId="dabd965c-b78d-4221-bc96-18215785a5a0" providerId="ADAL" clId="{C05063AC-0A98-4D61-BFFD-58C1AC2FF502}" dt="2022-10-14T03:54:36.026" v="91" actId="1076"/>
          <ac:picMkLst>
            <pc:docMk/>
            <pc:sldMk cId="1945922051" sldId="356"/>
            <ac:picMk id="5" creationId="{5D90E924-6474-0735-3B65-AC01B55E5F76}"/>
          </ac:picMkLst>
        </pc:picChg>
        <pc:picChg chg="mod">
          <ac:chgData name="Catherine Leung" userId="dabd965c-b78d-4221-bc96-18215785a5a0" providerId="ADAL" clId="{C05063AC-0A98-4D61-BFFD-58C1AC2FF502}" dt="2022-10-14T03:54:16.829" v="84" actId="1076"/>
          <ac:picMkLst>
            <pc:docMk/>
            <pc:sldMk cId="1945922051" sldId="356"/>
            <ac:picMk id="7" creationId="{9E7A800E-46C2-11CD-76A3-02461F8D7741}"/>
          </ac:picMkLst>
        </pc:picChg>
        <pc:picChg chg="del">
          <ac:chgData name="Catherine Leung" userId="dabd965c-b78d-4221-bc96-18215785a5a0" providerId="ADAL" clId="{C05063AC-0A98-4D61-BFFD-58C1AC2FF502}" dt="2022-10-14T03:51:31.802" v="52" actId="478"/>
          <ac:picMkLst>
            <pc:docMk/>
            <pc:sldMk cId="1945922051" sldId="356"/>
            <ac:picMk id="8" creationId="{ECB5FFD2-2136-C11C-74B1-D26F6F98EEF4}"/>
          </ac:picMkLst>
        </pc:picChg>
        <pc:picChg chg="add mod">
          <ac:chgData name="Catherine Leung" userId="dabd965c-b78d-4221-bc96-18215785a5a0" providerId="ADAL" clId="{C05063AC-0A98-4D61-BFFD-58C1AC2FF502}" dt="2022-10-14T03:54:27.382" v="89" actId="1076"/>
          <ac:picMkLst>
            <pc:docMk/>
            <pc:sldMk cId="1945922051" sldId="356"/>
            <ac:picMk id="15" creationId="{DE2B7C3B-E44C-4122-8E3F-A71EBAB4122A}"/>
          </ac:picMkLst>
        </pc:picChg>
      </pc:sldChg>
      <pc:sldChg chg="modSp mod">
        <pc:chgData name="Catherine Leung" userId="dabd965c-b78d-4221-bc96-18215785a5a0" providerId="ADAL" clId="{C05063AC-0A98-4D61-BFFD-58C1AC2FF502}" dt="2022-10-14T03:55:11.800" v="114" actId="1038"/>
        <pc:sldMkLst>
          <pc:docMk/>
          <pc:sldMk cId="1158236166" sldId="357"/>
        </pc:sldMkLst>
        <pc:spChg chg="mod">
          <ac:chgData name="Catherine Leung" userId="dabd965c-b78d-4221-bc96-18215785a5a0" providerId="ADAL" clId="{C05063AC-0A98-4D61-BFFD-58C1AC2FF502}" dt="2022-10-14T03:55:11.800" v="114" actId="1038"/>
          <ac:spMkLst>
            <pc:docMk/>
            <pc:sldMk cId="1158236166" sldId="357"/>
            <ac:spMk id="6" creationId="{C0CC2C8C-F4B1-7EF7-6EDB-0A7FEE0C6261}"/>
          </ac:spMkLst>
        </pc:spChg>
        <pc:spChg chg="mod">
          <ac:chgData name="Catherine Leung" userId="dabd965c-b78d-4221-bc96-18215785a5a0" providerId="ADAL" clId="{C05063AC-0A98-4D61-BFFD-58C1AC2FF502}" dt="2022-10-14T03:55:04.723" v="105" actId="1076"/>
          <ac:spMkLst>
            <pc:docMk/>
            <pc:sldMk cId="1158236166" sldId="357"/>
            <ac:spMk id="7" creationId="{E0103B9D-2466-12ED-5D3F-FF64E723C7D0}"/>
          </ac:spMkLst>
        </pc:spChg>
      </pc:sldChg>
      <pc:sldChg chg="modSp mod">
        <pc:chgData name="Catherine Leung" userId="dabd965c-b78d-4221-bc96-18215785a5a0" providerId="ADAL" clId="{C05063AC-0A98-4D61-BFFD-58C1AC2FF502}" dt="2022-10-14T03:55:22.471" v="117" actId="1076"/>
        <pc:sldMkLst>
          <pc:docMk/>
          <pc:sldMk cId="3965076727" sldId="358"/>
        </pc:sldMkLst>
        <pc:spChg chg="mod">
          <ac:chgData name="Catherine Leung" userId="dabd965c-b78d-4221-bc96-18215785a5a0" providerId="ADAL" clId="{C05063AC-0A98-4D61-BFFD-58C1AC2FF502}" dt="2022-10-14T03:55:22.471" v="117" actId="1076"/>
          <ac:spMkLst>
            <pc:docMk/>
            <pc:sldMk cId="3965076727" sldId="358"/>
            <ac:spMk id="6" creationId="{BA01CD2C-AA76-2BD0-48BF-B27DF7837733}"/>
          </ac:spMkLst>
        </pc:spChg>
      </pc:sldChg>
      <pc:sldChg chg="modSp mod">
        <pc:chgData name="Catherine Leung" userId="dabd965c-b78d-4221-bc96-18215785a5a0" providerId="ADAL" clId="{C05063AC-0A98-4D61-BFFD-58C1AC2FF502}" dt="2022-10-14T03:52:12.242" v="60" actId="18131"/>
        <pc:sldMkLst>
          <pc:docMk/>
          <pc:sldMk cId="2061162555" sldId="360"/>
        </pc:sldMkLst>
        <pc:picChg chg="mod modCrop">
          <ac:chgData name="Catherine Leung" userId="dabd965c-b78d-4221-bc96-18215785a5a0" providerId="ADAL" clId="{C05063AC-0A98-4D61-BFFD-58C1AC2FF502}" dt="2022-10-14T03:52:12.242" v="60" actId="18131"/>
          <ac:picMkLst>
            <pc:docMk/>
            <pc:sldMk cId="2061162555" sldId="360"/>
            <ac:picMk id="9" creationId="{1C276D7E-DAE4-5742-615B-5F790AB808BF}"/>
          </ac:picMkLst>
        </pc:picChg>
      </pc:sldChg>
      <pc:sldChg chg="del">
        <pc:chgData name="Catherine Leung" userId="dabd965c-b78d-4221-bc96-18215785a5a0" providerId="ADAL" clId="{C05063AC-0A98-4D61-BFFD-58C1AC2FF502}" dt="2022-10-14T00:47:07.142" v="0" actId="47"/>
        <pc:sldMkLst>
          <pc:docMk/>
          <pc:sldMk cId="2227394886" sldId="368"/>
        </pc:sldMkLst>
      </pc:sldChg>
      <pc:sldChg chg="new del mod modClrScheme chgLayout">
        <pc:chgData name="Catherine Leung" userId="dabd965c-b78d-4221-bc96-18215785a5a0" providerId="ADAL" clId="{C05063AC-0A98-4D61-BFFD-58C1AC2FF502}" dt="2022-10-14T00:47:48.723" v="4" actId="47"/>
        <pc:sldMkLst>
          <pc:docMk/>
          <pc:sldMk cId="4255661460" sldId="368"/>
        </pc:sldMkLst>
      </pc:sldChg>
    </pc:docChg>
  </pc:docChgLst>
  <pc:docChgLst>
    <pc:chgData name="Catherine Leung" userId="dabd965c-b78d-4221-bc96-18215785a5a0" providerId="ADAL" clId="{71BC529C-633F-458C-AE42-975EC972D1A3}"/>
    <pc:docChg chg="custSel modSld">
      <pc:chgData name="Catherine Leung" userId="dabd965c-b78d-4221-bc96-18215785a5a0" providerId="ADAL" clId="{71BC529C-633F-458C-AE42-975EC972D1A3}" dt="2022-11-17T11:32:01.791" v="1" actId="22"/>
      <pc:docMkLst>
        <pc:docMk/>
      </pc:docMkLst>
      <pc:sldChg chg="addSp delSp mod">
        <pc:chgData name="Catherine Leung" userId="dabd965c-b78d-4221-bc96-18215785a5a0" providerId="ADAL" clId="{71BC529C-633F-458C-AE42-975EC972D1A3}" dt="2022-11-17T11:32:01.791" v="1" actId="22"/>
        <pc:sldMkLst>
          <pc:docMk/>
          <pc:sldMk cId="712209596" sldId="297"/>
        </pc:sldMkLst>
        <pc:picChg chg="add">
          <ac:chgData name="Catherine Leung" userId="dabd965c-b78d-4221-bc96-18215785a5a0" providerId="ADAL" clId="{71BC529C-633F-458C-AE42-975EC972D1A3}" dt="2022-11-17T11:32:01.791" v="1" actId="22"/>
          <ac:picMkLst>
            <pc:docMk/>
            <pc:sldMk cId="712209596" sldId="297"/>
            <ac:picMk id="5" creationId="{B8DE0E78-045F-4525-9AF7-918041ABB803}"/>
          </ac:picMkLst>
        </pc:picChg>
        <pc:picChg chg="del">
          <ac:chgData name="Catherine Leung" userId="dabd965c-b78d-4221-bc96-18215785a5a0" providerId="ADAL" clId="{71BC529C-633F-458C-AE42-975EC972D1A3}" dt="2022-11-17T11:32:01.205" v="0" actId="478"/>
          <ac:picMkLst>
            <pc:docMk/>
            <pc:sldMk cId="712209596" sldId="297"/>
            <ac:picMk id="11" creationId="{2EAD697F-8645-83F8-4C8C-EF1360E33CF6}"/>
          </ac:picMkLst>
        </pc:picChg>
      </pc:sldChg>
    </pc:docChg>
  </pc:docChgLst>
  <pc:docChgLst>
    <pc:chgData name="Wendy So" userId="d80f3c79-4e49-461a-8c26-d65e0df09a66" providerId="ADAL" clId="{8D905ABE-04E7-314F-B817-9EEA5CBE476A}"/>
    <pc:docChg chg="modSld">
      <pc:chgData name="Wendy So" userId="d80f3c79-4e49-461a-8c26-d65e0df09a66" providerId="ADAL" clId="{8D905ABE-04E7-314F-B817-9EEA5CBE476A}" dt="2022-10-09T16:15:55.152" v="7" actId="14826"/>
      <pc:docMkLst>
        <pc:docMk/>
      </pc:docMkLst>
      <pc:sldChg chg="modSp">
        <pc:chgData name="Wendy So" userId="d80f3c79-4e49-461a-8c26-d65e0df09a66" providerId="ADAL" clId="{8D905ABE-04E7-314F-B817-9EEA5CBE476A}" dt="2022-10-09T16:15:01.063" v="0" actId="14826"/>
        <pc:sldMkLst>
          <pc:docMk/>
          <pc:sldMk cId="1211216274" sldId="336"/>
        </pc:sldMkLst>
        <pc:picChg chg="mod">
          <ac:chgData name="Wendy So" userId="d80f3c79-4e49-461a-8c26-d65e0df09a66" providerId="ADAL" clId="{8D905ABE-04E7-314F-B817-9EEA5CBE476A}" dt="2022-10-09T16:15:01.063" v="0" actId="14826"/>
          <ac:picMkLst>
            <pc:docMk/>
            <pc:sldMk cId="1211216274" sldId="336"/>
            <ac:picMk id="7" creationId="{86571080-49F7-2212-C4E8-2F231E5ADA4A}"/>
          </ac:picMkLst>
        </pc:picChg>
      </pc:sldChg>
      <pc:sldChg chg="modSp">
        <pc:chgData name="Wendy So" userId="d80f3c79-4e49-461a-8c26-d65e0df09a66" providerId="ADAL" clId="{8D905ABE-04E7-314F-B817-9EEA5CBE476A}" dt="2022-10-09T16:15:10.034" v="1" actId="14826"/>
        <pc:sldMkLst>
          <pc:docMk/>
          <pc:sldMk cId="3981007353" sldId="337"/>
        </pc:sldMkLst>
        <pc:picChg chg="mod">
          <ac:chgData name="Wendy So" userId="d80f3c79-4e49-461a-8c26-d65e0df09a66" providerId="ADAL" clId="{8D905ABE-04E7-314F-B817-9EEA5CBE476A}" dt="2022-10-09T16:15:10.034" v="1" actId="14826"/>
          <ac:picMkLst>
            <pc:docMk/>
            <pc:sldMk cId="3981007353" sldId="337"/>
            <ac:picMk id="10" creationId="{7AA2EC7A-330A-1134-FBDA-45630FAF5E54}"/>
          </ac:picMkLst>
        </pc:picChg>
      </pc:sldChg>
      <pc:sldChg chg="modSp mod">
        <pc:chgData name="Wendy So" userId="d80f3c79-4e49-461a-8c26-d65e0df09a66" providerId="ADAL" clId="{8D905ABE-04E7-314F-B817-9EEA5CBE476A}" dt="2022-10-09T16:15:35.256" v="5" actId="14100"/>
        <pc:sldMkLst>
          <pc:docMk/>
          <pc:sldMk cId="2319687896" sldId="338"/>
        </pc:sldMkLst>
        <pc:picChg chg="mod modCrop">
          <ac:chgData name="Wendy So" userId="d80f3c79-4e49-461a-8c26-d65e0df09a66" providerId="ADAL" clId="{8D905ABE-04E7-314F-B817-9EEA5CBE476A}" dt="2022-10-09T16:15:35.256" v="5" actId="14100"/>
          <ac:picMkLst>
            <pc:docMk/>
            <pc:sldMk cId="2319687896" sldId="338"/>
            <ac:picMk id="9" creationId="{11AE3A97-5B90-646F-BF96-28C54D89632D}"/>
          </ac:picMkLst>
        </pc:picChg>
      </pc:sldChg>
      <pc:sldChg chg="modSp">
        <pc:chgData name="Wendy So" userId="d80f3c79-4e49-461a-8c26-d65e0df09a66" providerId="ADAL" clId="{8D905ABE-04E7-314F-B817-9EEA5CBE476A}" dt="2022-10-09T16:15:44.957" v="6" actId="14826"/>
        <pc:sldMkLst>
          <pc:docMk/>
          <pc:sldMk cId="2896347710" sldId="339"/>
        </pc:sldMkLst>
        <pc:picChg chg="mod">
          <ac:chgData name="Wendy So" userId="d80f3c79-4e49-461a-8c26-d65e0df09a66" providerId="ADAL" clId="{8D905ABE-04E7-314F-B817-9EEA5CBE476A}" dt="2022-10-09T16:15:44.957" v="6" actId="14826"/>
          <ac:picMkLst>
            <pc:docMk/>
            <pc:sldMk cId="2896347710" sldId="339"/>
            <ac:picMk id="9" creationId="{644D6045-B843-389F-F492-E70B2AD47001}"/>
          </ac:picMkLst>
        </pc:picChg>
      </pc:sldChg>
      <pc:sldChg chg="modSp">
        <pc:chgData name="Wendy So" userId="d80f3c79-4e49-461a-8c26-d65e0df09a66" providerId="ADAL" clId="{8D905ABE-04E7-314F-B817-9EEA5CBE476A}" dt="2022-10-09T16:15:55.152" v="7" actId="14826"/>
        <pc:sldMkLst>
          <pc:docMk/>
          <pc:sldMk cId="3729416916" sldId="352"/>
        </pc:sldMkLst>
        <pc:picChg chg="mod">
          <ac:chgData name="Wendy So" userId="d80f3c79-4e49-461a-8c26-d65e0df09a66" providerId="ADAL" clId="{8D905ABE-04E7-314F-B817-9EEA5CBE476A}" dt="2022-10-09T16:15:55.152" v="7" actId="14826"/>
          <ac:picMkLst>
            <pc:docMk/>
            <pc:sldMk cId="3729416916" sldId="352"/>
            <ac:picMk id="8" creationId="{9A921833-902B-710D-EF5F-E6D5504D35E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67E37-6B18-F147-AC89-8D6C1578AB0C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2C343-5A51-B149-9FEE-FA51212C7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2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6FFDA4-F848-4AC8-994B-FE2F0DD994D5}" type="slidenum">
              <a:rPr lang="en-GB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GB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5EB40-3735-4FDC-BD5F-0777BE281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21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D249C-B999-49A3-AC2D-4D59C152F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5D392-FEFE-4689-A882-9168B671A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76879-F17E-4759-9668-88E46613B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F986D-0AA9-403D-9CF3-B1409732D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21C23-52FC-492F-A51A-FFDB6281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4A374-11BD-424E-9DEA-7EE0A0689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34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28282-3548-4A68-B569-72F42E6F3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B0635A-5A72-4060-9DC3-3DC0BBF62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CB898-C60B-4ABD-AA71-B6CDE349E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F786A-6E36-4970-9575-1187B055A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1B206-B02B-4481-916B-0EBB1DEE9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77432-C1CB-438B-9997-A796B7A54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AD339-2DFA-4C29-A1A8-0967301F0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2140DF-9E17-4CBD-9B65-75BA28CB6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E5018-A91B-4B43-A991-ED1DFC3DF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648F8-4E6E-4BAA-B33D-23A95642B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9DED4-3507-4F1E-A06B-1E986FBB3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34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9544BC-C3BE-4BC4-B15E-31F7B3C3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0F4699-C090-4E66-94F9-3491832B7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93599-0A5E-4C49-8AD7-B159B2372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4CA16-CE0E-459F-9A92-464AE36D6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64597-4234-4B92-820F-5EB8720BB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6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9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4" y="1704982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803D5-914B-4294-8A16-2325832147E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0723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B cov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BFDC27E-231C-4602-831B-64063BB891EE}"/>
              </a:ext>
            </a:extLst>
          </p:cNvPr>
          <p:cNvGrpSpPr/>
          <p:nvPr userDrawn="1"/>
        </p:nvGrpSpPr>
        <p:grpSpPr>
          <a:xfrm>
            <a:off x="-404652" y="-452674"/>
            <a:ext cx="13001297" cy="7123221"/>
            <a:chOff x="-404652" y="-452674"/>
            <a:chExt cx="13001297" cy="7123221"/>
          </a:xfrm>
        </p:grpSpPr>
        <p:sp>
          <p:nvSpPr>
            <p:cNvPr id="8" name="Wave 7">
              <a:extLst>
                <a:ext uri="{FF2B5EF4-FFF2-40B4-BE49-F238E27FC236}">
                  <a16:creationId xmlns:a16="http://schemas.microsoft.com/office/drawing/2014/main" id="{955BE1F2-53D4-4195-8849-CB9CA1820042}"/>
                </a:ext>
              </a:extLst>
            </p:cNvPr>
            <p:cNvSpPr/>
            <p:nvPr/>
          </p:nvSpPr>
          <p:spPr>
            <a:xfrm>
              <a:off x="-404652" y="-452674"/>
              <a:ext cx="13001297" cy="1876126"/>
            </a:xfrm>
            <a:prstGeom prst="wave">
              <a:avLst/>
            </a:prstGeom>
            <a:solidFill>
              <a:srgbClr val="00AC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2C98008A-12C6-4EEF-92FC-1925D6FB0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55" y="347323"/>
              <a:ext cx="3335232" cy="1281915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313171-9FD7-4E81-9B0A-C1A84B4A63DB}"/>
                </a:ext>
              </a:extLst>
            </p:cNvPr>
            <p:cNvSpPr/>
            <p:nvPr/>
          </p:nvSpPr>
          <p:spPr>
            <a:xfrm>
              <a:off x="3101807" y="2489888"/>
              <a:ext cx="5988373" cy="23338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A8B3E2C-F39D-4A6D-862B-037C7C326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56717" y="5737860"/>
              <a:ext cx="1091442" cy="93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1239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419884-43CA-404B-9876-45BCDD90190C}"/>
              </a:ext>
            </a:extLst>
          </p:cNvPr>
          <p:cNvSpPr/>
          <p:nvPr userDrawn="1"/>
        </p:nvSpPr>
        <p:spPr>
          <a:xfrm>
            <a:off x="4792717" y="2866586"/>
            <a:ext cx="2606566" cy="612228"/>
          </a:xfrm>
          <a:prstGeom prst="rect">
            <a:avLst/>
          </a:prstGeom>
          <a:solidFill>
            <a:srgbClr val="DE8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87737C-C176-4D1B-94B4-16E0776D82E6}"/>
              </a:ext>
            </a:extLst>
          </p:cNvPr>
          <p:cNvSpPr/>
          <p:nvPr userDrawn="1"/>
        </p:nvSpPr>
        <p:spPr>
          <a:xfrm rot="21373272">
            <a:off x="4769364" y="2866586"/>
            <a:ext cx="2606566" cy="612228"/>
          </a:xfrm>
          <a:prstGeom prst="rect">
            <a:avLst/>
          </a:prstGeom>
          <a:solidFill>
            <a:srgbClr val="BCD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304FF-9255-455E-A2C3-88D86F03B953}"/>
              </a:ext>
            </a:extLst>
          </p:cNvPr>
          <p:cNvSpPr txBox="1"/>
          <p:nvPr userDrawn="1"/>
        </p:nvSpPr>
        <p:spPr>
          <a:xfrm>
            <a:off x="5044966" y="2884342"/>
            <a:ext cx="2102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48399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62267-640E-4B03-A509-CEC4AC3D1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D5E02-157A-4125-9FD7-3D4BDD17F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0750C-3935-42EF-8BAB-B3D56207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695E9-CB99-4387-8001-9CAF94B0D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91142-FBA3-4B94-A061-601240E28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38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3206C-05F5-4377-AF6E-D4D2B5104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049E0-1123-4F7E-8C9E-CE4D15958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EF0CC-72BB-4A78-A99B-F353C4858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94CBD-90F8-484B-8A07-AA2B39C1E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B5CE3-028D-4C20-82D1-200BE852D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95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0F01B-DD12-400F-8B5F-02226236C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A02D3-BF81-4AA8-B881-17B47DE52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9A0C3F-30FC-41B5-B2A7-198A937119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C0B94-F085-4B0E-966E-B2D2B7E52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62E03-DB5A-4BE3-9ED4-B7E85217B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BBDF1-D911-4722-A85C-3BA0F600A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54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81FF3-1609-4F7A-9D1B-11C3250A3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1FB11-6AF1-4663-B81E-810ECE1AE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F2978-D766-45C6-AC84-5592F1707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8BABD-DCB9-4C5E-B045-ACBEB9D12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78F28-9553-40F4-B37C-802DDB5FCC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B439D7-2BE3-4BED-B3EA-C02E1E31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7DF3A9-75B7-45B5-BF1B-A9F45AB7C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A06F65-A74F-4DCF-835B-83FBBD9F2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07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1D3AA-A547-49F7-8B84-9586C81BE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FE6F6B-378A-484A-9650-BBC5E1B70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52681-509A-44B6-9CFA-E80BEE1C5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26131-0572-4E22-931B-A17441FD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5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8479D4-F633-406B-B3F2-119FDFF04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30273-0AD5-4C13-ABB5-FC64065CC98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C19C9E-3319-45C2-A74F-99DF133E1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47CDD-3682-45AF-B5B2-02A3B3BCA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15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67FC47-99EC-47B7-A664-54CB7C32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BDE26-DFF8-4CD8-BDE9-A0FDD023F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ECF03-5BE6-4DEA-B3F9-471861E38C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30273-0AD5-4C13-ABB5-FC64065CC98B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FA957-AB2D-42AA-8ED7-FB985FE752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F53E1-940F-49B6-9371-279A37C24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EB8C0-25F5-400F-9578-2C9E1718A79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286923A-1349-4ADF-B3C2-9F8EC3CE5EE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095982"/>
            <a:ext cx="1596876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.png"/><Relationship Id="rId7" Type="http://schemas.openxmlformats.org/officeDocument/2006/relationships/slide" Target="slide2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slide" Target="slide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slide" Target="slide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18.png"/><Relationship Id="rId7" Type="http://schemas.openxmlformats.org/officeDocument/2006/relationships/slide" Target="slide2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9.jpeg"/><Relationship Id="rId9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slide" Target="slide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24.xml"/><Relationship Id="rId4" Type="http://schemas.openxmlformats.org/officeDocument/2006/relationships/slide" Target="slide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slide" Target="slide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slide" Target="slide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slide" Target="slide29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slide" Target="slide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24.xml"/><Relationship Id="rId4" Type="http://schemas.openxmlformats.org/officeDocument/2006/relationships/slide" Target="slide2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24.xml"/><Relationship Id="rId4" Type="http://schemas.openxmlformats.org/officeDocument/2006/relationships/slide" Target="slide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24.xml"/><Relationship Id="rId4" Type="http://schemas.openxmlformats.org/officeDocument/2006/relationships/slide" Target="slide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24.xml"/><Relationship Id="rId4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24.xml"/><Relationship Id="rId4" Type="http://schemas.openxmlformats.org/officeDocument/2006/relationships/slide" Target="slide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slide" Target="slide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slide" Target="slide29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31.jpg"/><Relationship Id="rId7" Type="http://schemas.openxmlformats.org/officeDocument/2006/relationships/slide" Target="slide29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slide" Target="slide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slide" Target="slide29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slide" Target="slide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slide" Target="slide29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24.xml"/><Relationship Id="rId4" Type="http://schemas.openxmlformats.org/officeDocument/2006/relationships/slide" Target="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slide" Target="slide2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24.xml"/><Relationship Id="rId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4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slide" Target="slide29.xml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microsoft.com/office/2007/relationships/hdphoto" Target="../media/hdphoto2.wdp"/><Relationship Id="rId7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10" Type="http://schemas.openxmlformats.org/officeDocument/2006/relationships/slide" Target="slide4.xml"/><Relationship Id="rId4" Type="http://schemas.openxmlformats.org/officeDocument/2006/relationships/image" Target="../media/image41.png"/><Relationship Id="rId9" Type="http://schemas.openxmlformats.org/officeDocument/2006/relationships/slide" Target="slide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4" Type="http://schemas.openxmlformats.org/officeDocument/2006/relationships/slide" Target="slide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24.xml"/><Relationship Id="rId4" Type="http://schemas.openxmlformats.org/officeDocument/2006/relationships/slide" Target="slide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24.xml"/><Relationship Id="rId4" Type="http://schemas.openxmlformats.org/officeDocument/2006/relationships/slide" Target="slide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24.xml"/><Relationship Id="rId4" Type="http://schemas.openxmlformats.org/officeDocument/2006/relationships/slide" Target="slide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.png"/><Relationship Id="rId7" Type="http://schemas.openxmlformats.org/officeDocument/2006/relationships/slide" Target="slide2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.png"/><Relationship Id="rId7" Type="http://schemas.openxmlformats.org/officeDocument/2006/relationships/slide" Target="slide2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1631FE-405C-1B9C-0EC1-F1D065BE7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4" b="94792" l="309" r="94286">
                        <a14:foregroundMark x1="463" y1="14931" x2="9653" y2="47569"/>
                        <a14:foregroundMark x1="12201" y1="5208" x2="12741" y2="38889"/>
                        <a14:foregroundMark x1="25714" y1="7639" x2="15212" y2="36458"/>
                        <a14:foregroundMark x1="15290" y1="78819" x2="18687" y2="94792"/>
                        <a14:foregroundMark x1="8494" y1="72222" x2="2394" y2="84375"/>
                        <a14:foregroundMark x1="93514" y1="42361" x2="94286" y2="73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5658" y="2113535"/>
            <a:ext cx="5915025" cy="1315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7FA6EA-4907-ED68-EC74-D3CD5F165303}"/>
              </a:ext>
            </a:extLst>
          </p:cNvPr>
          <p:cNvSpPr txBox="1"/>
          <p:nvPr/>
        </p:nvSpPr>
        <p:spPr>
          <a:xfrm>
            <a:off x="3156077" y="3492136"/>
            <a:ext cx="5879846" cy="127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4400" b="1" dirty="0"/>
              <a:t>The Four Great Inventions of China</a:t>
            </a:r>
          </a:p>
        </p:txBody>
      </p:sp>
    </p:spTree>
    <p:extLst>
      <p:ext uri="{BB962C8B-B14F-4D97-AF65-F5344CB8AC3E}">
        <p14:creationId xmlns:p14="http://schemas.microsoft.com/office/powerpoint/2010/main" val="2869529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3F3871B-CAA2-4679-9898-F4B8C3CAD2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74" t="-14285" r="-3986" b="-12525"/>
          <a:stretch/>
        </p:blipFill>
        <p:spPr>
          <a:xfrm>
            <a:off x="161108" y="2197593"/>
            <a:ext cx="5429794" cy="4064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B29AD92F-23AC-FA8C-6F22-7207EF348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317314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72D6AA8-2236-5E45-ACA8-519096695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5EE893-BE67-1BA8-A1AE-F16CDDD09F25}"/>
              </a:ext>
            </a:extLst>
          </p:cNvPr>
          <p:cNvSpPr txBox="1"/>
          <p:nvPr/>
        </p:nvSpPr>
        <p:spPr>
          <a:xfrm>
            <a:off x="7345966" y="1601158"/>
            <a:ext cx="4011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Old fishing net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EAF87D-A0E4-45D4-8E3C-557CF456CCB1}"/>
              </a:ext>
            </a:extLst>
          </p:cNvPr>
          <p:cNvGrpSpPr/>
          <p:nvPr/>
        </p:nvGrpSpPr>
        <p:grpSpPr>
          <a:xfrm>
            <a:off x="3714750" y="1643869"/>
            <a:ext cx="3919065" cy="3570262"/>
            <a:chOff x="3714750" y="1643869"/>
            <a:chExt cx="3919065" cy="357026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B66EC87-4ADB-3EF3-BA36-087B40EE84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4750" y="2057400"/>
              <a:ext cx="2886350" cy="3156731"/>
            </a:xfrm>
            <a:prstGeom prst="line">
              <a:avLst/>
            </a:prstGeom>
            <a:ln w="76200" cap="rnd">
              <a:solidFill>
                <a:srgbClr val="008D7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D21C1F-6BBC-9094-36DB-D32BC3143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5" r="16315"/>
            <a:stretch/>
          </p:blipFill>
          <p:spPr>
            <a:xfrm>
              <a:off x="6096789" y="1643869"/>
              <a:ext cx="1537026" cy="1190168"/>
            </a:xfrm>
            <a:prstGeom prst="ellipse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44D6045-B843-389F-F492-E70B2AD47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3291"/>
          <a:stretch/>
        </p:blipFill>
        <p:spPr>
          <a:xfrm>
            <a:off x="6753465" y="2983920"/>
            <a:ext cx="4011114" cy="2862477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9363560D-DB56-B8F5-7FE6-1B41A2980161}"/>
              </a:ext>
            </a:extLst>
          </p:cNvPr>
          <p:cNvSpPr/>
          <p:nvPr/>
        </p:nvSpPr>
        <p:spPr>
          <a:xfrm>
            <a:off x="846950" y="846957"/>
            <a:ext cx="6426926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3200" dirty="0"/>
              <a:t>What ingredients did he use?</a:t>
            </a:r>
          </a:p>
        </p:txBody>
      </p:sp>
      <p:sp>
        <p:nvSpPr>
          <p:cNvPr id="14" name="Rectangle: Rounded Corners 5">
            <a:hlinkClick r:id="rId6" action="ppaction://hlinksldjump"/>
            <a:extLst>
              <a:ext uri="{FF2B5EF4-FFF2-40B4-BE49-F238E27FC236}">
                <a16:creationId xmlns:a16="http://schemas.microsoft.com/office/drawing/2014/main" id="{A69A42B9-68C4-3B44-A4DB-49E50864A92D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: Rounded Corners 6">
            <a:hlinkClick r:id="rId7" action="ppaction://hlinksldjump"/>
            <a:extLst>
              <a:ext uri="{FF2B5EF4-FFF2-40B4-BE49-F238E27FC236}">
                <a16:creationId xmlns:a16="http://schemas.microsoft.com/office/drawing/2014/main" id="{E7657E17-F967-9614-9678-C96014395E6B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: Rounded Corners 7">
            <a:hlinkClick r:id="rId8" action="ppaction://hlinksldjump"/>
            <a:extLst>
              <a:ext uri="{FF2B5EF4-FFF2-40B4-BE49-F238E27FC236}">
                <a16:creationId xmlns:a16="http://schemas.microsoft.com/office/drawing/2014/main" id="{EE4F59F8-BFEC-A348-D95C-1BCA7D18C748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4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3F1D3D-0230-ED4E-34EC-37DD1A7DD6BE}"/>
              </a:ext>
            </a:extLst>
          </p:cNvPr>
          <p:cNvSpPr txBox="1"/>
          <p:nvPr/>
        </p:nvSpPr>
        <p:spPr>
          <a:xfrm>
            <a:off x="6915151" y="3013501"/>
            <a:ext cx="3214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Printing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FA2ED-DE5D-E2A0-0560-361C9120CF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9"/>
          <a:stretch/>
        </p:blipFill>
        <p:spPr>
          <a:xfrm>
            <a:off x="2202246" y="1707631"/>
            <a:ext cx="4130129" cy="3032150"/>
          </a:xfrm>
          <a:prstGeom prst="rect">
            <a:avLst/>
          </a:prstGeom>
        </p:spPr>
      </p:pic>
      <p:sp>
        <p:nvSpPr>
          <p:cNvPr id="7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id="{BA04EF2C-79E8-D018-48B2-9C33EC01D3A9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id="{067BEFAE-5A98-F898-B1F3-48D889558FD3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8869FD95-3762-78C6-4BBB-42D9E5E8E713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07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9518810-1DF7-7A89-DBF9-3CF18E054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3053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8AE28C-8F0D-1463-853D-AA54B295F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Pentagon 2">
            <a:extLst>
              <a:ext uri="{FF2B5EF4-FFF2-40B4-BE49-F238E27FC236}">
                <a16:creationId xmlns:a16="http://schemas.microsoft.com/office/drawing/2014/main" id="{0E7ECCCA-7C5D-C613-9235-615EC88ED225}"/>
              </a:ext>
            </a:extLst>
          </p:cNvPr>
          <p:cNvSpPr/>
          <p:nvPr/>
        </p:nvSpPr>
        <p:spPr>
          <a:xfrm>
            <a:off x="818606" y="809222"/>
            <a:ext cx="5277394" cy="96110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3200" dirty="0"/>
              <a:t>Who invented printing and when is it invented?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0DD85E-99EE-9E8C-3B97-FFC407B60193}"/>
              </a:ext>
            </a:extLst>
          </p:cNvPr>
          <p:cNvSpPr txBox="1"/>
          <p:nvPr/>
        </p:nvSpPr>
        <p:spPr>
          <a:xfrm>
            <a:off x="6357257" y="952161"/>
            <a:ext cx="5467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Printing</a:t>
            </a:r>
            <a:endParaRPr lang="en-US" sz="3600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9718D6-DE51-E5EA-A408-F8695ED67830}"/>
              </a:ext>
            </a:extLst>
          </p:cNvPr>
          <p:cNvSpPr txBox="1"/>
          <p:nvPr/>
        </p:nvSpPr>
        <p:spPr>
          <a:xfrm>
            <a:off x="6332375" y="1950489"/>
            <a:ext cx="5605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 the Song Dynasty, </a:t>
            </a:r>
          </a:p>
          <a:p>
            <a:r>
              <a:rPr lang="en-US" sz="3600" dirty="0"/>
              <a:t>Bi Sheng invented a new printing method.</a:t>
            </a:r>
          </a:p>
        </p:txBody>
      </p:sp>
      <p:sp>
        <p:nvSpPr>
          <p:cNvPr id="11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id="{535ED0C4-4F7B-B19A-0837-A62D16EB018B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id="{AAE22CAF-FE62-AD35-D369-3E1E7E11F456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057E3041-BBC5-89E5-D55E-9571ADC05ABC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9A9F15-8293-4FF6-8BCB-AEA59C9D8F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9"/>
          <a:stretch/>
        </p:blipFill>
        <p:spPr>
          <a:xfrm>
            <a:off x="901952" y="2188740"/>
            <a:ext cx="4130129" cy="303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1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E0FF6A3-4680-A001-ECB9-892AE421A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3053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3E4294E-BF19-1D98-CA4D-98C629363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Pentagon 2">
            <a:extLst>
              <a:ext uri="{FF2B5EF4-FFF2-40B4-BE49-F238E27FC236}">
                <a16:creationId xmlns:a16="http://schemas.microsoft.com/office/drawing/2014/main" id="{1804291B-05A5-1A45-B4E0-E36FB52F05E1}"/>
              </a:ext>
            </a:extLst>
          </p:cNvPr>
          <p:cNvSpPr/>
          <p:nvPr/>
        </p:nvSpPr>
        <p:spPr>
          <a:xfrm>
            <a:off x="787134" y="773957"/>
            <a:ext cx="6527800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materials did he use?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E3A76-ADEC-B64A-F85B-D3C84652E2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02068" y="285159"/>
            <a:ext cx="3049881" cy="21211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1DEC3F-042D-3226-4ED7-61A227874296}"/>
              </a:ext>
            </a:extLst>
          </p:cNvPr>
          <p:cNvSpPr txBox="1"/>
          <p:nvPr/>
        </p:nvSpPr>
        <p:spPr>
          <a:xfrm>
            <a:off x="4610100" y="1377870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Type pieces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A921833-902B-710D-EF5F-E6D5504D3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r="1166"/>
          <a:stretch/>
        </p:blipFill>
        <p:spPr bwMode="auto">
          <a:xfrm>
            <a:off x="6562910" y="3336202"/>
            <a:ext cx="3810309" cy="2594446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4">
            <a:extLst>
              <a:ext uri="{FF2B5EF4-FFF2-40B4-BE49-F238E27FC236}">
                <a16:creationId xmlns:a16="http://schemas.microsoft.com/office/drawing/2014/main" id="{3C3A0FC4-F223-F6D0-788F-FD47E1BD4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5" b="95756" l="870" r="95797">
                        <a14:foregroundMark x1="9275" y1="85908" x2="9275" y2="85908"/>
                        <a14:foregroundMark x1="3623" y1="83871" x2="3623" y2="83871"/>
                        <a14:foregroundMark x1="27391" y1="95925" x2="27391" y2="95925"/>
                        <a14:foregroundMark x1="91739" y1="52122" x2="91739" y2="52122"/>
                        <a14:foregroundMark x1="46957" y1="7810" x2="46957" y2="7810"/>
                        <a14:foregroundMark x1="46377" y1="3905" x2="46377" y2="3905"/>
                        <a14:foregroundMark x1="95942" y1="51952" x2="95942" y2="51952"/>
                        <a14:foregroundMark x1="870" y1="83531" x2="870" y2="83531"/>
                        <a14:backgroundMark x1="9130" y1="36503" x2="9130" y2="36503"/>
                        <a14:backgroundMark x1="11594" y1="42954" x2="11594" y2="42954"/>
                        <a14:backgroundMark x1="12319" y1="60102" x2="12319" y2="60102"/>
                        <a14:backgroundMark x1="9565" y1="65874" x2="21594" y2="56706"/>
                        <a14:backgroundMark x1="24928" y1="47199" x2="24928" y2="47199"/>
                        <a14:backgroundMark x1="24928" y1="47199" x2="28261" y2="59762"/>
                        <a14:backgroundMark x1="28261" y1="59593" x2="10145" y2="31070"/>
                        <a14:backgroundMark x1="10145" y1="31070" x2="10000" y2="31070"/>
                        <a14:backgroundMark x1="6232" y1="70458" x2="6232" y2="70458"/>
                        <a14:backgroundMark x1="6232" y1="70458" x2="16957" y2="70628"/>
                        <a14:backgroundMark x1="30145" y1="67063" x2="30145" y2="67063"/>
                        <a14:backgroundMark x1="30145" y1="67063" x2="40435" y2="67233"/>
                        <a14:backgroundMark x1="40000" y1="73175" x2="50000" y2="73345"/>
                        <a14:backgroundMark x1="68261" y1="73175" x2="68261" y2="73175"/>
                        <a14:backgroundMark x1="68261" y1="73175" x2="63623" y2="73345"/>
                        <a14:backgroundMark x1="34783" y1="12054" x2="34783" y2="12054"/>
                        <a14:backgroundMark x1="26957" y1="20374" x2="27246" y2="18506"/>
                        <a14:backgroundMark x1="31884" y1="15280" x2="31884" y2="15280"/>
                        <a14:backgroundMark x1="31884" y1="15280" x2="32029" y2="14601"/>
                        <a14:backgroundMark x1="32029" y1="14092" x2="36087" y2="8319"/>
                        <a14:backgroundMark x1="37391" y1="11375" x2="37391" y2="11375"/>
                        <a14:backgroundMark x1="37391" y1="11375" x2="26667" y2="11545"/>
                        <a14:backgroundMark x1="38841" y1="11545" x2="38841" y2="11545"/>
                        <a14:backgroundMark x1="37101" y1="3056" x2="37101" y2="8149"/>
                        <a14:backgroundMark x1="57826" y1="10526" x2="57826" y2="10526"/>
                        <a14:backgroundMark x1="56667" y1="14601" x2="54638" y2="8659"/>
                        <a14:backgroundMark x1="53913" y1="9508" x2="53913" y2="9508"/>
                        <a14:backgroundMark x1="51159" y1="8659" x2="59420" y2="8829"/>
                        <a14:backgroundMark x1="40435" y1="8829" x2="40435" y2="8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68289" y="2625184"/>
            <a:ext cx="1839297" cy="1570066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AA5D832A-36D2-9155-82D5-518474DDA659}"/>
              </a:ext>
            </a:extLst>
          </p:cNvPr>
          <p:cNvSpPr txBox="1"/>
          <p:nvPr/>
        </p:nvSpPr>
        <p:spPr>
          <a:xfrm>
            <a:off x="5184950" y="2187009"/>
            <a:ext cx="6667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type pieces are made of </a:t>
            </a:r>
            <a:r>
              <a:rPr lang="en-US" sz="3200" b="1" dirty="0"/>
              <a:t>wood</a:t>
            </a:r>
            <a:r>
              <a:rPr lang="en-US" sz="3200" dirty="0"/>
              <a:t>.</a:t>
            </a:r>
          </a:p>
        </p:txBody>
      </p:sp>
      <p:cxnSp>
        <p:nvCxnSpPr>
          <p:cNvPr id="11" name="直線箭頭接點 8">
            <a:extLst>
              <a:ext uri="{FF2B5EF4-FFF2-40B4-BE49-F238E27FC236}">
                <a16:creationId xmlns:a16="http://schemas.microsoft.com/office/drawing/2014/main" id="{06908A60-5830-F059-AE26-1268A7AD8ED8}"/>
              </a:ext>
            </a:extLst>
          </p:cNvPr>
          <p:cNvCxnSpPr>
            <a:cxnSpLocks/>
          </p:cNvCxnSpPr>
          <p:nvPr/>
        </p:nvCxnSpPr>
        <p:spPr>
          <a:xfrm flipH="1" flipV="1">
            <a:off x="9325494" y="4233069"/>
            <a:ext cx="1618731" cy="309801"/>
          </a:xfrm>
          <a:prstGeom prst="straightConnector1">
            <a:avLst/>
          </a:prstGeom>
          <a:ln w="76200">
            <a:solidFill>
              <a:srgbClr val="E569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5">
            <a:hlinkClick r:id="rId7" action="ppaction://hlinksldjump"/>
            <a:extLst>
              <a:ext uri="{FF2B5EF4-FFF2-40B4-BE49-F238E27FC236}">
                <a16:creationId xmlns:a16="http://schemas.microsoft.com/office/drawing/2014/main" id="{2F22D999-EBE8-472E-9AFB-762E25E1855E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: Rounded Corners 6">
            <a:hlinkClick r:id="rId8" action="ppaction://hlinksldjump"/>
            <a:extLst>
              <a:ext uri="{FF2B5EF4-FFF2-40B4-BE49-F238E27FC236}">
                <a16:creationId xmlns:a16="http://schemas.microsoft.com/office/drawing/2014/main" id="{1EC02F07-7162-B592-93E3-ECF91B17BBC2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: Rounded Corners 7">
            <a:hlinkClick r:id="rId9" action="ppaction://hlinksldjump"/>
            <a:extLst>
              <a:ext uri="{FF2B5EF4-FFF2-40B4-BE49-F238E27FC236}">
                <a16:creationId xmlns:a16="http://schemas.microsoft.com/office/drawing/2014/main" id="{035A65DD-AEBE-2085-CDF5-6A97ECAE70FF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2E8F9B-829D-4A2C-B09A-043D6324E42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9"/>
          <a:stretch/>
        </p:blipFill>
        <p:spPr>
          <a:xfrm>
            <a:off x="901952" y="2188740"/>
            <a:ext cx="4130129" cy="303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1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9D6A6C3-34CC-3C4B-9611-6C27991D4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3053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A9CF786-0097-AB7F-C6E1-DD1595982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Pentagon 2">
            <a:extLst>
              <a:ext uri="{FF2B5EF4-FFF2-40B4-BE49-F238E27FC236}">
                <a16:creationId xmlns:a16="http://schemas.microsoft.com/office/drawing/2014/main" id="{FCDCCB1E-5CFD-3071-6F69-8FEDCE763101}"/>
              </a:ext>
            </a:extLst>
          </p:cNvPr>
          <p:cNvSpPr/>
          <p:nvPr/>
        </p:nvSpPr>
        <p:spPr>
          <a:xfrm>
            <a:off x="787133" y="773957"/>
            <a:ext cx="7020435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is special about the type pieces?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0518A-FE30-9204-0661-69D9275011A0}"/>
              </a:ext>
            </a:extLst>
          </p:cNvPr>
          <p:cNvSpPr txBox="1"/>
          <p:nvPr/>
        </p:nvSpPr>
        <p:spPr>
          <a:xfrm>
            <a:off x="5201174" y="1783766"/>
            <a:ext cx="62890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type pieces are also called ‘</a:t>
            </a:r>
            <a:r>
              <a:rPr lang="en-US" sz="3600" b="1" dirty="0"/>
              <a:t>live words</a:t>
            </a:r>
            <a:r>
              <a:rPr lang="en-US" sz="3600" dirty="0"/>
              <a:t>’ because they </a:t>
            </a:r>
            <a:r>
              <a:rPr lang="en-US" sz="3600" b="1" dirty="0"/>
              <a:t>can be moved</a:t>
            </a:r>
            <a:r>
              <a:rPr lang="en-US" sz="3600" dirty="0"/>
              <a:t>. People at that time arranged them to print the texts they needed. </a:t>
            </a:r>
          </a:p>
        </p:txBody>
      </p:sp>
      <p:sp>
        <p:nvSpPr>
          <p:cNvPr id="10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id="{8F74CE77-1851-D0FD-9E9F-F2991EFC8E82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id="{BDB8491F-6D54-8A4A-DFE6-ED6A189AFB98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A668DCB9-974D-98ED-A5FC-ECC3E5D7A0CC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34A001-724F-4281-821F-2B2AC333DD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9"/>
          <a:stretch/>
        </p:blipFill>
        <p:spPr>
          <a:xfrm>
            <a:off x="901952" y="2188740"/>
            <a:ext cx="4130129" cy="303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5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856324C-CCC5-7A36-3DA4-0D9D8EE3C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3053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0795B7F-B3E2-9E0B-7785-276BE9D03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Pentagon 2">
            <a:extLst>
              <a:ext uri="{FF2B5EF4-FFF2-40B4-BE49-F238E27FC236}">
                <a16:creationId xmlns:a16="http://schemas.microsoft.com/office/drawing/2014/main" id="{CD09642C-12EB-8B2A-01E4-4A02E60F727C}"/>
              </a:ext>
            </a:extLst>
          </p:cNvPr>
          <p:cNvSpPr/>
          <p:nvPr/>
        </p:nvSpPr>
        <p:spPr>
          <a:xfrm>
            <a:off x="787134" y="773957"/>
            <a:ext cx="6527800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materials did he use?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8314CB-C5B3-2886-3239-134EBE6EB508}"/>
              </a:ext>
            </a:extLst>
          </p:cNvPr>
          <p:cNvSpPr txBox="1"/>
          <p:nvPr/>
        </p:nvSpPr>
        <p:spPr>
          <a:xfrm>
            <a:off x="4131928" y="1490101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Iron plate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8491E2F-1C77-FAE2-C23B-D3E18ACBF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85" t="-3547" r="-13475" b="7960"/>
          <a:stretch/>
        </p:blipFill>
        <p:spPr bwMode="auto">
          <a:xfrm flipH="1">
            <a:off x="7318743" y="3536645"/>
            <a:ext cx="2439886" cy="248545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158D8783-8FD3-B9AB-10BB-088BEFB95BD3}"/>
              </a:ext>
            </a:extLst>
          </p:cNvPr>
          <p:cNvSpPr txBox="1"/>
          <p:nvPr/>
        </p:nvSpPr>
        <p:spPr>
          <a:xfrm>
            <a:off x="5205047" y="2151920"/>
            <a:ext cx="6667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Cai </a:t>
            </a:r>
            <a:r>
              <a:rPr lang="en-US" sz="3200" dirty="0" err="1"/>
              <a:t>Lun</a:t>
            </a:r>
            <a:r>
              <a:rPr lang="en-US" sz="3200" dirty="0"/>
              <a:t> put the type pieces into the iron plate.</a:t>
            </a:r>
          </a:p>
        </p:txBody>
      </p:sp>
      <p:cxnSp>
        <p:nvCxnSpPr>
          <p:cNvPr id="9" name="直線箭頭接點 6">
            <a:extLst>
              <a:ext uri="{FF2B5EF4-FFF2-40B4-BE49-F238E27FC236}">
                <a16:creationId xmlns:a16="http://schemas.microsoft.com/office/drawing/2014/main" id="{7C6CE198-F2C3-9DCB-3611-AFA3991DF537}"/>
              </a:ext>
            </a:extLst>
          </p:cNvPr>
          <p:cNvCxnSpPr>
            <a:cxnSpLocks/>
          </p:cNvCxnSpPr>
          <p:nvPr/>
        </p:nvCxnSpPr>
        <p:spPr>
          <a:xfrm flipH="1">
            <a:off x="9279467" y="5334000"/>
            <a:ext cx="1664758" cy="241643"/>
          </a:xfrm>
          <a:prstGeom prst="straightConnector1">
            <a:avLst/>
          </a:prstGeom>
          <a:ln w="76200">
            <a:solidFill>
              <a:srgbClr val="E569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5">
            <a:hlinkClick r:id="rId4" action="ppaction://hlinksldjump"/>
            <a:extLst>
              <a:ext uri="{FF2B5EF4-FFF2-40B4-BE49-F238E27FC236}">
                <a16:creationId xmlns:a16="http://schemas.microsoft.com/office/drawing/2014/main" id="{16ECA6DC-51C7-92E9-98B6-D788FCB455F2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D83865C1-4A3B-D5BD-47A6-F30AA46578BD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: Rounded Corners 7">
            <a:hlinkClick r:id="rId6" action="ppaction://hlinksldjump"/>
            <a:extLst>
              <a:ext uri="{FF2B5EF4-FFF2-40B4-BE49-F238E27FC236}">
                <a16:creationId xmlns:a16="http://schemas.microsoft.com/office/drawing/2014/main" id="{407E9147-08CA-7862-059E-8FCDC41C6E4B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953C8F-8675-421B-BD83-522A4F8BA6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9"/>
          <a:stretch/>
        </p:blipFill>
        <p:spPr>
          <a:xfrm>
            <a:off x="901952" y="2188740"/>
            <a:ext cx="4130129" cy="303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6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6C8CEBC-4439-28C8-6BF6-BF12B6653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3053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73B1D9A-ED43-DBB2-ABEC-19336A866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Pentagon 2">
            <a:extLst>
              <a:ext uri="{FF2B5EF4-FFF2-40B4-BE49-F238E27FC236}">
                <a16:creationId xmlns:a16="http://schemas.microsoft.com/office/drawing/2014/main" id="{A1979E20-B8F9-2A81-5668-A3F81CD63F23}"/>
              </a:ext>
            </a:extLst>
          </p:cNvPr>
          <p:cNvSpPr/>
          <p:nvPr/>
        </p:nvSpPr>
        <p:spPr>
          <a:xfrm>
            <a:off x="818606" y="809222"/>
            <a:ext cx="5277394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3200" dirty="0"/>
              <a:t>How did Cai </a:t>
            </a:r>
            <a:r>
              <a:rPr lang="en-US" altLang="zh-HK" sz="3200" dirty="0" err="1"/>
              <a:t>Lun</a:t>
            </a:r>
            <a:r>
              <a:rPr lang="en-US" altLang="zh-HK" sz="3200" dirty="0"/>
              <a:t> print books?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ABD10-624D-B195-7AE6-2AB89A6FBBB2}"/>
              </a:ext>
            </a:extLst>
          </p:cNvPr>
          <p:cNvSpPr txBox="1"/>
          <p:nvPr/>
        </p:nvSpPr>
        <p:spPr>
          <a:xfrm>
            <a:off x="5285638" y="1572507"/>
            <a:ext cx="6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Printing</a:t>
            </a:r>
            <a:endParaRPr lang="en-US" sz="3600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ED3728-1BF4-13D5-5C05-52232ABB41DA}"/>
              </a:ext>
            </a:extLst>
          </p:cNvPr>
          <p:cNvSpPr txBox="1"/>
          <p:nvPr/>
        </p:nvSpPr>
        <p:spPr>
          <a:xfrm>
            <a:off x="5259897" y="2516110"/>
            <a:ext cx="65907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He made a type piece for each Chinese word and put the type pieces on an iron plate to print books.</a:t>
            </a:r>
          </a:p>
        </p:txBody>
      </p:sp>
      <p:sp>
        <p:nvSpPr>
          <p:cNvPr id="11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id="{9986B1F8-AFAC-C35C-C05E-BA044EEC9CC2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id="{4E31363C-F8C1-A02E-3704-742D2B27B564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B836EAF4-0BD9-E156-4979-7C5C71C3C1E5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D3E417-6E71-45D8-AA52-1FEDE5D505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9"/>
          <a:stretch/>
        </p:blipFill>
        <p:spPr>
          <a:xfrm>
            <a:off x="901952" y="2188740"/>
            <a:ext cx="4130129" cy="303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2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3C3696-81F5-5D59-E5BB-2D91729BD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317314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DEF55BE-A464-9201-D74E-BD64692BD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Pentagon 2">
            <a:extLst>
              <a:ext uri="{FF2B5EF4-FFF2-40B4-BE49-F238E27FC236}">
                <a16:creationId xmlns:a16="http://schemas.microsoft.com/office/drawing/2014/main" id="{CE5C717A-D336-EA0C-4B44-CFB3BFA33C8F}"/>
              </a:ext>
            </a:extLst>
          </p:cNvPr>
          <p:cNvSpPr/>
          <p:nvPr/>
        </p:nvSpPr>
        <p:spPr>
          <a:xfrm>
            <a:off x="778889" y="747195"/>
            <a:ext cx="7378700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Papermaking and printing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90E924-6474-0735-3B65-AC01B55E5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2169" y="3603729"/>
            <a:ext cx="3517243" cy="23911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508DBE-5634-1E2D-5426-ED955C92CA08}"/>
              </a:ext>
            </a:extLst>
          </p:cNvPr>
          <p:cNvSpPr txBox="1"/>
          <p:nvPr/>
        </p:nvSpPr>
        <p:spPr>
          <a:xfrm>
            <a:off x="3496291" y="1642815"/>
            <a:ext cx="7447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With the new methods of paper making and printing, it was easier and cheaper to print more books. This helped spread knowledge.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7A800E-46C2-11CD-76A3-02461F8D7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0660" y="4025216"/>
            <a:ext cx="2069171" cy="208334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: Rounded Corners 5">
            <a:hlinkClick r:id="rId5" action="ppaction://hlinksldjump"/>
            <a:extLst>
              <a:ext uri="{FF2B5EF4-FFF2-40B4-BE49-F238E27FC236}">
                <a16:creationId xmlns:a16="http://schemas.microsoft.com/office/drawing/2014/main" id="{87BE0736-40E1-CBC6-A045-7F6DDF5E3ED0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Rounded Corners 6">
            <a:hlinkClick r:id="rId6" action="ppaction://hlinksldjump"/>
            <a:extLst>
              <a:ext uri="{FF2B5EF4-FFF2-40B4-BE49-F238E27FC236}">
                <a16:creationId xmlns:a16="http://schemas.microsoft.com/office/drawing/2014/main" id="{06D08DE6-7727-94C3-3678-1BF035643E0C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7">
            <a:hlinkClick r:id="rId7" action="ppaction://hlinksldjump"/>
            <a:extLst>
              <a:ext uri="{FF2B5EF4-FFF2-40B4-BE49-F238E27FC236}">
                <a16:creationId xmlns:a16="http://schemas.microsoft.com/office/drawing/2014/main" id="{63700EF6-10BF-CA73-9CB1-B819BC8F241A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2B7C3B-E44C-4122-8E3F-A71EBAB412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9"/>
          <a:stretch/>
        </p:blipFill>
        <p:spPr>
          <a:xfrm>
            <a:off x="644098" y="1501445"/>
            <a:ext cx="2446904" cy="179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2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38C12D-E968-AF7D-A3E9-81128A3E765E}"/>
              </a:ext>
            </a:extLst>
          </p:cNvPr>
          <p:cNvSpPr txBox="1"/>
          <p:nvPr/>
        </p:nvSpPr>
        <p:spPr>
          <a:xfrm>
            <a:off x="6096000" y="3013501"/>
            <a:ext cx="4265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Gu</a:t>
            </a:r>
            <a:r>
              <a:rPr lang="en-US" altLang="zh-TW" sz="4800" b="1" dirty="0"/>
              <a:t>npowder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6E64B4-5F97-C79D-0B33-0652A4B6C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765" y="1814400"/>
            <a:ext cx="4294269" cy="3229200"/>
          </a:xfrm>
          <a:prstGeom prst="roundRect">
            <a:avLst/>
          </a:prstGeom>
        </p:spPr>
      </p:pic>
      <p:sp>
        <p:nvSpPr>
          <p:cNvPr id="7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id="{4D3ACD5C-E8CD-BCC0-22EB-9977A28B4468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id="{BECFAFCE-BD27-4999-0F83-4B82231A9626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2CEC32FA-8577-35DC-7309-097B388C1F79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25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4B17AD9-D550-7A00-B4D8-80CC2FADA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317314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1147BE2-77F2-798F-1DF0-0C45510B5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50B124-BF8E-A8A6-3CD5-84C20CB4BF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" b="1579"/>
          <a:stretch/>
        </p:blipFill>
        <p:spPr>
          <a:xfrm>
            <a:off x="1045911" y="2295989"/>
            <a:ext cx="4696051" cy="351551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row: Pentagon 2">
            <a:extLst>
              <a:ext uri="{FF2B5EF4-FFF2-40B4-BE49-F238E27FC236}">
                <a16:creationId xmlns:a16="http://schemas.microsoft.com/office/drawing/2014/main" id="{B0A4534C-09E7-9DE8-7680-6140F1125528}"/>
              </a:ext>
            </a:extLst>
          </p:cNvPr>
          <p:cNvSpPr/>
          <p:nvPr/>
        </p:nvSpPr>
        <p:spPr>
          <a:xfrm>
            <a:off x="818606" y="756252"/>
            <a:ext cx="5823354" cy="96110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dirty="0"/>
              <a:t>How</a:t>
            </a:r>
            <a:r>
              <a:rPr lang="zh-TW" altLang="en-US" sz="3000" dirty="0"/>
              <a:t> </a:t>
            </a:r>
            <a:r>
              <a:rPr lang="en-US" altLang="zh-TW" sz="3000" dirty="0"/>
              <a:t>was</a:t>
            </a:r>
            <a:r>
              <a:rPr lang="zh-TW" altLang="en-US" sz="3000" dirty="0"/>
              <a:t> </a:t>
            </a:r>
            <a:r>
              <a:rPr lang="en-US" altLang="zh-TW" sz="3000" dirty="0"/>
              <a:t>gunpowder</a:t>
            </a:r>
            <a:r>
              <a:rPr lang="zh-TW" altLang="en-US" sz="3000" dirty="0"/>
              <a:t> </a:t>
            </a:r>
            <a:r>
              <a:rPr lang="en-US" altLang="zh-TW" sz="3000" dirty="0"/>
              <a:t>invented?</a:t>
            </a:r>
            <a:r>
              <a:rPr lang="zh-TW" altLang="en-US" sz="3000" dirty="0"/>
              <a:t> </a:t>
            </a:r>
            <a:endParaRPr lang="en-US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4E9FF1-551F-9B77-87E4-F8F0061AB494}"/>
              </a:ext>
            </a:extLst>
          </p:cNvPr>
          <p:cNvSpPr txBox="1"/>
          <p:nvPr/>
        </p:nvSpPr>
        <p:spPr>
          <a:xfrm>
            <a:off x="4508781" y="1905711"/>
            <a:ext cx="5467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/>
              <a:t>Gunpowder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D5BEB-A225-516B-3633-946A9779A5F1}"/>
              </a:ext>
            </a:extLst>
          </p:cNvPr>
          <p:cNvSpPr txBox="1"/>
          <p:nvPr/>
        </p:nvSpPr>
        <p:spPr>
          <a:xfrm>
            <a:off x="6014403" y="2540686"/>
            <a:ext cx="55981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/>
              <a:t>By</a:t>
            </a:r>
            <a:r>
              <a:rPr lang="zh-TW" altLang="en-US" sz="3600" dirty="0"/>
              <a:t> </a:t>
            </a:r>
            <a:r>
              <a:rPr lang="en-US" altLang="zh-TW" sz="3600" dirty="0"/>
              <a:t>accident,</a:t>
            </a:r>
            <a:r>
              <a:rPr lang="zh-TW" altLang="en-US" sz="3600" dirty="0"/>
              <a:t> </a:t>
            </a:r>
            <a:r>
              <a:rPr lang="en-US" altLang="zh-TW" sz="3600" dirty="0"/>
              <a:t>people</a:t>
            </a:r>
            <a:r>
              <a:rPr lang="zh-TW" altLang="en-US" sz="3600" dirty="0"/>
              <a:t> </a:t>
            </a:r>
            <a:r>
              <a:rPr lang="en-US" altLang="zh-TW" sz="3600" dirty="0"/>
              <a:t>made</a:t>
            </a:r>
            <a:r>
              <a:rPr lang="zh-TW" altLang="en-US" sz="3600" dirty="0"/>
              <a:t> </a:t>
            </a:r>
            <a:r>
              <a:rPr lang="en-US" altLang="zh-TW" sz="3600" dirty="0"/>
              <a:t>an</a:t>
            </a:r>
            <a:r>
              <a:rPr lang="zh-TW" altLang="en-US" sz="3600" dirty="0"/>
              <a:t> </a:t>
            </a:r>
            <a:r>
              <a:rPr lang="en-US" altLang="zh-TW" sz="3600" dirty="0"/>
              <a:t>explosive</a:t>
            </a:r>
            <a:r>
              <a:rPr lang="zh-TW" altLang="en-US" sz="3600" dirty="0"/>
              <a:t> </a:t>
            </a:r>
            <a:r>
              <a:rPr lang="en-US" altLang="zh-TW" sz="3600" dirty="0"/>
              <a:t>mixture</a:t>
            </a:r>
            <a:r>
              <a:rPr lang="zh-TW" altLang="en-US" sz="3600" dirty="0"/>
              <a:t> </a:t>
            </a:r>
            <a:r>
              <a:rPr lang="en-US" altLang="zh-TW" sz="3600" dirty="0"/>
              <a:t>when</a:t>
            </a:r>
            <a:r>
              <a:rPr lang="zh-TW" altLang="en-US" sz="3600" dirty="0"/>
              <a:t> </a:t>
            </a:r>
            <a:r>
              <a:rPr lang="en-US" altLang="zh-TW" sz="3600" dirty="0"/>
              <a:t>making</a:t>
            </a:r>
            <a:r>
              <a:rPr lang="zh-TW" altLang="en-US" sz="3600" dirty="0"/>
              <a:t> </a:t>
            </a:r>
            <a:r>
              <a:rPr lang="en-US" altLang="zh-TW" sz="3600" dirty="0"/>
              <a:t>medicines.</a:t>
            </a:r>
            <a:r>
              <a:rPr lang="zh-TW" altLang="en-US" sz="3600" dirty="0"/>
              <a:t> </a:t>
            </a:r>
            <a:r>
              <a:rPr lang="en-US" altLang="zh-TW" sz="3600" dirty="0"/>
              <a:t>Over</a:t>
            </a:r>
            <a:r>
              <a:rPr lang="zh-TW" altLang="en-US" sz="3600" dirty="0"/>
              <a:t> </a:t>
            </a:r>
            <a:r>
              <a:rPr lang="en-US" altLang="zh-TW" sz="3600" dirty="0"/>
              <a:t>time,</a:t>
            </a:r>
            <a:r>
              <a:rPr lang="zh-TW" altLang="en-US" sz="3600" dirty="0"/>
              <a:t> </a:t>
            </a:r>
            <a:r>
              <a:rPr lang="en-US" altLang="zh-TW" sz="3600" dirty="0"/>
              <a:t>they</a:t>
            </a:r>
            <a:r>
              <a:rPr lang="zh-TW" altLang="en-US" sz="3600" dirty="0"/>
              <a:t> </a:t>
            </a:r>
            <a:r>
              <a:rPr lang="en-US" altLang="zh-TW" sz="3600" dirty="0"/>
              <a:t>improved</a:t>
            </a:r>
            <a:r>
              <a:rPr lang="zh-TW" altLang="en-US" sz="3600" dirty="0"/>
              <a:t> </a:t>
            </a:r>
            <a:r>
              <a:rPr lang="en-US" altLang="zh-TW" sz="3600" dirty="0"/>
              <a:t>the</a:t>
            </a:r>
            <a:r>
              <a:rPr lang="zh-TW" altLang="en-US" sz="3600" dirty="0"/>
              <a:t> </a:t>
            </a:r>
            <a:r>
              <a:rPr lang="en-US" altLang="zh-TW" sz="3600" dirty="0"/>
              <a:t>mixture</a:t>
            </a:r>
            <a:r>
              <a:rPr lang="zh-TW" altLang="en-US" sz="3600" dirty="0"/>
              <a:t> </a:t>
            </a:r>
            <a:r>
              <a:rPr lang="en-US" altLang="zh-TW" sz="3600" dirty="0"/>
              <a:t>and</a:t>
            </a:r>
            <a:r>
              <a:rPr lang="zh-TW" altLang="en-US" sz="3600" dirty="0"/>
              <a:t> </a:t>
            </a:r>
            <a:r>
              <a:rPr lang="en-US" altLang="zh-TW" sz="3600" dirty="0"/>
              <a:t>invented</a:t>
            </a:r>
            <a:r>
              <a:rPr lang="zh-TW" altLang="en-US" sz="3600" dirty="0"/>
              <a:t> </a:t>
            </a:r>
            <a:r>
              <a:rPr lang="en-US" altLang="zh-TW" sz="3600" dirty="0"/>
              <a:t>gunpowder.</a:t>
            </a:r>
            <a:endParaRPr lang="en-US" altLang="zh-HK" sz="3600" dirty="0"/>
          </a:p>
        </p:txBody>
      </p:sp>
      <p:sp>
        <p:nvSpPr>
          <p:cNvPr id="11" name="Rectangle: Rounded Corners 5">
            <a:hlinkClick r:id="rId4" action="ppaction://hlinksldjump"/>
            <a:extLst>
              <a:ext uri="{FF2B5EF4-FFF2-40B4-BE49-F238E27FC236}">
                <a16:creationId xmlns:a16="http://schemas.microsoft.com/office/drawing/2014/main" id="{497FD229-ADEC-53B9-5C32-124AC6E3D5D2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DEFA473F-9BD5-E22E-3EA7-E25147005974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Rounded Corners 7">
            <a:hlinkClick r:id="rId6" action="ppaction://hlinksldjump"/>
            <a:extLst>
              <a:ext uri="{FF2B5EF4-FFF2-40B4-BE49-F238E27FC236}">
                <a16:creationId xmlns:a16="http://schemas.microsoft.com/office/drawing/2014/main" id="{2AC562EC-DE40-B885-1854-78DCA37C0FE2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08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C0FD5B-503D-8490-8E37-D531AECEB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37" b="98684" l="9914" r="89871">
                        <a14:foregroundMark x1="55172" y1="7456" x2="55172" y2="7456"/>
                        <a14:foregroundMark x1="65733" y1="40570" x2="73491" y2="51316"/>
                        <a14:foregroundMark x1="70690" y1="32456" x2="67888" y2="46491"/>
                        <a14:foregroundMark x1="44397" y1="43860" x2="39655" y2="50658"/>
                        <a14:foregroundMark x1="48060" y1="83333" x2="40733" y2="97368"/>
                        <a14:foregroundMark x1="40733" y1="97368" x2="38793" y2="98684"/>
                        <a14:foregroundMark x1="59914" y1="89254" x2="67241" y2="97807"/>
                        <a14:foregroundMark x1="57112" y1="90351" x2="47629" y2="97588"/>
                        <a14:foregroundMark x1="62069" y1="67105" x2="62069" y2="74123"/>
                        <a14:foregroundMark x1="62069" y1="58991" x2="57543" y2="67763"/>
                        <a14:foregroundMark x1="44181" y1="45833" x2="44828" y2="61623"/>
                        <a14:foregroundMark x1="52586" y1="82237" x2="49784" y2="97149"/>
                        <a14:foregroundMark x1="49784" y1="97149" x2="49569" y2="97368"/>
                        <a14:foregroundMark x1="74353" y1="42325" x2="76293" y2="510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271" y="1538937"/>
            <a:ext cx="4420217" cy="4344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10395F-200E-2943-04AE-82176AFFABCB}"/>
              </a:ext>
            </a:extLst>
          </p:cNvPr>
          <p:cNvSpPr txBox="1"/>
          <p:nvPr/>
        </p:nvSpPr>
        <p:spPr>
          <a:xfrm>
            <a:off x="4865614" y="1956614"/>
            <a:ext cx="69209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Paper making, printing, gunpowder and the compass are the Four Great Inventions of ancient China. How much do you know about them?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428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A3BA3B1-ACE8-FC57-A05F-5C6AF24EB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3053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AD5A74C-88ED-CEC4-E28D-D65DC18C3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4FBBF5-6B70-EA1B-1484-B4A2EC7F38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" b="1923"/>
          <a:stretch/>
        </p:blipFill>
        <p:spPr>
          <a:xfrm>
            <a:off x="599440" y="1495015"/>
            <a:ext cx="4144333" cy="4355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row: Pentagon 2">
            <a:extLst>
              <a:ext uri="{FF2B5EF4-FFF2-40B4-BE49-F238E27FC236}">
                <a16:creationId xmlns:a16="http://schemas.microsoft.com/office/drawing/2014/main" id="{E4727B03-2A38-486D-CE2F-A0E22CD6A9A0}"/>
              </a:ext>
            </a:extLst>
          </p:cNvPr>
          <p:cNvSpPr/>
          <p:nvPr/>
        </p:nvSpPr>
        <p:spPr>
          <a:xfrm>
            <a:off x="752820" y="775745"/>
            <a:ext cx="2461435" cy="719270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/>
              <a:t>Usage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E512B3-8FCF-0ECB-DD3D-A5BFEA8D22F7}"/>
              </a:ext>
            </a:extLst>
          </p:cNvPr>
          <p:cNvSpPr txBox="1"/>
          <p:nvPr/>
        </p:nvSpPr>
        <p:spPr>
          <a:xfrm>
            <a:off x="5343213" y="1745687"/>
            <a:ext cx="62493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</a:t>
            </a:r>
            <a:r>
              <a:rPr lang="en-US" altLang="zh-TW" sz="3600" dirty="0"/>
              <a:t>t</a:t>
            </a:r>
            <a:r>
              <a:rPr lang="zh-TW" altLang="en-US" sz="3600" dirty="0"/>
              <a:t> </a:t>
            </a:r>
            <a:r>
              <a:rPr lang="en-US" altLang="zh-TW" sz="3600" dirty="0"/>
              <a:t>first,</a:t>
            </a:r>
            <a:r>
              <a:rPr lang="zh-TW" altLang="en-US" sz="3600" dirty="0"/>
              <a:t> </a:t>
            </a:r>
            <a:r>
              <a:rPr lang="en-US" altLang="zh-TW" sz="3600" dirty="0"/>
              <a:t>people</a:t>
            </a:r>
            <a:r>
              <a:rPr lang="zh-TW" altLang="en-US" sz="3600" dirty="0"/>
              <a:t> </a:t>
            </a:r>
            <a:r>
              <a:rPr lang="en-US" altLang="zh-TW" sz="3600" dirty="0"/>
              <a:t>used</a:t>
            </a:r>
            <a:r>
              <a:rPr lang="zh-TW" altLang="en-US" sz="3600" dirty="0"/>
              <a:t> </a:t>
            </a:r>
            <a:r>
              <a:rPr lang="en-US" altLang="zh-TW" sz="3600" dirty="0"/>
              <a:t>gunpowder</a:t>
            </a:r>
            <a:r>
              <a:rPr lang="zh-TW" altLang="en-US" sz="3600" dirty="0"/>
              <a:t> </a:t>
            </a:r>
            <a:r>
              <a:rPr lang="en-US" altLang="zh-TW" sz="3600" dirty="0"/>
              <a:t>in</a:t>
            </a:r>
            <a:r>
              <a:rPr lang="zh-TW" altLang="en-US" sz="3600" dirty="0"/>
              <a:t> </a:t>
            </a:r>
            <a:r>
              <a:rPr lang="en-US" altLang="zh-TW" sz="3600" dirty="0"/>
              <a:t>making</a:t>
            </a:r>
            <a:r>
              <a:rPr lang="zh-TW" altLang="en-US" sz="3600" dirty="0"/>
              <a:t> </a:t>
            </a:r>
            <a:r>
              <a:rPr lang="en-US" altLang="zh-TW" sz="3600" dirty="0"/>
              <a:t>fireworks.</a:t>
            </a:r>
            <a:r>
              <a:rPr lang="zh-TW" altLang="en-US" sz="3600" dirty="0"/>
              <a:t> </a:t>
            </a:r>
            <a:r>
              <a:rPr lang="en-US" altLang="zh-TW" sz="3600" dirty="0"/>
              <a:t>Later,</a:t>
            </a:r>
            <a:r>
              <a:rPr lang="zh-TW" altLang="en-US" sz="3600" dirty="0"/>
              <a:t> </a:t>
            </a:r>
            <a:r>
              <a:rPr lang="en-US" altLang="zh-TW" sz="3600" dirty="0"/>
              <a:t>they</a:t>
            </a:r>
            <a:r>
              <a:rPr lang="zh-TW" altLang="en-US" sz="3600" dirty="0"/>
              <a:t> </a:t>
            </a:r>
            <a:r>
              <a:rPr lang="en-US" altLang="zh-TW" sz="3600" dirty="0"/>
              <a:t>used</a:t>
            </a:r>
            <a:r>
              <a:rPr lang="zh-TW" altLang="en-US" sz="3600" dirty="0"/>
              <a:t> </a:t>
            </a:r>
            <a:r>
              <a:rPr lang="en-US" altLang="zh-TW" sz="3600" dirty="0"/>
              <a:t>gunpowder</a:t>
            </a:r>
            <a:r>
              <a:rPr lang="zh-TW" altLang="en-US" sz="3600" dirty="0"/>
              <a:t> </a:t>
            </a:r>
            <a:r>
              <a:rPr lang="en-US" altLang="zh-TW" sz="3600" dirty="0"/>
              <a:t>in</a:t>
            </a:r>
            <a:r>
              <a:rPr lang="zh-TW" altLang="en-US" sz="3600" dirty="0"/>
              <a:t> </a:t>
            </a:r>
            <a:r>
              <a:rPr lang="en-US" altLang="zh-TW" sz="3600" dirty="0"/>
              <a:t>weapons.</a:t>
            </a:r>
            <a:endParaRPr lang="en-US" sz="3600" dirty="0"/>
          </a:p>
        </p:txBody>
      </p:sp>
      <p:sp>
        <p:nvSpPr>
          <p:cNvPr id="10" name="Rectangle: Rounded Corners 5">
            <a:hlinkClick r:id="rId4" action="ppaction://hlinksldjump"/>
            <a:extLst>
              <a:ext uri="{FF2B5EF4-FFF2-40B4-BE49-F238E27FC236}">
                <a16:creationId xmlns:a16="http://schemas.microsoft.com/office/drawing/2014/main" id="{1E8CDCFE-D899-E376-BE33-E81C275C275B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213A8314-E0C6-F6D8-F0F5-7C8F39A68E63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7">
            <a:hlinkClick r:id="rId6" action="ppaction://hlinksldjump"/>
            <a:extLst>
              <a:ext uri="{FF2B5EF4-FFF2-40B4-BE49-F238E27FC236}">
                <a16:creationId xmlns:a16="http://schemas.microsoft.com/office/drawing/2014/main" id="{8365790D-EC31-E252-04DE-6D0BA75F4F00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7B5D40-91A1-D918-1C2D-950D9064FFD1}"/>
              </a:ext>
            </a:extLst>
          </p:cNvPr>
          <p:cNvSpPr txBox="1"/>
          <p:nvPr/>
        </p:nvSpPr>
        <p:spPr>
          <a:xfrm>
            <a:off x="5329237" y="3013501"/>
            <a:ext cx="4451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The compass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B2C430-CBF8-D137-D993-F0E6A0E92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327" y="2251729"/>
            <a:ext cx="4762904" cy="2354542"/>
          </a:xfrm>
          <a:prstGeom prst="rect">
            <a:avLst/>
          </a:prstGeom>
        </p:spPr>
      </p:pic>
      <p:sp>
        <p:nvSpPr>
          <p:cNvPr id="7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id="{20C393DE-A3BA-7E2E-7D8B-8C2515B6C70E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id="{9D85A4CD-02E9-EDE6-344C-007926FB82B0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E6543AC0-5ED7-D082-F9DE-C77652733657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65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4E2927F-01FF-CBA8-787D-8564BCA33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317314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CDBC0AD-7C75-641D-16BC-A6FF8C958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742679-2985-9C13-7AC1-1BC1EA3AF6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r="5661"/>
          <a:stretch/>
        </p:blipFill>
        <p:spPr>
          <a:xfrm>
            <a:off x="1161754" y="2382600"/>
            <a:ext cx="4703109" cy="352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row: Pentagon 2">
            <a:extLst>
              <a:ext uri="{FF2B5EF4-FFF2-40B4-BE49-F238E27FC236}">
                <a16:creationId xmlns:a16="http://schemas.microsoft.com/office/drawing/2014/main" id="{64F41FE7-CF81-EAA6-9328-115F29099E10}"/>
              </a:ext>
            </a:extLst>
          </p:cNvPr>
          <p:cNvSpPr/>
          <p:nvPr/>
        </p:nvSpPr>
        <p:spPr>
          <a:xfrm>
            <a:off x="818606" y="756252"/>
            <a:ext cx="5823354" cy="96110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dirty="0"/>
              <a:t>How</a:t>
            </a:r>
            <a:r>
              <a:rPr lang="zh-TW" altLang="en-US" sz="3000" dirty="0"/>
              <a:t> </a:t>
            </a:r>
            <a:r>
              <a:rPr lang="en-US" altLang="zh-TW" sz="3000" dirty="0"/>
              <a:t>was</a:t>
            </a:r>
            <a:r>
              <a:rPr lang="zh-TW" altLang="en-US" sz="3000" dirty="0"/>
              <a:t> </a:t>
            </a:r>
            <a:r>
              <a:rPr lang="en-US" altLang="zh-TW" sz="3000" dirty="0"/>
              <a:t>the</a:t>
            </a:r>
            <a:r>
              <a:rPr lang="zh-TW" altLang="en-US" sz="3000" dirty="0"/>
              <a:t> </a:t>
            </a:r>
            <a:r>
              <a:rPr lang="en-US" altLang="zh-TW" sz="3000" dirty="0"/>
              <a:t>compass</a:t>
            </a:r>
            <a:r>
              <a:rPr lang="zh-TW" altLang="en-US" sz="3000" dirty="0"/>
              <a:t> </a:t>
            </a:r>
            <a:r>
              <a:rPr lang="en-US" altLang="zh-TW" sz="3000" dirty="0"/>
              <a:t>invented?</a:t>
            </a:r>
            <a:r>
              <a:rPr lang="zh-TW" altLang="en-US" sz="3000" dirty="0"/>
              <a:t> </a:t>
            </a:r>
            <a:endParaRPr lang="en-US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C2C8C-F4B1-7EF7-6EDB-0A7FEE0C6261}"/>
              </a:ext>
            </a:extLst>
          </p:cNvPr>
          <p:cNvSpPr txBox="1"/>
          <p:nvPr/>
        </p:nvSpPr>
        <p:spPr>
          <a:xfrm>
            <a:off x="5022365" y="1860975"/>
            <a:ext cx="5467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/>
              <a:t>The</a:t>
            </a:r>
            <a:r>
              <a:rPr lang="zh-TW" altLang="en-US" sz="3600" b="1" dirty="0"/>
              <a:t> </a:t>
            </a:r>
            <a:r>
              <a:rPr lang="en-US" altLang="zh-TW" sz="3600" b="1" dirty="0"/>
              <a:t>compass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103B9D-2466-12ED-5D3F-FF64E723C7D0}"/>
              </a:ext>
            </a:extLst>
          </p:cNvPr>
          <p:cNvSpPr txBox="1"/>
          <p:nvPr/>
        </p:nvSpPr>
        <p:spPr>
          <a:xfrm>
            <a:off x="6184525" y="2556110"/>
            <a:ext cx="5176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/>
              <a:t>People</a:t>
            </a:r>
            <a:r>
              <a:rPr lang="zh-TW" altLang="en-US" sz="3600" dirty="0"/>
              <a:t> </a:t>
            </a:r>
            <a:r>
              <a:rPr lang="en-US" altLang="zh-TW" sz="3600" dirty="0"/>
              <a:t>used</a:t>
            </a:r>
            <a:r>
              <a:rPr lang="zh-TW" altLang="en-US" sz="3600" dirty="0"/>
              <a:t> </a:t>
            </a:r>
            <a:r>
              <a:rPr lang="en-US" altLang="zh-TW" sz="3600" dirty="0"/>
              <a:t>magnets</a:t>
            </a:r>
            <a:r>
              <a:rPr lang="zh-TW" altLang="en-US" sz="3600" dirty="0"/>
              <a:t> </a:t>
            </a:r>
            <a:r>
              <a:rPr lang="en-US" altLang="zh-TW" sz="3600" dirty="0"/>
              <a:t>to</a:t>
            </a:r>
            <a:r>
              <a:rPr lang="zh-TW" altLang="en-US" sz="3600" dirty="0"/>
              <a:t> </a:t>
            </a:r>
            <a:r>
              <a:rPr lang="en-US" altLang="zh-TW" sz="3600" dirty="0"/>
              <a:t>make</a:t>
            </a:r>
            <a:r>
              <a:rPr lang="zh-TW" altLang="en-US" sz="3600" dirty="0"/>
              <a:t> </a:t>
            </a:r>
            <a:r>
              <a:rPr lang="en-US" altLang="zh-TW" sz="3600" dirty="0"/>
              <a:t>the</a:t>
            </a:r>
            <a:r>
              <a:rPr lang="zh-TW" altLang="en-US" sz="3600" dirty="0"/>
              <a:t> </a:t>
            </a:r>
            <a:r>
              <a:rPr lang="en-US" altLang="zh-TW" sz="3600" dirty="0"/>
              <a:t>first</a:t>
            </a:r>
            <a:r>
              <a:rPr lang="zh-TW" altLang="en-US" sz="3600" dirty="0"/>
              <a:t> </a:t>
            </a:r>
            <a:r>
              <a:rPr lang="en-US" altLang="zh-TW" sz="3600" dirty="0"/>
              <a:t>compass.</a:t>
            </a:r>
            <a:endParaRPr lang="en-US" altLang="zh-HK" sz="3600" dirty="0"/>
          </a:p>
        </p:txBody>
      </p:sp>
      <p:sp>
        <p:nvSpPr>
          <p:cNvPr id="11" name="Rectangle: Rounded Corners 5">
            <a:hlinkClick r:id="rId4" action="ppaction://hlinksldjump"/>
            <a:extLst>
              <a:ext uri="{FF2B5EF4-FFF2-40B4-BE49-F238E27FC236}">
                <a16:creationId xmlns:a16="http://schemas.microsoft.com/office/drawing/2014/main" id="{14E14C75-1786-D496-02FD-EE7C17E636AB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2CD9C55F-E2E3-2025-35DB-CEC73150AF73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Rounded Corners 7">
            <a:hlinkClick r:id="rId6" action="ppaction://hlinksldjump"/>
            <a:extLst>
              <a:ext uri="{FF2B5EF4-FFF2-40B4-BE49-F238E27FC236}">
                <a16:creationId xmlns:a16="http://schemas.microsoft.com/office/drawing/2014/main" id="{12619DC5-30ED-30F9-F70D-0C23D70836D8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23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10F0CA0-E8DB-631D-BF8E-23B526C91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3053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8B8969A-1A96-E6A6-CC69-1D3AEB622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004BF0-1864-DD78-CD1C-A3E55DFB57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r="3370"/>
          <a:stretch/>
        </p:blipFill>
        <p:spPr>
          <a:xfrm>
            <a:off x="899160" y="1495015"/>
            <a:ext cx="4144333" cy="4355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row: Pentagon 2">
            <a:extLst>
              <a:ext uri="{FF2B5EF4-FFF2-40B4-BE49-F238E27FC236}">
                <a16:creationId xmlns:a16="http://schemas.microsoft.com/office/drawing/2014/main" id="{5E9F718A-4119-34DF-3808-D73E456614F2}"/>
              </a:ext>
            </a:extLst>
          </p:cNvPr>
          <p:cNvSpPr/>
          <p:nvPr/>
        </p:nvSpPr>
        <p:spPr>
          <a:xfrm>
            <a:off x="752820" y="775745"/>
            <a:ext cx="2461435" cy="719270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/>
              <a:t>Usage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01CD2C-AA76-2BD0-48BF-B27DF7837733}"/>
              </a:ext>
            </a:extLst>
          </p:cNvPr>
          <p:cNvSpPr txBox="1"/>
          <p:nvPr/>
        </p:nvSpPr>
        <p:spPr>
          <a:xfrm>
            <a:off x="5250934" y="1996976"/>
            <a:ext cx="63762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</a:t>
            </a:r>
            <a:r>
              <a:rPr lang="en-US" altLang="zh-TW" sz="3600" dirty="0"/>
              <a:t>t</a:t>
            </a:r>
            <a:r>
              <a:rPr lang="zh-TW" altLang="en-US" sz="3600" dirty="0"/>
              <a:t> </a:t>
            </a:r>
            <a:r>
              <a:rPr lang="en-US" altLang="zh-TW" sz="3600" dirty="0"/>
              <a:t>first,</a:t>
            </a:r>
            <a:r>
              <a:rPr lang="zh-TW" altLang="en-US" sz="3600" dirty="0"/>
              <a:t> </a:t>
            </a:r>
            <a:r>
              <a:rPr lang="en-US" altLang="zh-TW" sz="3600" dirty="0"/>
              <a:t>people</a:t>
            </a:r>
            <a:r>
              <a:rPr lang="zh-TW" altLang="en-US" sz="3600" dirty="0"/>
              <a:t> </a:t>
            </a:r>
            <a:r>
              <a:rPr lang="en-US" altLang="zh-TW" sz="3600" dirty="0"/>
              <a:t>used</a:t>
            </a:r>
            <a:r>
              <a:rPr lang="zh-TW" altLang="en-US" sz="3600" dirty="0"/>
              <a:t> </a:t>
            </a:r>
            <a:r>
              <a:rPr lang="en-US" altLang="zh-TW" sz="3600" dirty="0"/>
              <a:t>the</a:t>
            </a:r>
            <a:r>
              <a:rPr lang="zh-TW" altLang="en-US" sz="3600" dirty="0"/>
              <a:t> </a:t>
            </a:r>
            <a:r>
              <a:rPr lang="en-US" altLang="zh-TW" sz="3600" dirty="0"/>
              <a:t>compass</a:t>
            </a:r>
            <a:r>
              <a:rPr lang="zh-TW" altLang="en-US" sz="3600" dirty="0"/>
              <a:t> </a:t>
            </a:r>
            <a:r>
              <a:rPr lang="en-US" altLang="zh-TW" sz="3600" dirty="0"/>
              <a:t>for</a:t>
            </a:r>
            <a:r>
              <a:rPr lang="zh-TW" altLang="en-US" sz="3600" dirty="0"/>
              <a:t> </a:t>
            </a:r>
            <a:r>
              <a:rPr lang="en-US" altLang="zh-TW" sz="3600" dirty="0"/>
              <a:t>studying</a:t>
            </a:r>
            <a:r>
              <a:rPr lang="zh-TW" altLang="en-US" sz="3600" dirty="0"/>
              <a:t> </a:t>
            </a:r>
            <a:r>
              <a:rPr lang="en-US" altLang="zh-TW" sz="3600" dirty="0"/>
              <a:t>stars</a:t>
            </a:r>
            <a:r>
              <a:rPr lang="zh-TW" altLang="en-US" sz="3600" dirty="0"/>
              <a:t> </a:t>
            </a:r>
            <a:r>
              <a:rPr lang="en-US" altLang="zh-TW" sz="3600" dirty="0"/>
              <a:t>and</a:t>
            </a:r>
            <a:r>
              <a:rPr lang="zh-TW" altLang="en-US" sz="3600" dirty="0"/>
              <a:t> </a:t>
            </a:r>
            <a:r>
              <a:rPr lang="en-US" altLang="zh-TW" sz="3600" dirty="0"/>
              <a:t>fortune</a:t>
            </a:r>
            <a:r>
              <a:rPr lang="zh-TW" altLang="en-US" sz="3600" dirty="0"/>
              <a:t> </a:t>
            </a:r>
            <a:r>
              <a:rPr lang="en-US" altLang="zh-TW" sz="3600" dirty="0"/>
              <a:t>telling.</a:t>
            </a:r>
            <a:r>
              <a:rPr lang="zh-TW" altLang="en-US" sz="3600" dirty="0"/>
              <a:t> </a:t>
            </a:r>
            <a:r>
              <a:rPr lang="en-US" altLang="zh-TW" sz="3600" dirty="0"/>
              <a:t>Later,</a:t>
            </a:r>
            <a:r>
              <a:rPr lang="zh-TW" altLang="en-US" sz="3600" dirty="0"/>
              <a:t> </a:t>
            </a:r>
            <a:r>
              <a:rPr lang="en-US" altLang="zh-TW" sz="3600" dirty="0"/>
              <a:t>they</a:t>
            </a:r>
            <a:r>
              <a:rPr lang="zh-TW" altLang="en-US" sz="3600" dirty="0"/>
              <a:t> </a:t>
            </a:r>
            <a:r>
              <a:rPr lang="en-US" altLang="zh-TW" sz="3600" dirty="0"/>
              <a:t>used</a:t>
            </a:r>
            <a:r>
              <a:rPr lang="zh-TW" altLang="en-US" sz="3600" dirty="0"/>
              <a:t> </a:t>
            </a:r>
            <a:r>
              <a:rPr lang="en-US" altLang="zh-TW" sz="3600" dirty="0"/>
              <a:t>the</a:t>
            </a:r>
            <a:r>
              <a:rPr lang="zh-TW" altLang="en-US" sz="3600" dirty="0"/>
              <a:t> </a:t>
            </a:r>
            <a:r>
              <a:rPr lang="en-US" altLang="zh-TW" sz="3600" dirty="0"/>
              <a:t>compass</a:t>
            </a:r>
            <a:r>
              <a:rPr lang="zh-TW" altLang="en-US" sz="3600" dirty="0"/>
              <a:t> </a:t>
            </a:r>
            <a:r>
              <a:rPr lang="en-US" altLang="zh-TW" sz="3600" dirty="0"/>
              <a:t>to</a:t>
            </a:r>
            <a:r>
              <a:rPr lang="zh-TW" altLang="en-US" sz="3600" dirty="0"/>
              <a:t> </a:t>
            </a:r>
            <a:r>
              <a:rPr lang="en-US" altLang="zh-TW" sz="3600" dirty="0"/>
              <a:t>find</a:t>
            </a:r>
            <a:r>
              <a:rPr lang="zh-TW" altLang="en-US" sz="3600" dirty="0"/>
              <a:t> </a:t>
            </a:r>
            <a:r>
              <a:rPr lang="en-US" altLang="zh-TW" sz="3600" dirty="0"/>
              <a:t>direction</a:t>
            </a:r>
            <a:r>
              <a:rPr lang="zh-TW" altLang="en-US" sz="3600" dirty="0"/>
              <a:t> </a:t>
            </a:r>
            <a:r>
              <a:rPr lang="en-US" altLang="zh-TW" sz="3600" dirty="0"/>
              <a:t>at</a:t>
            </a:r>
            <a:r>
              <a:rPr lang="zh-TW" altLang="en-US" sz="3600" dirty="0"/>
              <a:t> </a:t>
            </a:r>
            <a:r>
              <a:rPr lang="en-US" altLang="zh-TW" sz="3600" dirty="0"/>
              <a:t>sea.</a:t>
            </a:r>
            <a:endParaRPr lang="en-US" sz="3600" dirty="0"/>
          </a:p>
        </p:txBody>
      </p:sp>
      <p:sp>
        <p:nvSpPr>
          <p:cNvPr id="15" name="Rectangle: Rounded Corners 5">
            <a:hlinkClick r:id="rId4" action="ppaction://hlinksldjump"/>
            <a:extLst>
              <a:ext uri="{FF2B5EF4-FFF2-40B4-BE49-F238E27FC236}">
                <a16:creationId xmlns:a16="http://schemas.microsoft.com/office/drawing/2014/main" id="{0A67F67D-F4E2-06F4-4C39-6CB3E00CD0A3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DAF0A7CE-A349-37ED-EC9E-67E78B6F176C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: Rounded Corners 7">
            <a:hlinkClick r:id="rId6" action="ppaction://hlinksldjump"/>
            <a:extLst>
              <a:ext uri="{FF2B5EF4-FFF2-40B4-BE49-F238E27FC236}">
                <a16:creationId xmlns:a16="http://schemas.microsoft.com/office/drawing/2014/main" id="{6ED4893A-48D4-293E-D223-A19276AA4844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07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2C6458-4E35-6F9E-FC9D-352C1036D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5338190-C218-430B-287F-F249C3DF2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AA015C-14EE-6432-06F3-3D14CA8D5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934" y="2550654"/>
            <a:ext cx="9970218" cy="1439396"/>
          </a:xfrm>
          <a:prstGeom prst="rect">
            <a:avLst/>
          </a:prstGeom>
        </p:spPr>
      </p:pic>
      <p:sp>
        <p:nvSpPr>
          <p:cNvPr id="8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id="{21E24788-3788-9159-9DCB-735ED2D3E705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C1C2F8FA-E258-FB0D-D47A-D98ED144288F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rgbClr val="E5692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: Rounded Corners 8">
            <a:hlinkClick r:id="rId6" action="ppaction://hlinksldjump"/>
            <a:extLst>
              <a:ext uri="{FF2B5EF4-FFF2-40B4-BE49-F238E27FC236}">
                <a16:creationId xmlns:a16="http://schemas.microsoft.com/office/drawing/2014/main" id="{3025CBA3-413D-07CB-632C-F3738F14D6CF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72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E48F83-1B3C-9BB5-45BB-D5FB7CDE5D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 b="2080"/>
          <a:stretch/>
        </p:blipFill>
        <p:spPr>
          <a:xfrm>
            <a:off x="442034" y="298948"/>
            <a:ext cx="7541342" cy="2753032"/>
          </a:xfrm>
          <a:prstGeom prst="rect">
            <a:avLst/>
          </a:prstGeom>
        </p:spPr>
      </p:pic>
      <p:sp>
        <p:nvSpPr>
          <p:cNvPr id="3" name="Arrow: Right 1">
            <a:extLst>
              <a:ext uri="{FF2B5EF4-FFF2-40B4-BE49-F238E27FC236}">
                <a16:creationId xmlns:a16="http://schemas.microsoft.com/office/drawing/2014/main" id="{98ECB043-6D51-52B1-591E-72C341EDA768}"/>
              </a:ext>
            </a:extLst>
          </p:cNvPr>
          <p:cNvSpPr/>
          <p:nvPr/>
        </p:nvSpPr>
        <p:spPr>
          <a:xfrm>
            <a:off x="102822" y="584084"/>
            <a:ext cx="491613" cy="5014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1C097C4D-43A9-4B9A-C787-5923BA2E8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9" t="6739" r="21080" b="53872"/>
          <a:stretch/>
        </p:blipFill>
        <p:spPr>
          <a:xfrm>
            <a:off x="1490200" y="3207364"/>
            <a:ext cx="9380999" cy="36506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288F2B-53A8-BF8F-9B79-490F5B91B771}"/>
              </a:ext>
            </a:extLst>
          </p:cNvPr>
          <p:cNvSpPr txBox="1"/>
          <p:nvPr/>
        </p:nvSpPr>
        <p:spPr>
          <a:xfrm>
            <a:off x="2344994" y="3328672"/>
            <a:ext cx="6926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I’m going to talk about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papermaking </a:t>
            </a:r>
            <a:r>
              <a:rPr lang="en-US" sz="2400" dirty="0">
                <a:latin typeface="Kristen ITC" panose="03050502040202030202" pitchFamily="66" charset="0"/>
              </a:rPr>
              <a:t>today.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276D7E-DAE4-5742-615B-5F790AB808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2" t="-8318" r="-2278" b="-5874"/>
          <a:stretch/>
        </p:blipFill>
        <p:spPr>
          <a:xfrm>
            <a:off x="8050274" y="261009"/>
            <a:ext cx="3699692" cy="2769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EF631102-65C7-6EB3-9E56-61A2D4041D2A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: Rounded Corners 7">
            <a:hlinkClick r:id="rId6" action="ppaction://hlinksldjump"/>
            <a:extLst>
              <a:ext uri="{FF2B5EF4-FFF2-40B4-BE49-F238E27FC236}">
                <a16:creationId xmlns:a16="http://schemas.microsoft.com/office/drawing/2014/main" id="{B4D55100-62A7-8885-282F-09749BF73876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rgbClr val="E5692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8">
            <a:hlinkClick r:id="rId7" action="ppaction://hlinksldjump"/>
            <a:extLst>
              <a:ext uri="{FF2B5EF4-FFF2-40B4-BE49-F238E27FC236}">
                <a16:creationId xmlns:a16="http://schemas.microsoft.com/office/drawing/2014/main" id="{8EC7B934-8987-0AF0-5FEF-3C76AFCDDEE4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16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C17B3C-6A78-FC44-C57A-50D470025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b="265"/>
          <a:stretch/>
        </p:blipFill>
        <p:spPr>
          <a:xfrm>
            <a:off x="442034" y="314633"/>
            <a:ext cx="7541342" cy="2753032"/>
          </a:xfrm>
          <a:prstGeom prst="rect">
            <a:avLst/>
          </a:prstGeom>
        </p:spPr>
      </p:pic>
      <p:sp>
        <p:nvSpPr>
          <p:cNvPr id="3" name="Arrow: Right 1">
            <a:extLst>
              <a:ext uri="{FF2B5EF4-FFF2-40B4-BE49-F238E27FC236}">
                <a16:creationId xmlns:a16="http://schemas.microsoft.com/office/drawing/2014/main" id="{4068A7B3-C7C0-2745-63C7-BBC06788B2B2}"/>
              </a:ext>
            </a:extLst>
          </p:cNvPr>
          <p:cNvSpPr/>
          <p:nvPr/>
        </p:nvSpPr>
        <p:spPr>
          <a:xfrm>
            <a:off x="102822" y="471177"/>
            <a:ext cx="491613" cy="5014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8B4B2AF8-CCB9-3666-8747-E0930D6EC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9" t="6739" r="21080" b="53872"/>
          <a:stretch/>
        </p:blipFill>
        <p:spPr>
          <a:xfrm>
            <a:off x="1490200" y="3207364"/>
            <a:ext cx="9380999" cy="36506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10B93-D19B-10D3-5705-547465A68011}"/>
              </a:ext>
            </a:extLst>
          </p:cNvPr>
          <p:cNvSpPr txBox="1"/>
          <p:nvPr/>
        </p:nvSpPr>
        <p:spPr>
          <a:xfrm>
            <a:off x="2344994" y="3328672"/>
            <a:ext cx="6926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I’m going to talk about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paper making </a:t>
            </a:r>
            <a:r>
              <a:rPr lang="en-US" sz="2400" dirty="0">
                <a:latin typeface="Kristen ITC" panose="03050502040202030202" pitchFamily="66" charset="0"/>
              </a:rPr>
              <a:t>today.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935AD0-8E57-2686-B18B-B9EF1A1031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" b="718"/>
          <a:stretch/>
        </p:blipFill>
        <p:spPr>
          <a:xfrm>
            <a:off x="8727666" y="314633"/>
            <a:ext cx="1583733" cy="1218739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34D670-293F-B61D-B6CC-2BDA6F1C31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r="377"/>
          <a:stretch/>
        </p:blipFill>
        <p:spPr>
          <a:xfrm>
            <a:off x="9872256" y="1372831"/>
            <a:ext cx="1666875" cy="1304761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965F69-94D1-13DE-7286-2B8B5A7495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" b="107"/>
          <a:stretch/>
        </p:blipFill>
        <p:spPr>
          <a:xfrm>
            <a:off x="7811086" y="1533372"/>
            <a:ext cx="1666875" cy="1290714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41D623-9AF0-DB93-D2B6-F21768BA750C}"/>
              </a:ext>
            </a:extLst>
          </p:cNvPr>
          <p:cNvSpPr txBox="1"/>
          <p:nvPr/>
        </p:nvSpPr>
        <p:spPr>
          <a:xfrm>
            <a:off x="1523591" y="3699204"/>
            <a:ext cx="496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is invented in the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Han Dynasty</a:t>
            </a:r>
            <a:r>
              <a:rPr lang="en-US" sz="2400" dirty="0">
                <a:latin typeface="Kristen ITC" panose="03050502040202030202" pitchFamily="66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26C57F-4378-B44B-43C2-B93CBB5697C9}"/>
              </a:ext>
            </a:extLst>
          </p:cNvPr>
          <p:cNvSpPr txBox="1"/>
          <p:nvPr/>
        </p:nvSpPr>
        <p:spPr>
          <a:xfrm>
            <a:off x="8777735" y="3296508"/>
            <a:ext cx="2410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Paper making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FB9880-AA89-4C45-B932-0B933764CB8C}"/>
              </a:ext>
            </a:extLst>
          </p:cNvPr>
          <p:cNvSpPr txBox="1"/>
          <p:nvPr/>
        </p:nvSpPr>
        <p:spPr>
          <a:xfrm>
            <a:off x="1543868" y="4488770"/>
            <a:ext cx="3085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make better paper.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501D67-C783-9142-54AC-9F32DFA16E15}"/>
              </a:ext>
            </a:extLst>
          </p:cNvPr>
          <p:cNvSpPr txBox="1"/>
          <p:nvPr/>
        </p:nvSpPr>
        <p:spPr>
          <a:xfrm>
            <a:off x="1523591" y="4097188"/>
            <a:ext cx="520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like </a:t>
            </a:r>
            <a:r>
              <a:rPr lang="en-US" sz="2400" dirty="0">
                <a:solidFill>
                  <a:srgbClr val="0068B2"/>
                </a:solidFill>
                <a:latin typeface="Kristen ITC" panose="03050502040202030202" pitchFamily="66" charset="0"/>
              </a:rPr>
              <a:t>bark</a:t>
            </a:r>
            <a:r>
              <a:rPr lang="en-US" sz="2400" dirty="0">
                <a:latin typeface="Kristen ITC" panose="03050502040202030202" pitchFamily="66" charset="0"/>
              </a:rPr>
              <a:t>, </a:t>
            </a:r>
            <a:r>
              <a:rPr lang="en-US" sz="2400" dirty="0">
                <a:solidFill>
                  <a:srgbClr val="0068B2"/>
                </a:solidFill>
                <a:latin typeface="Kristen ITC" panose="03050502040202030202" pitchFamily="66" charset="0"/>
              </a:rPr>
              <a:t>rags</a:t>
            </a:r>
            <a:r>
              <a:rPr lang="en-US" sz="2400" dirty="0">
                <a:latin typeface="Kristen ITC" panose="03050502040202030202" pitchFamily="66" charset="0"/>
              </a:rPr>
              <a:t> and </a:t>
            </a:r>
            <a:r>
              <a:rPr lang="en-US" sz="2400" dirty="0">
                <a:solidFill>
                  <a:srgbClr val="0068B2"/>
                </a:solidFill>
                <a:latin typeface="Kristen ITC" panose="03050502040202030202" pitchFamily="66" charset="0"/>
              </a:rPr>
              <a:t>old fishing net</a:t>
            </a:r>
            <a:r>
              <a:rPr lang="en-US" sz="2400" dirty="0">
                <a:latin typeface="Kristen ITC" panose="03050502040202030202" pitchFamily="66" charset="0"/>
              </a:rPr>
              <a:t>.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 </a:t>
            </a:r>
            <a:endParaRPr lang="en-US" sz="2400" dirty="0">
              <a:latin typeface="Kristen ITC" panose="03050502040202030202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5768BC-B03D-BC0D-6BA5-25BBF549288F}"/>
              </a:ext>
            </a:extLst>
          </p:cNvPr>
          <p:cNvSpPr txBox="1"/>
          <p:nvPr/>
        </p:nvSpPr>
        <p:spPr>
          <a:xfrm>
            <a:off x="6359933" y="3691321"/>
            <a:ext cx="471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Cai </a:t>
            </a:r>
            <a:r>
              <a:rPr lang="en-US" sz="2400" dirty="0" err="1">
                <a:latin typeface="Kristen ITC" panose="03050502040202030202" pitchFamily="66" charset="0"/>
              </a:rPr>
              <a:t>Lun</a:t>
            </a:r>
            <a:r>
              <a:rPr lang="en-US" sz="2400" dirty="0">
                <a:latin typeface="Kristen ITC" panose="03050502040202030202" pitchFamily="66" charset="0"/>
              </a:rPr>
              <a:t> added new materials</a:t>
            </a:r>
            <a:endParaRPr lang="en-US" sz="2400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sp>
        <p:nvSpPr>
          <p:cNvPr id="20" name="Rectangle: Rounded Corners 6">
            <a:hlinkClick r:id="rId7" action="ppaction://hlinksldjump"/>
            <a:extLst>
              <a:ext uri="{FF2B5EF4-FFF2-40B4-BE49-F238E27FC236}">
                <a16:creationId xmlns:a16="http://schemas.microsoft.com/office/drawing/2014/main" id="{A8073838-0961-36BA-01A4-0B75F4FF108A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ctangle: Rounded Corners 7">
            <a:hlinkClick r:id="rId8" action="ppaction://hlinksldjump"/>
            <a:extLst>
              <a:ext uri="{FF2B5EF4-FFF2-40B4-BE49-F238E27FC236}">
                <a16:creationId xmlns:a16="http://schemas.microsoft.com/office/drawing/2014/main" id="{F37C1EA4-CF5B-1813-075B-482E739B125E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rgbClr val="E5692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ctangle: Rounded Corners 8">
            <a:hlinkClick r:id="rId9" action="ppaction://hlinksldjump"/>
            <a:extLst>
              <a:ext uri="{FF2B5EF4-FFF2-40B4-BE49-F238E27FC236}">
                <a16:creationId xmlns:a16="http://schemas.microsoft.com/office/drawing/2014/main" id="{1AFDF824-3731-A5AD-DA6E-FB05B1CAB3D4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39BB21-7C3E-482F-2EE2-BF2498541E0D}"/>
              </a:ext>
            </a:extLst>
          </p:cNvPr>
          <p:cNvSpPr txBox="1"/>
          <p:nvPr/>
        </p:nvSpPr>
        <p:spPr>
          <a:xfrm>
            <a:off x="6729413" y="4097188"/>
            <a:ext cx="4426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He invented a machine to</a:t>
            </a:r>
          </a:p>
        </p:txBody>
      </p:sp>
    </p:spTree>
    <p:extLst>
      <p:ext uri="{BB962C8B-B14F-4D97-AF65-F5344CB8AC3E}">
        <p14:creationId xmlns:p14="http://schemas.microsoft.com/office/powerpoint/2010/main" val="98318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00131 0.0780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/>
      <p:bldP spid="17" grpId="0"/>
      <p:bldP spid="18" grpId="0"/>
      <p:bldP spid="19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B5616D-0B52-54B4-DB35-662BB1011E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" b="36"/>
          <a:stretch/>
        </p:blipFill>
        <p:spPr>
          <a:xfrm>
            <a:off x="442034" y="314633"/>
            <a:ext cx="7541342" cy="2753032"/>
          </a:xfrm>
          <a:prstGeom prst="rect">
            <a:avLst/>
          </a:prstGeom>
        </p:spPr>
      </p:pic>
      <p:sp>
        <p:nvSpPr>
          <p:cNvPr id="3" name="Arrow: Right 1">
            <a:extLst>
              <a:ext uri="{FF2B5EF4-FFF2-40B4-BE49-F238E27FC236}">
                <a16:creationId xmlns:a16="http://schemas.microsoft.com/office/drawing/2014/main" id="{B0BD22D5-41AE-36C0-7582-9AFDB09CAAEE}"/>
              </a:ext>
            </a:extLst>
          </p:cNvPr>
          <p:cNvSpPr/>
          <p:nvPr/>
        </p:nvSpPr>
        <p:spPr>
          <a:xfrm>
            <a:off x="120027" y="1442614"/>
            <a:ext cx="491613" cy="5014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1D3D7F80-8A85-89F3-F47C-923603B0F6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9" t="6739" r="21080" b="53872"/>
          <a:stretch/>
        </p:blipFill>
        <p:spPr>
          <a:xfrm>
            <a:off x="1490200" y="3207364"/>
            <a:ext cx="9380999" cy="36506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A96D44-BE6B-2299-17AD-86EB5EBBA3C7}"/>
              </a:ext>
            </a:extLst>
          </p:cNvPr>
          <p:cNvSpPr txBox="1"/>
          <p:nvPr/>
        </p:nvSpPr>
        <p:spPr>
          <a:xfrm>
            <a:off x="2244978" y="3328672"/>
            <a:ext cx="6926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I’m going to talk about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paper making </a:t>
            </a:r>
            <a:r>
              <a:rPr lang="en-US" sz="2400" dirty="0">
                <a:latin typeface="Kristen ITC" panose="03050502040202030202" pitchFamily="66" charset="0"/>
              </a:rPr>
              <a:t>today.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41298C-8026-4834-4A59-1C3F30B237E8}"/>
              </a:ext>
            </a:extLst>
          </p:cNvPr>
          <p:cNvSpPr txBox="1"/>
          <p:nvPr/>
        </p:nvSpPr>
        <p:spPr>
          <a:xfrm>
            <a:off x="1523591" y="3699204"/>
            <a:ext cx="934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is invented in the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Han Dynasty</a:t>
            </a:r>
            <a:r>
              <a:rPr lang="en-US" sz="2400" dirty="0">
                <a:latin typeface="Kristen ITC" panose="03050502040202030202" pitchFamily="66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DA4CB0-2827-2DA1-901A-C1EA2230FB8C}"/>
              </a:ext>
            </a:extLst>
          </p:cNvPr>
          <p:cNvSpPr txBox="1"/>
          <p:nvPr/>
        </p:nvSpPr>
        <p:spPr>
          <a:xfrm>
            <a:off x="6359933" y="3691321"/>
            <a:ext cx="471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Cai </a:t>
            </a:r>
            <a:r>
              <a:rPr lang="en-US" sz="2400" dirty="0" err="1">
                <a:latin typeface="Kristen ITC" panose="03050502040202030202" pitchFamily="66" charset="0"/>
              </a:rPr>
              <a:t>Lun</a:t>
            </a:r>
            <a:r>
              <a:rPr lang="en-US" sz="2400" dirty="0">
                <a:latin typeface="Kristen ITC" panose="03050502040202030202" pitchFamily="66" charset="0"/>
              </a:rPr>
              <a:t> added new materials</a:t>
            </a:r>
            <a:endParaRPr lang="en-US" sz="2400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9F7EFC-8847-99CC-5A20-D9AAA00D2E88}"/>
              </a:ext>
            </a:extLst>
          </p:cNvPr>
          <p:cNvSpPr txBox="1"/>
          <p:nvPr/>
        </p:nvSpPr>
        <p:spPr>
          <a:xfrm>
            <a:off x="1543868" y="4488770"/>
            <a:ext cx="3085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make better paper.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32FA77-DB64-9B35-ED25-601A0B6D4121}"/>
              </a:ext>
            </a:extLst>
          </p:cNvPr>
          <p:cNvSpPr txBox="1"/>
          <p:nvPr/>
        </p:nvSpPr>
        <p:spPr>
          <a:xfrm>
            <a:off x="4409666" y="4478245"/>
            <a:ext cx="6461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This invention has great impact on us.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69E316-64B4-4576-6D3A-46F41AD4D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3435" y="438446"/>
            <a:ext cx="2492288" cy="25054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0346FB-C8BE-7176-5B88-E9F678BF13D3}"/>
              </a:ext>
            </a:extLst>
          </p:cNvPr>
          <p:cNvSpPr txBox="1"/>
          <p:nvPr/>
        </p:nvSpPr>
        <p:spPr>
          <a:xfrm>
            <a:off x="8720585" y="3296508"/>
            <a:ext cx="2410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Paper making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97A64B-A814-2A9C-5C97-477DC2336606}"/>
              </a:ext>
            </a:extLst>
          </p:cNvPr>
          <p:cNvSpPr txBox="1"/>
          <p:nvPr/>
        </p:nvSpPr>
        <p:spPr>
          <a:xfrm>
            <a:off x="1523591" y="4097188"/>
            <a:ext cx="963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like </a:t>
            </a:r>
            <a:r>
              <a:rPr lang="en-US" sz="2400" dirty="0">
                <a:solidFill>
                  <a:srgbClr val="0068B2"/>
                </a:solidFill>
                <a:latin typeface="Kristen ITC" panose="03050502040202030202" pitchFamily="66" charset="0"/>
              </a:rPr>
              <a:t>bark</a:t>
            </a:r>
            <a:r>
              <a:rPr lang="en-US" sz="2400" dirty="0">
                <a:latin typeface="Kristen ITC" panose="03050502040202030202" pitchFamily="66" charset="0"/>
              </a:rPr>
              <a:t>, </a:t>
            </a:r>
            <a:r>
              <a:rPr lang="en-US" sz="2400" dirty="0">
                <a:solidFill>
                  <a:srgbClr val="0068B2"/>
                </a:solidFill>
                <a:latin typeface="Kristen ITC" panose="03050502040202030202" pitchFamily="66" charset="0"/>
              </a:rPr>
              <a:t>rags</a:t>
            </a:r>
            <a:r>
              <a:rPr lang="en-US" sz="2400" dirty="0">
                <a:latin typeface="Kristen ITC" panose="03050502040202030202" pitchFamily="66" charset="0"/>
              </a:rPr>
              <a:t> and </a:t>
            </a:r>
            <a:r>
              <a:rPr lang="en-US" sz="2400" dirty="0">
                <a:solidFill>
                  <a:srgbClr val="0068B2"/>
                </a:solidFill>
                <a:latin typeface="Kristen ITC" panose="03050502040202030202" pitchFamily="66" charset="0"/>
              </a:rPr>
              <a:t>old fishing net</a:t>
            </a:r>
            <a:r>
              <a:rPr lang="en-US" sz="2400" dirty="0">
                <a:latin typeface="Kristen ITC" panose="03050502040202030202" pitchFamily="66" charset="0"/>
              </a:rPr>
              <a:t>.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 </a:t>
            </a:r>
            <a:r>
              <a:rPr lang="en-US" sz="2400" dirty="0">
                <a:latin typeface="Kristen ITC" panose="03050502040202030202" pitchFamily="66" charset="0"/>
              </a:rPr>
              <a:t>He invented a machine to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44CB8C-2012-9088-D516-C035F989404C}"/>
              </a:ext>
            </a:extLst>
          </p:cNvPr>
          <p:cNvSpPr txBox="1"/>
          <p:nvPr/>
        </p:nvSpPr>
        <p:spPr>
          <a:xfrm>
            <a:off x="1543868" y="4859301"/>
            <a:ext cx="932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With the new method of </a:t>
            </a:r>
            <a:r>
              <a:rPr lang="en-US" sz="2400" dirty="0">
                <a:solidFill>
                  <a:srgbClr val="0068B2"/>
                </a:solidFill>
                <a:latin typeface="Kristen ITC" panose="03050502040202030202" pitchFamily="66" charset="0"/>
              </a:rPr>
              <a:t>paper making</a:t>
            </a:r>
            <a:r>
              <a:rPr lang="en-US" sz="2400" dirty="0">
                <a:latin typeface="Kristen ITC" panose="03050502040202030202" pitchFamily="66" charset="0"/>
              </a:rPr>
              <a:t>, it was easier and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3259AE-EF85-E1B5-0F72-58EDCF9ADA6F}"/>
              </a:ext>
            </a:extLst>
          </p:cNvPr>
          <p:cNvSpPr txBox="1"/>
          <p:nvPr/>
        </p:nvSpPr>
        <p:spPr>
          <a:xfrm>
            <a:off x="1543868" y="5240358"/>
            <a:ext cx="932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cheaper to </a:t>
            </a:r>
            <a:r>
              <a:rPr lang="en-US" sz="2400" dirty="0">
                <a:solidFill>
                  <a:srgbClr val="0068B2"/>
                </a:solidFill>
                <a:latin typeface="Kristen ITC" panose="03050502040202030202" pitchFamily="66" charset="0"/>
              </a:rPr>
              <a:t>print more books</a:t>
            </a:r>
            <a:r>
              <a:rPr lang="en-US" sz="2400" dirty="0">
                <a:latin typeface="Kristen ITC" panose="03050502040202030202" pitchFamily="66" charset="0"/>
              </a:rPr>
              <a:t>. This helped </a:t>
            </a:r>
            <a:r>
              <a:rPr lang="en-US" sz="2400" dirty="0">
                <a:solidFill>
                  <a:srgbClr val="0068B2"/>
                </a:solidFill>
                <a:latin typeface="Kristen ITC" panose="03050502040202030202" pitchFamily="66" charset="0"/>
              </a:rPr>
              <a:t>spread knowledge</a:t>
            </a:r>
            <a:r>
              <a:rPr lang="en-US" sz="2400" dirty="0">
                <a:latin typeface="Kristen ITC" panose="03050502040202030202" pitchFamily="66" charset="0"/>
              </a:rPr>
              <a:t>.</a:t>
            </a:r>
          </a:p>
        </p:txBody>
      </p:sp>
      <p:sp>
        <p:nvSpPr>
          <p:cNvPr id="23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40A974A9-DFD4-9DBC-1C4F-B7E8A236012C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: Rounded Corners 7">
            <a:hlinkClick r:id="rId6" action="ppaction://hlinksldjump"/>
            <a:extLst>
              <a:ext uri="{FF2B5EF4-FFF2-40B4-BE49-F238E27FC236}">
                <a16:creationId xmlns:a16="http://schemas.microsoft.com/office/drawing/2014/main" id="{DF15D574-0816-C931-3D16-1AF0BA8CE12F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rgbClr val="E5692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ectangle: Rounded Corners 8">
            <a:hlinkClick r:id="rId7" action="ppaction://hlinksldjump"/>
            <a:extLst>
              <a:ext uri="{FF2B5EF4-FFF2-40B4-BE49-F238E27FC236}">
                <a16:creationId xmlns:a16="http://schemas.microsoft.com/office/drawing/2014/main" id="{00129A20-35AF-8F2C-0A39-77DBDFDE334C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31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B5616D-0B52-54B4-DB35-662BB1011E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" b="36"/>
          <a:stretch/>
        </p:blipFill>
        <p:spPr>
          <a:xfrm>
            <a:off x="442034" y="314633"/>
            <a:ext cx="7541342" cy="2753032"/>
          </a:xfrm>
          <a:prstGeom prst="rect">
            <a:avLst/>
          </a:prstGeom>
        </p:spPr>
      </p:pic>
      <p:sp>
        <p:nvSpPr>
          <p:cNvPr id="3" name="Arrow: Right 1">
            <a:extLst>
              <a:ext uri="{FF2B5EF4-FFF2-40B4-BE49-F238E27FC236}">
                <a16:creationId xmlns:a16="http://schemas.microsoft.com/office/drawing/2014/main" id="{B0BD22D5-41AE-36C0-7582-9AFDB09CAAEE}"/>
              </a:ext>
            </a:extLst>
          </p:cNvPr>
          <p:cNvSpPr/>
          <p:nvPr/>
        </p:nvSpPr>
        <p:spPr>
          <a:xfrm>
            <a:off x="120027" y="1942682"/>
            <a:ext cx="491613" cy="5014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1D3D7F80-8A85-89F3-F47C-923603B0F6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9" t="6739" r="21080" b="53872"/>
          <a:stretch/>
        </p:blipFill>
        <p:spPr>
          <a:xfrm>
            <a:off x="1490200" y="3207364"/>
            <a:ext cx="9380999" cy="36506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A96D44-BE6B-2299-17AD-86EB5EBBA3C7}"/>
              </a:ext>
            </a:extLst>
          </p:cNvPr>
          <p:cNvSpPr txBox="1"/>
          <p:nvPr/>
        </p:nvSpPr>
        <p:spPr>
          <a:xfrm>
            <a:off x="2244978" y="3328672"/>
            <a:ext cx="6926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I’m going to talk about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paper making </a:t>
            </a:r>
            <a:r>
              <a:rPr lang="en-US" sz="2400" dirty="0">
                <a:latin typeface="Kristen ITC" panose="03050502040202030202" pitchFamily="66" charset="0"/>
              </a:rPr>
              <a:t>today.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41298C-8026-4834-4A59-1C3F30B237E8}"/>
              </a:ext>
            </a:extLst>
          </p:cNvPr>
          <p:cNvSpPr txBox="1"/>
          <p:nvPr/>
        </p:nvSpPr>
        <p:spPr>
          <a:xfrm>
            <a:off x="1523591" y="3699204"/>
            <a:ext cx="934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is invented in the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Han Dynasty</a:t>
            </a:r>
            <a:r>
              <a:rPr lang="en-US" sz="2400" dirty="0">
                <a:latin typeface="Kristen ITC" panose="03050502040202030202" pitchFamily="66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DA4CB0-2827-2DA1-901A-C1EA2230FB8C}"/>
              </a:ext>
            </a:extLst>
          </p:cNvPr>
          <p:cNvSpPr txBox="1"/>
          <p:nvPr/>
        </p:nvSpPr>
        <p:spPr>
          <a:xfrm>
            <a:off x="6359933" y="3691321"/>
            <a:ext cx="471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Cai </a:t>
            </a:r>
            <a:r>
              <a:rPr lang="en-US" sz="2400" dirty="0" err="1">
                <a:latin typeface="Kristen ITC" panose="03050502040202030202" pitchFamily="66" charset="0"/>
              </a:rPr>
              <a:t>Lun</a:t>
            </a:r>
            <a:r>
              <a:rPr lang="en-US" sz="2400" dirty="0">
                <a:latin typeface="Kristen ITC" panose="03050502040202030202" pitchFamily="66" charset="0"/>
              </a:rPr>
              <a:t> added new materials</a:t>
            </a:r>
            <a:endParaRPr lang="en-US" sz="2400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9F7EFC-8847-99CC-5A20-D9AAA00D2E88}"/>
              </a:ext>
            </a:extLst>
          </p:cNvPr>
          <p:cNvSpPr txBox="1"/>
          <p:nvPr/>
        </p:nvSpPr>
        <p:spPr>
          <a:xfrm>
            <a:off x="1543868" y="4488770"/>
            <a:ext cx="3085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make better paper.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32FA77-DB64-9B35-ED25-601A0B6D4121}"/>
              </a:ext>
            </a:extLst>
          </p:cNvPr>
          <p:cNvSpPr txBox="1"/>
          <p:nvPr/>
        </p:nvSpPr>
        <p:spPr>
          <a:xfrm>
            <a:off x="4409666" y="4478245"/>
            <a:ext cx="6461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This invention has great impact on us.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69E316-64B4-4576-6D3A-46F41AD4D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3435" y="438446"/>
            <a:ext cx="2492288" cy="25054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0346FB-C8BE-7176-5B88-E9F678BF13D3}"/>
              </a:ext>
            </a:extLst>
          </p:cNvPr>
          <p:cNvSpPr txBox="1"/>
          <p:nvPr/>
        </p:nvSpPr>
        <p:spPr>
          <a:xfrm>
            <a:off x="8730110" y="3296508"/>
            <a:ext cx="2410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Papermaking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97A64B-A814-2A9C-5C97-477DC2336606}"/>
              </a:ext>
            </a:extLst>
          </p:cNvPr>
          <p:cNvSpPr txBox="1"/>
          <p:nvPr/>
        </p:nvSpPr>
        <p:spPr>
          <a:xfrm>
            <a:off x="1523591" y="4097188"/>
            <a:ext cx="963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like </a:t>
            </a:r>
            <a:r>
              <a:rPr lang="en-US" sz="2400" dirty="0">
                <a:solidFill>
                  <a:srgbClr val="0068B2"/>
                </a:solidFill>
                <a:latin typeface="Kristen ITC" panose="03050502040202030202" pitchFamily="66" charset="0"/>
              </a:rPr>
              <a:t>bark</a:t>
            </a:r>
            <a:r>
              <a:rPr lang="en-US" sz="2400" dirty="0">
                <a:latin typeface="Kristen ITC" panose="03050502040202030202" pitchFamily="66" charset="0"/>
              </a:rPr>
              <a:t>, </a:t>
            </a:r>
            <a:r>
              <a:rPr lang="en-US" sz="2400" dirty="0">
                <a:solidFill>
                  <a:srgbClr val="0068B2"/>
                </a:solidFill>
                <a:latin typeface="Kristen ITC" panose="03050502040202030202" pitchFamily="66" charset="0"/>
              </a:rPr>
              <a:t>rags</a:t>
            </a:r>
            <a:r>
              <a:rPr lang="en-US" sz="2400" dirty="0">
                <a:latin typeface="Kristen ITC" panose="03050502040202030202" pitchFamily="66" charset="0"/>
              </a:rPr>
              <a:t> and </a:t>
            </a:r>
            <a:r>
              <a:rPr lang="en-US" sz="2400" dirty="0">
                <a:solidFill>
                  <a:srgbClr val="0068B2"/>
                </a:solidFill>
                <a:latin typeface="Kristen ITC" panose="03050502040202030202" pitchFamily="66" charset="0"/>
              </a:rPr>
              <a:t>old fishing net</a:t>
            </a:r>
            <a:r>
              <a:rPr lang="en-US" sz="2400" dirty="0">
                <a:latin typeface="Kristen ITC" panose="03050502040202030202" pitchFamily="66" charset="0"/>
              </a:rPr>
              <a:t>.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 </a:t>
            </a:r>
            <a:r>
              <a:rPr lang="en-US" sz="2400" dirty="0">
                <a:latin typeface="Kristen ITC" panose="03050502040202030202" pitchFamily="66" charset="0"/>
              </a:rPr>
              <a:t>He invented a machine to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44CB8C-2012-9088-D516-C035F989404C}"/>
              </a:ext>
            </a:extLst>
          </p:cNvPr>
          <p:cNvSpPr txBox="1"/>
          <p:nvPr/>
        </p:nvSpPr>
        <p:spPr>
          <a:xfrm>
            <a:off x="1543868" y="4859301"/>
            <a:ext cx="932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With the new method of </a:t>
            </a:r>
            <a:r>
              <a:rPr lang="en-US" sz="2400" dirty="0">
                <a:solidFill>
                  <a:srgbClr val="0068B2"/>
                </a:solidFill>
                <a:latin typeface="Kristen ITC" panose="03050502040202030202" pitchFamily="66" charset="0"/>
              </a:rPr>
              <a:t>paper making</a:t>
            </a:r>
            <a:r>
              <a:rPr lang="en-US" sz="2400" dirty="0">
                <a:latin typeface="Kristen ITC" panose="03050502040202030202" pitchFamily="66" charset="0"/>
              </a:rPr>
              <a:t>, it was easier and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3259AE-EF85-E1B5-0F72-58EDCF9ADA6F}"/>
              </a:ext>
            </a:extLst>
          </p:cNvPr>
          <p:cNvSpPr txBox="1"/>
          <p:nvPr/>
        </p:nvSpPr>
        <p:spPr>
          <a:xfrm>
            <a:off x="1543868" y="5240358"/>
            <a:ext cx="932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cheaper to </a:t>
            </a:r>
            <a:r>
              <a:rPr lang="en-US" sz="2400" dirty="0">
                <a:solidFill>
                  <a:srgbClr val="0068B2"/>
                </a:solidFill>
                <a:latin typeface="Kristen ITC" panose="03050502040202030202" pitchFamily="66" charset="0"/>
              </a:rPr>
              <a:t>print more books</a:t>
            </a:r>
            <a:r>
              <a:rPr lang="en-US" sz="2400" dirty="0">
                <a:latin typeface="Kristen ITC" panose="03050502040202030202" pitchFamily="66" charset="0"/>
              </a:rPr>
              <a:t>. This helped </a:t>
            </a:r>
            <a:r>
              <a:rPr lang="en-US" sz="2400" dirty="0">
                <a:solidFill>
                  <a:srgbClr val="0068B2"/>
                </a:solidFill>
                <a:latin typeface="Kristen ITC" panose="03050502040202030202" pitchFamily="66" charset="0"/>
              </a:rPr>
              <a:t>spread knowledge</a:t>
            </a:r>
            <a:r>
              <a:rPr lang="en-US" sz="2400" dirty="0">
                <a:latin typeface="Kristen ITC" panose="03050502040202030202" pitchFamily="66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7EA51A-A7BB-6E6F-6CA0-2E96DE20FF31}"/>
              </a:ext>
            </a:extLst>
          </p:cNvPr>
          <p:cNvSpPr txBox="1"/>
          <p:nvPr/>
        </p:nvSpPr>
        <p:spPr>
          <a:xfrm>
            <a:off x="1543868" y="5668122"/>
            <a:ext cx="932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I think this invention is fantastic. It shows how smart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A7AB90-AD0A-A32D-C185-ED091127229A}"/>
              </a:ext>
            </a:extLst>
          </p:cNvPr>
          <p:cNvSpPr txBox="1"/>
          <p:nvPr/>
        </p:nvSpPr>
        <p:spPr>
          <a:xfrm>
            <a:off x="1533729" y="6038653"/>
            <a:ext cx="932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ancient Chinese were. Do you agree? </a:t>
            </a:r>
          </a:p>
        </p:txBody>
      </p:sp>
      <p:sp>
        <p:nvSpPr>
          <p:cNvPr id="15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29B66252-68D8-728A-7FF8-8A4E5DB43820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: Rounded Corners 7">
            <a:hlinkClick r:id="rId6" action="ppaction://hlinksldjump"/>
            <a:extLst>
              <a:ext uri="{FF2B5EF4-FFF2-40B4-BE49-F238E27FC236}">
                <a16:creationId xmlns:a16="http://schemas.microsoft.com/office/drawing/2014/main" id="{1656E657-E77D-3374-72EA-AB5D31A2AB78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rgbClr val="E5692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: Rounded Corners 8">
            <a:hlinkClick r:id="rId7" action="ppaction://hlinksldjump"/>
            <a:extLst>
              <a:ext uri="{FF2B5EF4-FFF2-40B4-BE49-F238E27FC236}">
                <a16:creationId xmlns:a16="http://schemas.microsoft.com/office/drawing/2014/main" id="{9900D7AC-8C0C-D260-E6F4-CBB79BA2831C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84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BD92E8-B8F6-7117-0FDD-3AF9537F1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415"/>
          <a:stretch/>
        </p:blipFill>
        <p:spPr>
          <a:xfrm>
            <a:off x="4033549" y="2821537"/>
            <a:ext cx="4124901" cy="895303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52E87B0-CF4A-6274-E445-93C9A6CB9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1C854C9-8748-9413-1CD7-FCAB925E0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20">
            <a:hlinkClick r:id="rId4" action="ppaction://hlinksldjump"/>
            <a:extLst>
              <a:ext uri="{FF2B5EF4-FFF2-40B4-BE49-F238E27FC236}">
                <a16:creationId xmlns:a16="http://schemas.microsoft.com/office/drawing/2014/main" id="{2D7088F5-7115-C1F1-C6D4-8EEC3F6D0ACE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rgbClr val="008D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: Rounded Corners 21">
            <a:hlinkClick r:id="rId5" action="ppaction://hlinksldjump"/>
            <a:extLst>
              <a:ext uri="{FF2B5EF4-FFF2-40B4-BE49-F238E27FC236}">
                <a16:creationId xmlns:a16="http://schemas.microsoft.com/office/drawing/2014/main" id="{CBC931E4-7D24-C65D-8034-FD4998E282E1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: Rounded Corners 22">
            <a:hlinkClick r:id="rId6" action="ppaction://hlinksldjump"/>
            <a:extLst>
              <a:ext uri="{FF2B5EF4-FFF2-40B4-BE49-F238E27FC236}">
                <a16:creationId xmlns:a16="http://schemas.microsoft.com/office/drawing/2014/main" id="{0E8183FC-8AB5-F827-0FEE-646BE045C886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298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973A8E-E91D-1658-D439-F6A6F7A5C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E9AEA69D-CB1F-54DD-FCA9-B6A6F03C3065}"/>
              </a:ext>
            </a:extLst>
          </p:cNvPr>
          <p:cNvSpPr/>
          <p:nvPr/>
        </p:nvSpPr>
        <p:spPr>
          <a:xfrm>
            <a:off x="2756243" y="3976188"/>
            <a:ext cx="6679515" cy="902745"/>
          </a:xfrm>
          <a:prstGeom prst="roundRect">
            <a:avLst/>
          </a:prstGeom>
          <a:solidFill>
            <a:srgbClr val="008D7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Step 3: Present</a:t>
            </a:r>
          </a:p>
        </p:txBody>
      </p:sp>
      <p:sp>
        <p:nvSpPr>
          <p:cNvPr id="4" name="Rectangle: Rounded Corners 15">
            <a:hlinkClick r:id="rId4" action="ppaction://hlinksldjump"/>
            <a:extLst>
              <a:ext uri="{FF2B5EF4-FFF2-40B4-BE49-F238E27FC236}">
                <a16:creationId xmlns:a16="http://schemas.microsoft.com/office/drawing/2014/main" id="{5DA9655A-E58D-BF72-E52F-BB15AAC9551C}"/>
              </a:ext>
            </a:extLst>
          </p:cNvPr>
          <p:cNvSpPr/>
          <p:nvPr/>
        </p:nvSpPr>
        <p:spPr>
          <a:xfrm>
            <a:off x="2756242" y="2949618"/>
            <a:ext cx="6679515" cy="902745"/>
          </a:xfrm>
          <a:prstGeom prst="roundRect">
            <a:avLst/>
          </a:prstGeom>
          <a:solidFill>
            <a:srgbClr val="E5692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Step 2: Plan and create</a:t>
            </a:r>
          </a:p>
        </p:txBody>
      </p:sp>
      <p:sp>
        <p:nvSpPr>
          <p:cNvPr id="5" name="Rectangle: Rounded Corners 16">
            <a:hlinkClick r:id="rId5" action="ppaction://hlinksldjump"/>
            <a:extLst>
              <a:ext uri="{FF2B5EF4-FFF2-40B4-BE49-F238E27FC236}">
                <a16:creationId xmlns:a16="http://schemas.microsoft.com/office/drawing/2014/main" id="{1B75C318-4EA5-8F80-8BA2-E59177FBB30E}"/>
              </a:ext>
            </a:extLst>
          </p:cNvPr>
          <p:cNvSpPr/>
          <p:nvPr/>
        </p:nvSpPr>
        <p:spPr>
          <a:xfrm>
            <a:off x="2756241" y="1923048"/>
            <a:ext cx="6679515" cy="902745"/>
          </a:xfrm>
          <a:prstGeom prst="roundRect">
            <a:avLst/>
          </a:prstGeom>
          <a:solidFill>
            <a:srgbClr val="0073B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Step 1: Research</a:t>
            </a:r>
          </a:p>
        </p:txBody>
      </p:sp>
    </p:spTree>
    <p:extLst>
      <p:ext uri="{BB962C8B-B14F-4D97-AF65-F5344CB8AC3E}">
        <p14:creationId xmlns:p14="http://schemas.microsoft.com/office/powerpoint/2010/main" val="812056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13661C35-9DAD-890C-310F-4A5DA804EA3D}"/>
              </a:ext>
            </a:extLst>
          </p:cNvPr>
          <p:cNvSpPr/>
          <p:nvPr/>
        </p:nvSpPr>
        <p:spPr>
          <a:xfrm>
            <a:off x="548585" y="3818870"/>
            <a:ext cx="10642402" cy="2378086"/>
          </a:xfrm>
          <a:prstGeom prst="roundRect">
            <a:avLst>
              <a:gd name="adj" fmla="val 5840"/>
            </a:avLst>
          </a:prstGeom>
          <a:solidFill>
            <a:schemeClr val="bg1"/>
          </a:solidFill>
          <a:ln w="76200">
            <a:solidFill>
              <a:srgbClr val="007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741D5E33-E661-A5D2-2ACD-6E2FE26CF9D9}"/>
              </a:ext>
            </a:extLst>
          </p:cNvPr>
          <p:cNvSpPr/>
          <p:nvPr/>
        </p:nvSpPr>
        <p:spPr>
          <a:xfrm>
            <a:off x="565750" y="1065316"/>
            <a:ext cx="10642402" cy="2606014"/>
          </a:xfrm>
          <a:prstGeom prst="roundRect">
            <a:avLst>
              <a:gd name="adj" fmla="val 5840"/>
            </a:avLst>
          </a:prstGeom>
          <a:solidFill>
            <a:schemeClr val="bg1"/>
          </a:solidFill>
          <a:ln w="76200">
            <a:solidFill>
              <a:srgbClr val="007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9E06C-33BF-55BE-29D9-4AE5E0D5644C}"/>
              </a:ext>
            </a:extLst>
          </p:cNvPr>
          <p:cNvSpPr txBox="1"/>
          <p:nvPr/>
        </p:nvSpPr>
        <p:spPr>
          <a:xfrm>
            <a:off x="774799" y="369095"/>
            <a:ext cx="7674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start and end your presentation: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134D7D-4ECC-3144-7740-4D83ED647D08}"/>
              </a:ext>
            </a:extLst>
          </p:cNvPr>
          <p:cNvSpPr txBox="1"/>
          <p:nvPr/>
        </p:nvSpPr>
        <p:spPr>
          <a:xfrm>
            <a:off x="774799" y="1115436"/>
            <a:ext cx="10642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your presentation by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greeting your audience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66E36D-0FEF-8D83-65A4-3870D183117D}"/>
              </a:ext>
            </a:extLst>
          </p:cNvPr>
          <p:cNvSpPr txBox="1"/>
          <p:nvPr/>
        </p:nvSpPr>
        <p:spPr>
          <a:xfrm>
            <a:off x="774799" y="3808975"/>
            <a:ext cx="864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forget to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your audience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end!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E61C37-D693-F630-7AAD-0C341F6EF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37" b="98684" l="9914" r="89871">
                        <a14:foregroundMark x1="55172" y1="7456" x2="55172" y2="7456"/>
                        <a14:foregroundMark x1="65733" y1="40570" x2="73491" y2="51316"/>
                        <a14:foregroundMark x1="70690" y1="32456" x2="67888" y2="46491"/>
                        <a14:foregroundMark x1="44397" y1="43860" x2="39655" y2="50658"/>
                        <a14:foregroundMark x1="48060" y1="83333" x2="40733" y2="97368"/>
                        <a14:foregroundMark x1="40733" y1="97368" x2="38793" y2="98684"/>
                        <a14:foregroundMark x1="59914" y1="89254" x2="67241" y2="97807"/>
                        <a14:foregroundMark x1="57112" y1="90351" x2="47629" y2="97588"/>
                        <a14:foregroundMark x1="62069" y1="67105" x2="62069" y2="74123"/>
                        <a14:foregroundMark x1="62069" y1="58991" x2="57543" y2="67763"/>
                        <a14:foregroundMark x1="44181" y1="45833" x2="44828" y2="61623"/>
                        <a14:foregroundMark x1="52586" y1="82237" x2="49784" y2="97149"/>
                        <a14:foregroundMark x1="49784" y1="97149" x2="49569" y2="97368"/>
                        <a14:foregroundMark x1="74353" y1="42325" x2="76293" y2="510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62427" y="0"/>
            <a:ext cx="2942582" cy="28918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F266FE-E1B5-BC8A-B055-13E94436163B}"/>
              </a:ext>
            </a:extLst>
          </p:cNvPr>
          <p:cNvSpPr txBox="1"/>
          <p:nvPr/>
        </p:nvSpPr>
        <p:spPr>
          <a:xfrm>
            <a:off x="1341153" y="4556001"/>
            <a:ext cx="9866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Thank you for listening.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hope you like my presentation.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That’s the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end of my presentation. Thank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0A365F-DCDA-8F17-D23D-C427A8FD2093}"/>
              </a:ext>
            </a:extLst>
          </p:cNvPr>
          <p:cNvSpPr txBox="1"/>
          <p:nvPr/>
        </p:nvSpPr>
        <p:spPr>
          <a:xfrm>
            <a:off x="1341154" y="1754438"/>
            <a:ext cx="8648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Hi, my name is … Today I’m going to talk about 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Good morning / after everyone. I’d like to talk about …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Hi, I’m … I’m going to introduce to you some 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Rectangle: Rounded Corners 20">
            <a:hlinkClick r:id="rId4" action="ppaction://hlinksldjump"/>
            <a:extLst>
              <a:ext uri="{FF2B5EF4-FFF2-40B4-BE49-F238E27FC236}">
                <a16:creationId xmlns:a16="http://schemas.microsoft.com/office/drawing/2014/main" id="{E70961AB-BE63-1F97-F9AE-2AC43F8C747E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rgbClr val="008D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: Rounded Corners 21">
            <a:hlinkClick r:id="rId5" action="ppaction://hlinksldjump"/>
            <a:extLst>
              <a:ext uri="{FF2B5EF4-FFF2-40B4-BE49-F238E27FC236}">
                <a16:creationId xmlns:a16="http://schemas.microsoft.com/office/drawing/2014/main" id="{6B0ED644-C21B-D605-8A79-30C97D562151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22">
            <a:hlinkClick r:id="rId6" action="ppaction://hlinksldjump"/>
            <a:extLst>
              <a:ext uri="{FF2B5EF4-FFF2-40B4-BE49-F238E27FC236}">
                <a16:creationId xmlns:a16="http://schemas.microsoft.com/office/drawing/2014/main" id="{FEC45E5E-66A0-D78B-5F55-071E91CCD61B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44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892577-0078-81ED-012C-B2E240F849FF}"/>
              </a:ext>
            </a:extLst>
          </p:cNvPr>
          <p:cNvSpPr txBox="1"/>
          <p:nvPr/>
        </p:nvSpPr>
        <p:spPr>
          <a:xfrm>
            <a:off x="3501090" y="220912"/>
            <a:ext cx="566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Tips for a good presentation: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1C6E81-D834-12DB-3974-38CAE9241E34}"/>
              </a:ext>
            </a:extLst>
          </p:cNvPr>
          <p:cNvGrpSpPr/>
          <p:nvPr/>
        </p:nvGrpSpPr>
        <p:grpSpPr>
          <a:xfrm>
            <a:off x="1177124" y="837532"/>
            <a:ext cx="4835361" cy="5264505"/>
            <a:chOff x="1177124" y="837532"/>
            <a:chExt cx="4835361" cy="5264505"/>
          </a:xfrm>
        </p:grpSpPr>
        <p:sp>
          <p:nvSpPr>
            <p:cNvPr id="4" name="Rectangle: Rounded Corners 14">
              <a:extLst>
                <a:ext uri="{FF2B5EF4-FFF2-40B4-BE49-F238E27FC236}">
                  <a16:creationId xmlns:a16="http://schemas.microsoft.com/office/drawing/2014/main" id="{B805A8D0-A0B8-1808-DA27-A7772C4476AB}"/>
                </a:ext>
              </a:extLst>
            </p:cNvPr>
            <p:cNvSpPr/>
            <p:nvPr/>
          </p:nvSpPr>
          <p:spPr>
            <a:xfrm>
              <a:off x="1497014" y="1097230"/>
              <a:ext cx="4515471" cy="5004807"/>
            </a:xfrm>
            <a:prstGeom prst="roundRect">
              <a:avLst>
                <a:gd name="adj" fmla="val 5840"/>
              </a:avLst>
            </a:prstGeom>
            <a:solidFill>
              <a:schemeClr val="bg1"/>
            </a:solidFill>
            <a:ln w="76200">
              <a:solidFill>
                <a:srgbClr val="E569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E4F5B2-7711-BAF7-19CB-C0E2E73409CF}"/>
                </a:ext>
              </a:extLst>
            </p:cNvPr>
            <p:cNvSpPr txBox="1"/>
            <p:nvPr/>
          </p:nvSpPr>
          <p:spPr>
            <a:xfrm>
              <a:off x="1765518" y="1391599"/>
              <a:ext cx="42469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Practise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your speech in front of a mirror for a few times.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8C16803-09CF-52BC-CE95-62AA1C51B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" r="592"/>
            <a:stretch/>
          </p:blipFill>
          <p:spPr bwMode="auto">
            <a:xfrm>
              <a:off x="2119079" y="2876621"/>
              <a:ext cx="3611764" cy="3044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E704FD2-6E2D-2006-368F-9693AB0EA7B0}"/>
                </a:ext>
              </a:extLst>
            </p:cNvPr>
            <p:cNvSpPr/>
            <p:nvPr/>
          </p:nvSpPr>
          <p:spPr>
            <a:xfrm>
              <a:off x="1177124" y="837532"/>
              <a:ext cx="715223" cy="706170"/>
            </a:xfrm>
            <a:prstGeom prst="ellipse">
              <a:avLst/>
            </a:prstGeom>
            <a:solidFill>
              <a:srgbClr val="E569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E60D30-0DD3-E93D-705B-EB861D7FA3DD}"/>
              </a:ext>
            </a:extLst>
          </p:cNvPr>
          <p:cNvGrpSpPr/>
          <p:nvPr/>
        </p:nvGrpSpPr>
        <p:grpSpPr>
          <a:xfrm>
            <a:off x="6179517" y="910699"/>
            <a:ext cx="5353564" cy="5191337"/>
            <a:chOff x="6179517" y="910699"/>
            <a:chExt cx="5353564" cy="5191337"/>
          </a:xfrm>
        </p:grpSpPr>
        <p:sp>
          <p:nvSpPr>
            <p:cNvPr id="9" name="Rectangle: Rounded Corners 15">
              <a:extLst>
                <a:ext uri="{FF2B5EF4-FFF2-40B4-BE49-F238E27FC236}">
                  <a16:creationId xmlns:a16="http://schemas.microsoft.com/office/drawing/2014/main" id="{6600FC52-54AD-2749-D3F7-7BCB95FBA94E}"/>
                </a:ext>
              </a:extLst>
            </p:cNvPr>
            <p:cNvSpPr/>
            <p:nvPr/>
          </p:nvSpPr>
          <p:spPr>
            <a:xfrm>
              <a:off x="6332375" y="1097229"/>
              <a:ext cx="4515471" cy="5004807"/>
            </a:xfrm>
            <a:prstGeom prst="roundRect">
              <a:avLst>
                <a:gd name="adj" fmla="val 5840"/>
              </a:avLst>
            </a:prstGeom>
            <a:solidFill>
              <a:schemeClr val="bg1"/>
            </a:solidFill>
            <a:ln w="76200">
              <a:solidFill>
                <a:srgbClr val="E569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650CDB-9030-4BEF-ACDC-99F2216C18F4}"/>
                </a:ext>
              </a:extLst>
            </p:cNvPr>
            <p:cNvSpPr txBox="1"/>
            <p:nvPr/>
          </p:nvSpPr>
          <p:spPr>
            <a:xfrm>
              <a:off x="6568750" y="1476238"/>
              <a:ext cx="4163079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Look at your audience when you give your presentation.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625B7B-CC19-6BE7-8CD8-B21F433AB96E}"/>
                </a:ext>
              </a:extLst>
            </p:cNvPr>
            <p:cNvSpPr txBox="1"/>
            <p:nvPr/>
          </p:nvSpPr>
          <p:spPr>
            <a:xfrm>
              <a:off x="6568750" y="4816222"/>
              <a:ext cx="2908625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If you are recording your presentation, look into the camera.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9B31819-0368-DF45-3832-0F8629459402}"/>
                </a:ext>
              </a:extLst>
            </p:cNvPr>
            <p:cNvSpPr/>
            <p:nvPr/>
          </p:nvSpPr>
          <p:spPr>
            <a:xfrm>
              <a:off x="6179517" y="910699"/>
              <a:ext cx="715223" cy="706170"/>
            </a:xfrm>
            <a:prstGeom prst="ellipse">
              <a:avLst/>
            </a:prstGeom>
            <a:solidFill>
              <a:srgbClr val="E569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C18312A-4F9B-A068-5E2E-54BD0DFA2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8" b="91589" l="9988" r="89972">
                          <a14:foregroundMark x1="41771" y1="31783" x2="41771" y2="31783"/>
                          <a14:foregroundMark x1="57825" y1="32188" x2="57825" y2="32188"/>
                          <a14:foregroundMark x1="42499" y1="29195" x2="42499" y2="29195"/>
                          <a14:foregroundMark x1="48484" y1="91589" x2="48484" y2="91589"/>
                          <a14:foregroundMark x1="53336" y1="90861" x2="53336" y2="908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07982" y="2268830"/>
              <a:ext cx="3425099" cy="34250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: Rounded Corners 20">
            <a:hlinkClick r:id="rId5" action="ppaction://hlinksldjump"/>
            <a:extLst>
              <a:ext uri="{FF2B5EF4-FFF2-40B4-BE49-F238E27FC236}">
                <a16:creationId xmlns:a16="http://schemas.microsoft.com/office/drawing/2014/main" id="{FC62CADA-E1F1-8AC0-B147-3F5C2BB866C3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rgbClr val="008D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: Rounded Corners 21">
            <a:hlinkClick r:id="rId6" action="ppaction://hlinksldjump"/>
            <a:extLst>
              <a:ext uri="{FF2B5EF4-FFF2-40B4-BE49-F238E27FC236}">
                <a16:creationId xmlns:a16="http://schemas.microsoft.com/office/drawing/2014/main" id="{C404CD11-654A-6A8F-7316-5D43A673D3E3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: Rounded Corners 22">
            <a:hlinkClick r:id="rId7" action="ppaction://hlinksldjump"/>
            <a:extLst>
              <a:ext uri="{FF2B5EF4-FFF2-40B4-BE49-F238E27FC236}">
                <a16:creationId xmlns:a16="http://schemas.microsoft.com/office/drawing/2014/main" id="{7F25CD24-0E98-41E7-3DB8-C742637FE7DF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93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295F31-90F7-22DF-770F-1762DAA55F97}"/>
              </a:ext>
            </a:extLst>
          </p:cNvPr>
          <p:cNvSpPr txBox="1"/>
          <p:nvPr/>
        </p:nvSpPr>
        <p:spPr>
          <a:xfrm>
            <a:off x="3501090" y="220912"/>
            <a:ext cx="566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Tips for a good presentation: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3D575-A34A-FF47-A062-AC1BE35CF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37" b="98684" l="9914" r="89871">
                        <a14:foregroundMark x1="55172" y1="7456" x2="55172" y2="7456"/>
                        <a14:foregroundMark x1="65733" y1="40570" x2="73491" y2="51316"/>
                        <a14:foregroundMark x1="70690" y1="32456" x2="67888" y2="46491"/>
                        <a14:foregroundMark x1="44397" y1="43860" x2="39655" y2="50658"/>
                        <a14:foregroundMark x1="48060" y1="83333" x2="40733" y2="97368"/>
                        <a14:foregroundMark x1="40733" y1="97368" x2="38793" y2="98684"/>
                        <a14:foregroundMark x1="59914" y1="89254" x2="67241" y2="97807"/>
                        <a14:foregroundMark x1="57112" y1="90351" x2="47629" y2="97588"/>
                        <a14:foregroundMark x1="62069" y1="67105" x2="62069" y2="74123"/>
                        <a14:foregroundMark x1="62069" y1="58991" x2="57543" y2="67763"/>
                        <a14:foregroundMark x1="44181" y1="45833" x2="44828" y2="61623"/>
                        <a14:foregroundMark x1="52586" y1="82237" x2="49784" y2="97149"/>
                        <a14:foregroundMark x1="49784" y1="97149" x2="49569" y2="97368"/>
                        <a14:foregroundMark x1="74353" y1="42325" x2="76293" y2="510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850894" y="4074588"/>
            <a:ext cx="2530640" cy="24870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054A68-D087-FC3C-4D57-0094C77BD08B}"/>
              </a:ext>
            </a:extLst>
          </p:cNvPr>
          <p:cNvSpPr txBox="1"/>
          <p:nvPr/>
        </p:nvSpPr>
        <p:spPr>
          <a:xfrm>
            <a:off x="5738388" y="5572877"/>
            <a:ext cx="474347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Smile and enjoy yourself!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68B0E5-C5C2-C61A-FAC9-DB4A68FCB4A5}"/>
              </a:ext>
            </a:extLst>
          </p:cNvPr>
          <p:cNvGrpSpPr/>
          <p:nvPr/>
        </p:nvGrpSpPr>
        <p:grpSpPr>
          <a:xfrm>
            <a:off x="5738388" y="805687"/>
            <a:ext cx="5192602" cy="3423413"/>
            <a:chOff x="5738388" y="805687"/>
            <a:chExt cx="5192602" cy="3423413"/>
          </a:xfrm>
        </p:grpSpPr>
        <p:sp>
          <p:nvSpPr>
            <p:cNvPr id="6" name="Rectangle: Rounded Corners 15">
              <a:extLst>
                <a:ext uri="{FF2B5EF4-FFF2-40B4-BE49-F238E27FC236}">
                  <a16:creationId xmlns:a16="http://schemas.microsoft.com/office/drawing/2014/main" id="{ADACBA9C-59D3-8BC1-33FC-67AD59EDF5E4}"/>
                </a:ext>
              </a:extLst>
            </p:cNvPr>
            <p:cNvSpPr/>
            <p:nvPr/>
          </p:nvSpPr>
          <p:spPr>
            <a:xfrm>
              <a:off x="6096001" y="1097230"/>
              <a:ext cx="4751846" cy="3131870"/>
            </a:xfrm>
            <a:prstGeom prst="roundRect">
              <a:avLst>
                <a:gd name="adj" fmla="val 5840"/>
              </a:avLst>
            </a:prstGeom>
            <a:solidFill>
              <a:schemeClr val="bg1"/>
            </a:solidFill>
            <a:ln w="76200">
              <a:solidFill>
                <a:srgbClr val="E569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599EF5-875C-2D0A-C0B7-6D9FFCEC209D}"/>
                </a:ext>
              </a:extLst>
            </p:cNvPr>
            <p:cNvSpPr txBox="1"/>
            <p:nvPr/>
          </p:nvSpPr>
          <p:spPr>
            <a:xfrm>
              <a:off x="6187520" y="1426565"/>
              <a:ext cx="4743470" cy="52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Pause between sentences.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EDFCAD0-C2D7-7825-A01A-60AE0307E681}"/>
                </a:ext>
              </a:extLst>
            </p:cNvPr>
            <p:cNvSpPr/>
            <p:nvPr/>
          </p:nvSpPr>
          <p:spPr>
            <a:xfrm>
              <a:off x="5738388" y="805687"/>
              <a:ext cx="715223" cy="706170"/>
            </a:xfrm>
            <a:prstGeom prst="ellipse">
              <a:avLst/>
            </a:prstGeom>
            <a:solidFill>
              <a:srgbClr val="E569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7AC520-0260-33E0-9C86-7AD28C4B074B}"/>
                </a:ext>
              </a:extLst>
            </p:cNvPr>
            <p:cNvSpPr txBox="1"/>
            <p:nvPr/>
          </p:nvSpPr>
          <p:spPr>
            <a:xfrm>
              <a:off x="6302591" y="1991940"/>
              <a:ext cx="4586827" cy="1437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Kristen ITC" panose="03050502040202030202" pitchFamily="66" charset="0"/>
                  <a:ea typeface="+mn-ea"/>
                  <a:cs typeface="+mn-cs"/>
                </a:rPr>
                <a:t>I’m going to talk about food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Kristen ITC" panose="03050502040202030202" pitchFamily="66" charset="0"/>
                  <a:ea typeface="+mn-ea"/>
                  <a:cs typeface="+mn-cs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Kristen ITC" panose="03050502040202030202" pitchFamily="66" charset="0"/>
                  <a:ea typeface="+mn-ea"/>
                  <a:cs typeface="+mn-cs"/>
                </a:rPr>
                <a:t>today.          What’s your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Kristen ITC" panose="03050502040202030202" pitchFamily="66" charset="0"/>
                  <a:ea typeface="+mn-ea"/>
                  <a:cs typeface="+mn-cs"/>
                </a:rPr>
                <a:t>favourite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Kristen ITC" panose="03050502040202030202" pitchFamily="66" charset="0"/>
                  <a:ea typeface="+mn-ea"/>
                  <a:cs typeface="+mn-cs"/>
                </a:rPr>
                <a:t> food?        Well, I like …</a:t>
              </a:r>
            </a:p>
          </p:txBody>
        </p:sp>
        <p:pic>
          <p:nvPicPr>
            <p:cNvPr id="10" name="Graphic 9" descr="Hand with solid fill">
              <a:extLst>
                <a:ext uri="{FF2B5EF4-FFF2-40B4-BE49-F238E27FC236}">
                  <a16:creationId xmlns:a16="http://schemas.microsoft.com/office/drawing/2014/main" id="{70B6BD25-2914-0DCB-13EA-DB587892C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31892" y="2357430"/>
              <a:ext cx="601033" cy="6010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08C884-BC9D-DFBA-75EC-54C401C37556}"/>
                </a:ext>
              </a:extLst>
            </p:cNvPr>
            <p:cNvSpPr txBox="1"/>
            <p:nvPr/>
          </p:nvSpPr>
          <p:spPr>
            <a:xfrm rot="20984077">
              <a:off x="7182493" y="2417815"/>
              <a:ext cx="998140" cy="48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+mn-ea"/>
                  <a:cs typeface="+mn-cs"/>
                </a:rPr>
                <a:t>Pause!</a:t>
              </a:r>
            </a:p>
          </p:txBody>
        </p:sp>
        <p:pic>
          <p:nvPicPr>
            <p:cNvPr id="12" name="Graphic 11" descr="Hand with solid fill">
              <a:extLst>
                <a:ext uri="{FF2B5EF4-FFF2-40B4-BE49-F238E27FC236}">
                  <a16:creationId xmlns:a16="http://schemas.microsoft.com/office/drawing/2014/main" id="{106AB5CA-90AB-0DEB-5ECC-F0464B730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43379" y="2902889"/>
              <a:ext cx="601033" cy="6010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E08AB3-5643-31E9-19A7-A078042F2803}"/>
                </a:ext>
              </a:extLst>
            </p:cNvPr>
            <p:cNvSpPr txBox="1"/>
            <p:nvPr/>
          </p:nvSpPr>
          <p:spPr>
            <a:xfrm rot="20984077">
              <a:off x="6993980" y="2963274"/>
              <a:ext cx="998140" cy="48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+mn-ea"/>
                  <a:cs typeface="+mn-cs"/>
                </a:rPr>
                <a:t>Pause!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4DFBBB-5C06-EFDF-458B-CF156FE89859}"/>
              </a:ext>
            </a:extLst>
          </p:cNvPr>
          <p:cNvGrpSpPr/>
          <p:nvPr/>
        </p:nvGrpSpPr>
        <p:grpSpPr>
          <a:xfrm>
            <a:off x="498973" y="744145"/>
            <a:ext cx="5077962" cy="3484954"/>
            <a:chOff x="498973" y="744145"/>
            <a:chExt cx="5077962" cy="348495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9AA26D-3EEB-C2F1-3475-D2EE88E067B6}"/>
                </a:ext>
              </a:extLst>
            </p:cNvPr>
            <p:cNvGrpSpPr/>
            <p:nvPr/>
          </p:nvGrpSpPr>
          <p:grpSpPr>
            <a:xfrm>
              <a:off x="498973" y="744145"/>
              <a:ext cx="5077962" cy="3484954"/>
              <a:chOff x="498973" y="744145"/>
              <a:chExt cx="5077962" cy="3484954"/>
            </a:xfrm>
          </p:grpSpPr>
          <p:sp>
            <p:nvSpPr>
              <p:cNvPr id="17" name="Rectangle: Rounded Corners 14">
                <a:extLst>
                  <a:ext uri="{FF2B5EF4-FFF2-40B4-BE49-F238E27FC236}">
                    <a16:creationId xmlns:a16="http://schemas.microsoft.com/office/drawing/2014/main" id="{BEB70EF7-4AFF-8317-5B98-9570A24EF437}"/>
                  </a:ext>
                </a:extLst>
              </p:cNvPr>
              <p:cNvSpPr/>
              <p:nvPr/>
            </p:nvSpPr>
            <p:spPr>
              <a:xfrm>
                <a:off x="902344" y="1097230"/>
                <a:ext cx="4674591" cy="3131869"/>
              </a:xfrm>
              <a:prstGeom prst="roundRect">
                <a:avLst>
                  <a:gd name="adj" fmla="val 5840"/>
                </a:avLst>
              </a:prstGeom>
              <a:solidFill>
                <a:schemeClr val="bg1"/>
              </a:solidFill>
              <a:ln w="76200">
                <a:solidFill>
                  <a:srgbClr val="E569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4FEDE0-591E-3764-30A1-BBA6452F1216}"/>
                  </a:ext>
                </a:extLst>
              </p:cNvPr>
              <p:cNvSpPr txBox="1"/>
              <p:nvPr/>
            </p:nvSpPr>
            <p:spPr>
              <a:xfrm>
                <a:off x="1116155" y="1309250"/>
                <a:ext cx="424696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Speaking slowly and clearly.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8D12053-9F21-0A44-EBAA-FC0137C66E82}"/>
                  </a:ext>
                </a:extLst>
              </p:cNvPr>
              <p:cNvSpPr/>
              <p:nvPr/>
            </p:nvSpPr>
            <p:spPr>
              <a:xfrm>
                <a:off x="498973" y="744145"/>
                <a:ext cx="715223" cy="706170"/>
              </a:xfrm>
              <a:prstGeom prst="ellipse">
                <a:avLst/>
              </a:prstGeom>
              <a:solidFill>
                <a:srgbClr val="E569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  <p:pic>
            <p:nvPicPr>
              <p:cNvPr id="20" name="Picture 4">
                <a:extLst>
                  <a:ext uri="{FF2B5EF4-FFF2-40B4-BE49-F238E27FC236}">
                    <a16:creationId xmlns:a16="http://schemas.microsoft.com/office/drawing/2014/main" id="{1C3C354A-16ED-59AF-5B8C-96B37CB7E1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1" t="-1844" r="5024" b="43384"/>
              <a:stretch/>
            </p:blipFill>
            <p:spPr bwMode="auto">
              <a:xfrm>
                <a:off x="3986985" y="2233994"/>
                <a:ext cx="1511593" cy="19529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A4AC84B6-4776-6020-7AFC-9F09C9D3AE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19" r="-5811" b="21830"/>
              <a:stretch/>
            </p:blipFill>
            <p:spPr bwMode="auto">
              <a:xfrm>
                <a:off x="1005946" y="2925107"/>
                <a:ext cx="2953075" cy="1261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Speech Bubble: Oval 34">
              <a:extLst>
                <a:ext uri="{FF2B5EF4-FFF2-40B4-BE49-F238E27FC236}">
                  <a16:creationId xmlns:a16="http://schemas.microsoft.com/office/drawing/2014/main" id="{A17E52F9-1A9E-3768-981E-E6794A364F77}"/>
                </a:ext>
              </a:extLst>
            </p:cNvPr>
            <p:cNvSpPr/>
            <p:nvPr/>
          </p:nvSpPr>
          <p:spPr>
            <a:xfrm>
              <a:off x="1994114" y="2332720"/>
              <a:ext cx="1590846" cy="600980"/>
            </a:xfrm>
            <a:prstGeom prst="wedgeEllipseCallout">
              <a:avLst>
                <a:gd name="adj1" fmla="val 70235"/>
                <a:gd name="adj2" fmla="val 50658"/>
              </a:avLst>
            </a:prstGeom>
            <a:noFill/>
            <a:ln w="38100">
              <a:solidFill>
                <a:srgbClr val="0073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 … … …</a:t>
              </a:r>
            </a:p>
          </p:txBody>
        </p:sp>
      </p:grpSp>
      <p:sp>
        <p:nvSpPr>
          <p:cNvPr id="22" name="Rectangle: Rounded Corners 20">
            <a:hlinkClick r:id="rId8" action="ppaction://hlinksldjump"/>
            <a:extLst>
              <a:ext uri="{FF2B5EF4-FFF2-40B4-BE49-F238E27FC236}">
                <a16:creationId xmlns:a16="http://schemas.microsoft.com/office/drawing/2014/main" id="{AF70C875-C20C-B7F7-4231-E4342674470E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rgbClr val="008D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: Rounded Corners 21">
            <a:hlinkClick r:id="rId9" action="ppaction://hlinksldjump"/>
            <a:extLst>
              <a:ext uri="{FF2B5EF4-FFF2-40B4-BE49-F238E27FC236}">
                <a16:creationId xmlns:a16="http://schemas.microsoft.com/office/drawing/2014/main" id="{10E17D3B-D03C-9C2D-EE81-BDB165E8C595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: Rounded Corners 22">
            <a:hlinkClick r:id="rId10" action="ppaction://hlinksldjump"/>
            <a:extLst>
              <a:ext uri="{FF2B5EF4-FFF2-40B4-BE49-F238E27FC236}">
                <a16:creationId xmlns:a16="http://schemas.microsoft.com/office/drawing/2014/main" id="{03866166-ECE4-9A64-A789-6B841FC706FC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92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826028" y="6446074"/>
            <a:ext cx="334978" cy="19012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0" name="文字方塊 9"/>
          <p:cNvSpPr txBox="1">
            <a:spLocks noChangeArrowheads="1"/>
          </p:cNvSpPr>
          <p:nvPr/>
        </p:nvSpPr>
        <p:spPr bwMode="auto">
          <a:xfrm>
            <a:off x="828472" y="410416"/>
            <a:ext cx="8108825" cy="496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buSzTx/>
            </a:pPr>
            <a:r>
              <a:rPr lang="en-US" altLang="zh-HK" sz="1400" b="1" dirty="0">
                <a:solidFill>
                  <a:srgbClr val="002060"/>
                </a:solidFill>
              </a:rPr>
              <a:t>Acknowledgments</a:t>
            </a:r>
            <a:endParaRPr lang="zh-TW" altLang="zh-HK" sz="14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Tx/>
            </a:pPr>
            <a:r>
              <a:rPr lang="en-US" altLang="zh-HK" sz="1200" dirty="0">
                <a:solidFill>
                  <a:srgbClr val="002060"/>
                </a:solidFill>
              </a:rPr>
              <a:t>We are grateful to the following for permission to reproduce copyright photographs:</a:t>
            </a:r>
          </a:p>
          <a:p>
            <a:endParaRPr lang="en-US" altLang="zh-HK" sz="1200" dirty="0">
              <a:solidFill>
                <a:srgbClr val="002060"/>
              </a:solidFill>
            </a:endParaRPr>
          </a:p>
          <a:p>
            <a:r>
              <a:rPr lang="en-US" sz="1200" dirty="0">
                <a:solidFill>
                  <a:srgbClr val="002060"/>
                </a:solidFill>
              </a:rPr>
              <a:t>CHARTGRAPHIC. Shutterstock</a:t>
            </a:r>
          </a:p>
          <a:p>
            <a:r>
              <a:rPr lang="en-US" sz="1200" dirty="0">
                <a:solidFill>
                  <a:srgbClr val="002060"/>
                </a:solidFill>
              </a:rPr>
              <a:t>lisheng2121. Shutterstock</a:t>
            </a:r>
          </a:p>
          <a:p>
            <a:r>
              <a:rPr lang="en-US" sz="1200" dirty="0" err="1">
                <a:solidFill>
                  <a:srgbClr val="002060"/>
                </a:solidFill>
              </a:rPr>
              <a:t>komkrit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Preechachanwate</a:t>
            </a:r>
            <a:r>
              <a:rPr lang="en-US" sz="1200" dirty="0">
                <a:solidFill>
                  <a:srgbClr val="002060"/>
                </a:solidFill>
              </a:rPr>
              <a:t>. Shutterstock</a:t>
            </a:r>
          </a:p>
          <a:p>
            <a:r>
              <a:rPr lang="en-US" sz="1200" dirty="0" err="1">
                <a:solidFill>
                  <a:srgbClr val="002060"/>
                </a:solidFill>
              </a:rPr>
              <a:t>zhu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en-US" sz="1200" dirty="0" err="1">
                <a:solidFill>
                  <a:srgbClr val="002060"/>
                </a:solidFill>
              </a:rPr>
              <a:t>difeng</a:t>
            </a:r>
            <a:r>
              <a:rPr lang="en-US" sz="1200" dirty="0">
                <a:solidFill>
                  <a:srgbClr val="002060"/>
                </a:solidFill>
              </a:rPr>
              <a:t>. Shutterstock</a:t>
            </a:r>
          </a:p>
          <a:p>
            <a:r>
              <a:rPr lang="en-US" sz="1200" dirty="0">
                <a:solidFill>
                  <a:srgbClr val="002060"/>
                </a:solidFill>
              </a:rPr>
              <a:t>underworld. Shutterstock</a:t>
            </a:r>
          </a:p>
          <a:p>
            <a:r>
              <a:rPr lang="en-US" sz="1200" dirty="0" err="1">
                <a:solidFill>
                  <a:srgbClr val="002060"/>
                </a:solidFill>
              </a:rPr>
              <a:t>demarcomedia</a:t>
            </a:r>
            <a:r>
              <a:rPr lang="en-US" sz="1200" dirty="0">
                <a:solidFill>
                  <a:srgbClr val="002060"/>
                </a:solidFill>
              </a:rPr>
              <a:t>. Shutterstock</a:t>
            </a:r>
          </a:p>
          <a:p>
            <a:r>
              <a:rPr lang="en-US" sz="1200" dirty="0" err="1">
                <a:solidFill>
                  <a:srgbClr val="002060"/>
                </a:solidFill>
              </a:rPr>
              <a:t>hjochen</a:t>
            </a:r>
            <a:r>
              <a:rPr lang="en-US" sz="1200" dirty="0">
                <a:solidFill>
                  <a:srgbClr val="002060"/>
                </a:solidFill>
              </a:rPr>
              <a:t>. Shutterstock</a:t>
            </a:r>
          </a:p>
          <a:p>
            <a:r>
              <a:rPr lang="en-US" sz="1200" dirty="0">
                <a:solidFill>
                  <a:srgbClr val="002060"/>
                </a:solidFill>
              </a:rPr>
              <a:t>Andrea </a:t>
            </a:r>
            <a:r>
              <a:rPr lang="en-US" sz="1200" dirty="0" err="1">
                <a:solidFill>
                  <a:srgbClr val="002060"/>
                </a:solidFill>
              </a:rPr>
              <a:t>Paggiaro</a:t>
            </a:r>
            <a:r>
              <a:rPr lang="en-US" sz="1200" dirty="0">
                <a:solidFill>
                  <a:srgbClr val="002060"/>
                </a:solidFill>
              </a:rPr>
              <a:t>. Shutterstock</a:t>
            </a:r>
          </a:p>
          <a:p>
            <a:r>
              <a:rPr lang="en-US" sz="1200" dirty="0">
                <a:solidFill>
                  <a:srgbClr val="002060"/>
                </a:solidFill>
              </a:rPr>
              <a:t>Michael </a:t>
            </a:r>
            <a:r>
              <a:rPr lang="en-US" sz="1200" dirty="0" err="1">
                <a:solidFill>
                  <a:srgbClr val="002060"/>
                </a:solidFill>
              </a:rPr>
              <a:t>Rosskothen</a:t>
            </a:r>
            <a:r>
              <a:rPr lang="en-US" sz="1200" dirty="0">
                <a:solidFill>
                  <a:srgbClr val="002060"/>
                </a:solidFill>
              </a:rPr>
              <a:t>. Shutterstock</a:t>
            </a:r>
          </a:p>
          <a:p>
            <a:r>
              <a:rPr lang="en-US" sz="1200" dirty="0">
                <a:solidFill>
                  <a:srgbClr val="002060"/>
                </a:solidFill>
              </a:rPr>
              <a:t>Khunying kai. Shutterstock</a:t>
            </a:r>
          </a:p>
          <a:p>
            <a:r>
              <a:rPr lang="en-US" sz="1200" dirty="0" err="1">
                <a:solidFill>
                  <a:srgbClr val="002060"/>
                </a:solidFill>
              </a:rPr>
              <a:t>ArtMari</a:t>
            </a:r>
            <a:r>
              <a:rPr lang="en-US" sz="1200" dirty="0">
                <a:solidFill>
                  <a:srgbClr val="002060"/>
                </a:solidFill>
              </a:rPr>
              <a:t>. Shutterstock</a:t>
            </a:r>
          </a:p>
          <a:p>
            <a:r>
              <a:rPr lang="en-US" sz="1200" dirty="0" err="1">
                <a:solidFill>
                  <a:srgbClr val="002060"/>
                </a:solidFill>
              </a:rPr>
              <a:t>NotionPic</a:t>
            </a:r>
            <a:r>
              <a:rPr lang="en-US" sz="1200" dirty="0">
                <a:solidFill>
                  <a:srgbClr val="002060"/>
                </a:solidFill>
              </a:rPr>
              <a:t>. Shutterstock</a:t>
            </a:r>
          </a:p>
          <a:p>
            <a:r>
              <a:rPr lang="en-US" sz="1200" dirty="0">
                <a:solidFill>
                  <a:srgbClr val="002060"/>
                </a:solidFill>
              </a:rPr>
              <a:t>Naumova Marina. Shutterstock</a:t>
            </a:r>
          </a:p>
          <a:p>
            <a:r>
              <a:rPr lang="en-US" sz="1200" dirty="0">
                <a:solidFill>
                  <a:srgbClr val="002060"/>
                </a:solidFill>
              </a:rPr>
              <a:t>Tatiana </a:t>
            </a:r>
            <a:r>
              <a:rPr lang="en-US" sz="1200" dirty="0" err="1">
                <a:solidFill>
                  <a:srgbClr val="002060"/>
                </a:solidFill>
              </a:rPr>
              <a:t>Arestova</a:t>
            </a:r>
            <a:r>
              <a:rPr lang="en-US" sz="1200" dirty="0">
                <a:solidFill>
                  <a:srgbClr val="002060"/>
                </a:solidFill>
              </a:rPr>
              <a:t>. Shutterstock</a:t>
            </a:r>
          </a:p>
          <a:p>
            <a:r>
              <a:rPr lang="en-US" sz="1200" dirty="0">
                <a:solidFill>
                  <a:srgbClr val="002060"/>
                </a:solidFill>
              </a:rPr>
              <a:t>Olga1818. Shutterstock</a:t>
            </a:r>
          </a:p>
          <a:p>
            <a:endParaRPr lang="en-GB" sz="1200" dirty="0">
              <a:solidFill>
                <a:srgbClr val="00206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Tx/>
            </a:pPr>
            <a:r>
              <a:rPr lang="en-US" altLang="zh-HK" sz="1200" dirty="0">
                <a:solidFill>
                  <a:srgbClr val="002060"/>
                </a:solidFill>
              </a:rPr>
              <a:t>Every effort has been made to trace copyright, but in the event of any accidental infringement, we shall be pleased to come to a suitable arrangement with the rightful owner.</a:t>
            </a:r>
            <a:endParaRPr lang="zh-TW" altLang="zh-HK" sz="1200" dirty="0">
              <a:solidFill>
                <a:srgbClr val="002060"/>
              </a:solidFill>
            </a:endParaRPr>
          </a:p>
          <a:p>
            <a:endParaRPr lang="zh-TW" altLang="zh-HK" sz="1100" dirty="0">
              <a:solidFill>
                <a:srgbClr val="00206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034809" y="6390828"/>
            <a:ext cx="2865913" cy="290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Verdana" pitchFamily="34" charset="0"/>
            </a:pPr>
            <a:r>
              <a:rPr kumimoji="1" lang="zh-TW" altLang="zh-HK" sz="1200" dirty="0">
                <a:solidFill>
                  <a:prstClr val="black"/>
                </a:solidFill>
                <a:latin typeface="Verdana" panose="020B0604030504040204" pitchFamily="34" charset="0"/>
                <a:ea typeface="新細明體" panose="02020500000000000000" pitchFamily="18" charset="-120"/>
                <a:cs typeface="Verdana" panose="020B0604030504040204" pitchFamily="34" charset="0"/>
              </a:rPr>
              <a:t> </a:t>
            </a:r>
            <a:r>
              <a:rPr lang="en-US" altLang="zh-HK" sz="1200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© Pearson Education Asia Limited</a:t>
            </a:r>
            <a:endParaRPr lang="zh-HK" altLang="en-US" sz="1200" dirty="0">
              <a:solidFill>
                <a:srgbClr val="00206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716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676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2599DF7-5CC8-EAB4-59AA-9BB971C96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E714780-3616-8C9A-3B98-F6FB59D95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id="{06F53B49-06E4-CFE0-625E-CCC93AC9299F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id="{97A578E6-DDF2-5041-1CC3-7B7DB13DC456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7C4222DB-B0BE-7AA1-FAD0-89DFF11DCFFC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E0E78-045F-4525-9AF7-918041ABB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5950" y="1562100"/>
            <a:ext cx="84201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09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55857-430B-85BB-7893-2997E3275A7C}"/>
              </a:ext>
            </a:extLst>
          </p:cNvPr>
          <p:cNvSpPr txBox="1"/>
          <p:nvPr/>
        </p:nvSpPr>
        <p:spPr>
          <a:xfrm>
            <a:off x="4908951" y="2598003"/>
            <a:ext cx="6132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Paper making</a:t>
            </a: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27399-B683-1081-0263-BB3E6510A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98823D4-E05B-17F7-6C2E-2D7855EB8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EF6DD0-392B-A20D-3E59-5EDA8AB20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6" t="-8561" r="-736" b="-4069"/>
          <a:stretch/>
        </p:blipFill>
        <p:spPr>
          <a:xfrm>
            <a:off x="1150914" y="1290985"/>
            <a:ext cx="5129212" cy="3839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: Rounded Corners 5">
            <a:hlinkClick r:id="rId4" action="ppaction://hlinksldjump"/>
            <a:extLst>
              <a:ext uri="{FF2B5EF4-FFF2-40B4-BE49-F238E27FC236}">
                <a16:creationId xmlns:a16="http://schemas.microsoft.com/office/drawing/2014/main" id="{4FA355C8-529F-9ED7-930A-B1C45E7FB333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82CEF1A0-5698-9E04-33BD-DB531EC77078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: Rounded Corners 7">
            <a:hlinkClick r:id="rId6" action="ppaction://hlinksldjump"/>
            <a:extLst>
              <a:ext uri="{FF2B5EF4-FFF2-40B4-BE49-F238E27FC236}">
                <a16:creationId xmlns:a16="http://schemas.microsoft.com/office/drawing/2014/main" id="{73E98D04-C5BD-509D-C147-1AD94C896BBB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92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C76F508F-B4FD-F769-E2E8-E07742F91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590583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22B1C9D-E5CA-70A4-D229-73180AA4F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273269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63CD4B-5D53-8A89-B151-9DE03C303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74" t="-14285" r="-3986" b="-12525"/>
          <a:stretch/>
        </p:blipFill>
        <p:spPr>
          <a:xfrm>
            <a:off x="161108" y="2197593"/>
            <a:ext cx="5429794" cy="4064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Arrow: Pentagon 2">
            <a:extLst>
              <a:ext uri="{FF2B5EF4-FFF2-40B4-BE49-F238E27FC236}">
                <a16:creationId xmlns:a16="http://schemas.microsoft.com/office/drawing/2014/main" id="{B9543E1C-475D-294E-42BA-53EAAE902ED2}"/>
              </a:ext>
            </a:extLst>
          </p:cNvPr>
          <p:cNvSpPr/>
          <p:nvPr/>
        </p:nvSpPr>
        <p:spPr>
          <a:xfrm>
            <a:off x="818606" y="1029521"/>
            <a:ext cx="5823354" cy="96110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Who invented paper making and when is it invented?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DCEEDB-0C80-8C88-B320-97ACEDDB2351}"/>
              </a:ext>
            </a:extLst>
          </p:cNvPr>
          <p:cNvSpPr txBox="1"/>
          <p:nvPr/>
        </p:nvSpPr>
        <p:spPr>
          <a:xfrm>
            <a:off x="5741962" y="1186910"/>
            <a:ext cx="5467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Paper making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5FC458-2BDB-73D7-58CA-B89706BEC176}"/>
              </a:ext>
            </a:extLst>
          </p:cNvPr>
          <p:cNvSpPr txBox="1"/>
          <p:nvPr/>
        </p:nvSpPr>
        <p:spPr>
          <a:xfrm>
            <a:off x="7131451" y="2122851"/>
            <a:ext cx="5176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600" dirty="0"/>
              <a:t>In the Han Dynasty, </a:t>
            </a:r>
          </a:p>
          <a:p>
            <a:r>
              <a:rPr lang="en-US" altLang="zh-HK" sz="3600" dirty="0"/>
              <a:t>Cai </a:t>
            </a:r>
            <a:r>
              <a:rPr lang="en-US" altLang="zh-HK" sz="3600" dirty="0" err="1"/>
              <a:t>Lun</a:t>
            </a:r>
            <a:r>
              <a:rPr lang="en-US" altLang="zh-HK" sz="3600" dirty="0"/>
              <a:t> invented a new papermaking method.</a:t>
            </a:r>
          </a:p>
        </p:txBody>
      </p:sp>
      <p:sp>
        <p:nvSpPr>
          <p:cNvPr id="21" name="Rectangle: Rounded Corners 5">
            <a:hlinkClick r:id="rId4" action="ppaction://hlinksldjump"/>
            <a:extLst>
              <a:ext uri="{FF2B5EF4-FFF2-40B4-BE49-F238E27FC236}">
                <a16:creationId xmlns:a16="http://schemas.microsoft.com/office/drawing/2014/main" id="{04DBC313-79C1-BA79-B073-05E9E158A599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28901A3D-C177-3CE6-4F79-0BD0C402AF4F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: Rounded Corners 7">
            <a:hlinkClick r:id="rId6" action="ppaction://hlinksldjump"/>
            <a:extLst>
              <a:ext uri="{FF2B5EF4-FFF2-40B4-BE49-F238E27FC236}">
                <a16:creationId xmlns:a16="http://schemas.microsoft.com/office/drawing/2014/main" id="{77B1DA44-53B8-3C8C-66DF-AA24DB0F50D3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55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9D4C346-ADE3-D65D-43CB-EAB2C16204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3053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04B00D6-84AF-E4AB-527B-D39BBCE45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Pentagon 2">
            <a:extLst>
              <a:ext uri="{FF2B5EF4-FFF2-40B4-BE49-F238E27FC236}">
                <a16:creationId xmlns:a16="http://schemas.microsoft.com/office/drawing/2014/main" id="{8E031230-3DDC-1B30-4A33-4E0FEA396354}"/>
              </a:ext>
            </a:extLst>
          </p:cNvPr>
          <p:cNvSpPr/>
          <p:nvPr/>
        </p:nvSpPr>
        <p:spPr>
          <a:xfrm>
            <a:off x="752820" y="775746"/>
            <a:ext cx="7650480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How did Cai </a:t>
            </a:r>
            <a:r>
              <a:rPr lang="en-US" sz="3200" dirty="0" err="1"/>
              <a:t>Lun</a:t>
            </a:r>
            <a:r>
              <a:rPr lang="en-US" sz="3200" dirty="0"/>
              <a:t> make paper?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97583A-3B69-749A-9D54-148695A38A85}"/>
              </a:ext>
            </a:extLst>
          </p:cNvPr>
          <p:cNvSpPr txBox="1"/>
          <p:nvPr/>
        </p:nvSpPr>
        <p:spPr>
          <a:xfrm>
            <a:off x="3604822" y="1597428"/>
            <a:ext cx="7581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He added new materials and invented a machine to make better paper.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571080-49F7-2212-C4E8-2F231E5AD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9213" y="3430391"/>
            <a:ext cx="2104298" cy="2855349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: Rounded Corners 5">
            <a:hlinkClick r:id="rId4" action="ppaction://hlinksldjump"/>
            <a:extLst>
              <a:ext uri="{FF2B5EF4-FFF2-40B4-BE49-F238E27FC236}">
                <a16:creationId xmlns:a16="http://schemas.microsoft.com/office/drawing/2014/main" id="{4BD235F1-0ABA-8BBD-6D97-CFCCE1B6DA9F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6C9A6F20-2E19-55A7-88BA-4EF2097DE993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Rounded Corners 7">
            <a:hlinkClick r:id="rId6" action="ppaction://hlinksldjump"/>
            <a:extLst>
              <a:ext uri="{FF2B5EF4-FFF2-40B4-BE49-F238E27FC236}">
                <a16:creationId xmlns:a16="http://schemas.microsoft.com/office/drawing/2014/main" id="{CC71174B-9AE6-FCBB-83CA-8A781F7B547F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0AC60C-F8B0-421E-9562-126BFDFF2D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74" t="-14285" r="-3986" b="-12525"/>
          <a:stretch/>
        </p:blipFill>
        <p:spPr>
          <a:xfrm>
            <a:off x="161108" y="2197593"/>
            <a:ext cx="5429794" cy="4064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2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673C49C-DF0D-42E5-9251-D63E7C4050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74" t="-14285" r="-3986" b="-12525"/>
          <a:stretch/>
        </p:blipFill>
        <p:spPr>
          <a:xfrm>
            <a:off x="161108" y="2197593"/>
            <a:ext cx="5429794" cy="4064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0026DF5E-AA5F-1459-B3CE-51CC26746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317314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63F4210-D7B8-7A32-0F92-05EE4D186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Pentagon 2">
            <a:extLst>
              <a:ext uri="{FF2B5EF4-FFF2-40B4-BE49-F238E27FC236}">
                <a16:creationId xmlns:a16="http://schemas.microsoft.com/office/drawing/2014/main" id="{BA511C61-DB52-1AAC-EFBC-C3A4F027AF46}"/>
              </a:ext>
            </a:extLst>
          </p:cNvPr>
          <p:cNvSpPr/>
          <p:nvPr/>
        </p:nvSpPr>
        <p:spPr>
          <a:xfrm>
            <a:off x="846950" y="846957"/>
            <a:ext cx="6426926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materials did he add?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34F168-554C-5270-71FD-E2645214AA64}"/>
              </a:ext>
            </a:extLst>
          </p:cNvPr>
          <p:cNvGrpSpPr/>
          <p:nvPr/>
        </p:nvGrpSpPr>
        <p:grpSpPr>
          <a:xfrm>
            <a:off x="3743325" y="1579480"/>
            <a:ext cx="4234881" cy="3363995"/>
            <a:chOff x="3625827" y="1102956"/>
            <a:chExt cx="4234881" cy="33639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16249F-1A0C-7CD3-4723-1AFB78DFF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14" b="10914"/>
            <a:stretch/>
          </p:blipFill>
          <p:spPr>
            <a:xfrm>
              <a:off x="6276975" y="1102956"/>
              <a:ext cx="1583733" cy="1218739"/>
            </a:xfrm>
            <a:prstGeom prst="ellipse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57F5F2F-908E-474B-DDFB-BB86B77747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5827" y="2047016"/>
              <a:ext cx="2857775" cy="2419935"/>
            </a:xfrm>
            <a:prstGeom prst="line">
              <a:avLst/>
            </a:prstGeom>
            <a:ln w="76200" cap="rnd">
              <a:solidFill>
                <a:srgbClr val="008D7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C554106-30EA-8043-3034-75BC5F59EDC8}"/>
              </a:ext>
            </a:extLst>
          </p:cNvPr>
          <p:cNvSpPr txBox="1"/>
          <p:nvPr/>
        </p:nvSpPr>
        <p:spPr>
          <a:xfrm>
            <a:off x="7758329" y="1579480"/>
            <a:ext cx="1880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Bark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AA2EC7A-330A-1134-FBDA-45630FAF5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1" b="25741"/>
          <a:stretch/>
        </p:blipFill>
        <p:spPr bwMode="auto">
          <a:xfrm>
            <a:off x="6916385" y="3244032"/>
            <a:ext cx="3682984" cy="2419934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5">
            <a:hlinkClick r:id="rId6" action="ppaction://hlinksldjump"/>
            <a:extLst>
              <a:ext uri="{FF2B5EF4-FFF2-40B4-BE49-F238E27FC236}">
                <a16:creationId xmlns:a16="http://schemas.microsoft.com/office/drawing/2014/main" id="{34C74C1E-EDB8-AC58-D3B8-47976C417760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: Rounded Corners 6">
            <a:hlinkClick r:id="rId7" action="ppaction://hlinksldjump"/>
            <a:extLst>
              <a:ext uri="{FF2B5EF4-FFF2-40B4-BE49-F238E27FC236}">
                <a16:creationId xmlns:a16="http://schemas.microsoft.com/office/drawing/2014/main" id="{A5E03AAD-7355-5B38-CBE3-79276D67D80A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: Rounded Corners 7">
            <a:hlinkClick r:id="rId8" action="ppaction://hlinksldjump"/>
            <a:extLst>
              <a:ext uri="{FF2B5EF4-FFF2-40B4-BE49-F238E27FC236}">
                <a16:creationId xmlns:a16="http://schemas.microsoft.com/office/drawing/2014/main" id="{3E3E3D83-DE80-4FA1-E3AE-481D2709348E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00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33CD661-6129-449C-BD78-0B58A20A04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74" t="-14285" r="-3986" b="-12525"/>
          <a:stretch/>
        </p:blipFill>
        <p:spPr>
          <a:xfrm>
            <a:off x="161108" y="2197593"/>
            <a:ext cx="5429794" cy="4064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F9E5FD7-8282-E693-5A56-566958BFE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317314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709DD5D-2D6C-8993-B35F-7EF60E857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119F00-FE4F-EA4D-792C-DF1CE56A70A8}"/>
              </a:ext>
            </a:extLst>
          </p:cNvPr>
          <p:cNvSpPr txBox="1"/>
          <p:nvPr/>
        </p:nvSpPr>
        <p:spPr>
          <a:xfrm>
            <a:off x="6985367" y="1924324"/>
            <a:ext cx="1648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Rags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C9D18D-BCA8-3F1D-2FEF-00E9393C26D7}"/>
              </a:ext>
            </a:extLst>
          </p:cNvPr>
          <p:cNvGrpSpPr/>
          <p:nvPr/>
        </p:nvGrpSpPr>
        <p:grpSpPr>
          <a:xfrm>
            <a:off x="3657600" y="1510793"/>
            <a:ext cx="3740303" cy="3575557"/>
            <a:chOff x="3657600" y="1510793"/>
            <a:chExt cx="3740303" cy="357555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D730E71-140B-FE13-7D9D-9415ED905C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600" y="2057400"/>
              <a:ext cx="2943500" cy="3028950"/>
            </a:xfrm>
            <a:prstGeom prst="line">
              <a:avLst/>
            </a:prstGeom>
            <a:ln w="76200" cap="rnd">
              <a:solidFill>
                <a:srgbClr val="008D7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D10166-EC6E-B9D9-0323-7AC22AD83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39" b="8539"/>
            <a:stretch/>
          </p:blipFill>
          <p:spPr>
            <a:xfrm>
              <a:off x="5036793" y="1510793"/>
              <a:ext cx="2361110" cy="1848180"/>
            </a:xfrm>
            <a:prstGeom prst="ellipse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1AE3A97-5B90-646F-BF96-28C54D8963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7" b="12596"/>
          <a:stretch/>
        </p:blipFill>
        <p:spPr>
          <a:xfrm>
            <a:off x="7303976" y="2967477"/>
            <a:ext cx="2399654" cy="2462479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Arrow: Pentagon 13">
            <a:extLst>
              <a:ext uri="{FF2B5EF4-FFF2-40B4-BE49-F238E27FC236}">
                <a16:creationId xmlns:a16="http://schemas.microsoft.com/office/drawing/2014/main" id="{ED645F31-1FD5-5524-E442-C147B315D51D}"/>
              </a:ext>
            </a:extLst>
          </p:cNvPr>
          <p:cNvSpPr/>
          <p:nvPr/>
        </p:nvSpPr>
        <p:spPr>
          <a:xfrm>
            <a:off x="846950" y="846957"/>
            <a:ext cx="6426926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ingredients did he use?</a:t>
            </a:r>
          </a:p>
        </p:txBody>
      </p:sp>
      <p:sp>
        <p:nvSpPr>
          <p:cNvPr id="14" name="Rectangle: Rounded Corners 5">
            <a:hlinkClick r:id="rId6" action="ppaction://hlinksldjump"/>
            <a:extLst>
              <a:ext uri="{FF2B5EF4-FFF2-40B4-BE49-F238E27FC236}">
                <a16:creationId xmlns:a16="http://schemas.microsoft.com/office/drawing/2014/main" id="{25399B3E-DD60-7CDE-B804-3C0C8EE35453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: Rounded Corners 6">
            <a:hlinkClick r:id="rId7" action="ppaction://hlinksldjump"/>
            <a:extLst>
              <a:ext uri="{FF2B5EF4-FFF2-40B4-BE49-F238E27FC236}">
                <a16:creationId xmlns:a16="http://schemas.microsoft.com/office/drawing/2014/main" id="{28AC95EB-284E-4C31-F3A0-36778528016D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: Rounded Corners 7">
            <a:hlinkClick r:id="rId8" action="ppaction://hlinksldjump"/>
            <a:extLst>
              <a:ext uri="{FF2B5EF4-FFF2-40B4-BE49-F238E27FC236}">
                <a16:creationId xmlns:a16="http://schemas.microsoft.com/office/drawing/2014/main" id="{7DECDC3C-389A-5962-9075-1966170F1F9C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68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7FD1B48D37804783D17472D012FCF0" ma:contentTypeVersion="12" ma:contentTypeDescription="Create a new document." ma:contentTypeScope="" ma:versionID="1496a34548496356a7457aaf601f5b89">
  <xsd:schema xmlns:xsd="http://www.w3.org/2001/XMLSchema" xmlns:xs="http://www.w3.org/2001/XMLSchema" xmlns:p="http://schemas.microsoft.com/office/2006/metadata/properties" xmlns:ns2="29be644b-5e4f-49fa-a0ad-cc9dfdad035c" xmlns:ns3="cf272f4c-6868-450d-b92c-fe9379541044" targetNamespace="http://schemas.microsoft.com/office/2006/metadata/properties" ma:root="true" ma:fieldsID="02001c81c0f4ebedccd878c7a8234d50" ns2:_="" ns3:_="">
    <xsd:import namespace="29be644b-5e4f-49fa-a0ad-cc9dfdad035c"/>
    <xsd:import namespace="cf272f4c-6868-450d-b92c-fe93795410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e644b-5e4f-49fa-a0ad-cc9dfdad03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272f4c-6868-450d-b92c-fe937954104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09a6e0a-5fc0-44ea-a52d-d7072c3bf732}" ma:internalName="TaxCatchAll" ma:showField="CatchAllData" ma:web="cf272f4c-6868-450d-b92c-fe93795410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9be644b-5e4f-49fa-a0ad-cc9dfdad035c">
      <Terms xmlns="http://schemas.microsoft.com/office/infopath/2007/PartnerControls"/>
    </lcf76f155ced4ddcb4097134ff3c332f>
    <TaxCatchAll xmlns="cf272f4c-6868-450d-b92c-fe9379541044" xsi:nil="true"/>
    <MediaLengthInSeconds xmlns="29be644b-5e4f-49fa-a0ad-cc9dfdad035c" xsi:nil="true"/>
    <SharedWithUsers xmlns="cf272f4c-6868-450d-b92c-fe9379541044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49CB716-608B-4E06-9CBC-7B00B343D1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be644b-5e4f-49fa-a0ad-cc9dfdad035c"/>
    <ds:schemaRef ds:uri="cf272f4c-6868-450d-b92c-fe93795410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4DF7B7-8E89-4277-A4DB-059D34590C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B547A8-2152-4A53-8A4A-B6ECEC8111FF}">
  <ds:schemaRefs>
    <ds:schemaRef ds:uri="29be644b-5e4f-49fa-a0ad-cc9dfdad035c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cf272f4c-6868-450d-b92c-fe937954104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1183</Words>
  <Application>Microsoft Office PowerPoint</Application>
  <PresentationFormat>Widescreen</PresentationFormat>
  <Paragraphs>210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Amasis MT Pro Black</vt:lpstr>
      <vt:lpstr>Arial</vt:lpstr>
      <vt:lpstr>Calibri</vt:lpstr>
      <vt:lpstr>Calibri Light</vt:lpstr>
      <vt:lpstr>Comic Sans MS</vt:lpstr>
      <vt:lpstr>Kristen ITC</vt:lpstr>
      <vt:lpstr>Open Sans</vt:lpstr>
      <vt:lpstr>Open Sans ExtraBold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So</dc:creator>
  <cp:lastModifiedBy>Catherine Leung</cp:lastModifiedBy>
  <cp:revision>16</cp:revision>
  <dcterms:created xsi:type="dcterms:W3CDTF">2022-06-28T08:13:41Z</dcterms:created>
  <dcterms:modified xsi:type="dcterms:W3CDTF">2022-11-22T04:51:37Z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0x010100BF7FD1B48D37804783D17472D012FCF0</vt:lpwstr>
  </property>
  <property fmtid="{D5CDD505-2E9C-101B-9397-08002B2CF9AE}" pid="4" name="Order">
    <vt:lpwstr>48349600.0000000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