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31"/>
  </p:notesMasterIdLst>
  <p:sldIdLst>
    <p:sldId id="291" r:id="rId5"/>
    <p:sldId id="260" r:id="rId6"/>
    <p:sldId id="393" r:id="rId7"/>
    <p:sldId id="414" r:id="rId8"/>
    <p:sldId id="451" r:id="rId9"/>
    <p:sldId id="394" r:id="rId10"/>
    <p:sldId id="452" r:id="rId11"/>
    <p:sldId id="453" r:id="rId12"/>
    <p:sldId id="400" r:id="rId13"/>
    <p:sldId id="271" r:id="rId14"/>
    <p:sldId id="454" r:id="rId15"/>
    <p:sldId id="459" r:id="rId16"/>
    <p:sldId id="376" r:id="rId17"/>
    <p:sldId id="405" r:id="rId18"/>
    <p:sldId id="456" r:id="rId19"/>
    <p:sldId id="407" r:id="rId20"/>
    <p:sldId id="460" r:id="rId21"/>
    <p:sldId id="411" r:id="rId22"/>
    <p:sldId id="410" r:id="rId23"/>
    <p:sldId id="412" r:id="rId24"/>
    <p:sldId id="457" r:id="rId25"/>
    <p:sldId id="306" r:id="rId26"/>
    <p:sldId id="307" r:id="rId27"/>
    <p:sldId id="285" r:id="rId28"/>
    <p:sldId id="293" r:id="rId29"/>
    <p:sldId id="4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Leung" initials="CL" lastIdx="6" clrIdx="0">
    <p:extLst>
      <p:ext uri="{19B8F6BF-5375-455C-9EA6-DF929625EA0E}">
        <p15:presenceInfo xmlns:p15="http://schemas.microsoft.com/office/powerpoint/2012/main" userId="S::Catherine.Leung@Pearson.com::dabd965c-b78d-4221-bc96-18215785a5a0" providerId="AD"/>
      </p:ext>
    </p:extLst>
  </p:cmAuthor>
  <p:cmAuthor id="2" name="Cherry Lau" initials="CL" lastIdx="6" clrIdx="1">
    <p:extLst>
      <p:ext uri="{19B8F6BF-5375-455C-9EA6-DF929625EA0E}">
        <p15:presenceInfo xmlns:p15="http://schemas.microsoft.com/office/powerpoint/2012/main" userId="S::cherry.lau@pearson.com::f0c38085-dff5-44b0-86a7-0dbf8cdd61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727"/>
    <a:srgbClr val="FDF1E3"/>
    <a:srgbClr val="2989C7"/>
    <a:srgbClr val="BDDC9B"/>
    <a:srgbClr val="F68B1F"/>
    <a:srgbClr val="7FC241"/>
    <a:srgbClr val="009900"/>
    <a:srgbClr val="FFFFCE"/>
    <a:srgbClr val="FFFFD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85F7B4-F116-492A-9DE0-E186745DFDE6}" v="1" dt="2022-11-22T04:48:25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7" autoAdjust="0"/>
    <p:restoredTop sz="93807" autoAdjust="0"/>
  </p:normalViewPr>
  <p:slideViewPr>
    <p:cSldViewPr snapToGrid="0">
      <p:cViewPr varScale="1">
        <p:scale>
          <a:sx n="67" d="100"/>
          <a:sy n="67" d="100"/>
        </p:scale>
        <p:origin x="708" y="52"/>
      </p:cViewPr>
      <p:guideLst>
        <p:guide orient="horz" pos="2160"/>
        <p:guide pos="3840"/>
        <p:guide pos="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Leung" userId="dabd965c-b78d-4221-bc96-18215785a5a0" providerId="ADAL" clId="{B550766E-5E7E-4061-B335-635CFE272A74}"/>
    <pc:docChg chg="undo custSel addSld delSld modSld">
      <pc:chgData name="Catherine Leung" userId="dabd965c-b78d-4221-bc96-18215785a5a0" providerId="ADAL" clId="{B550766E-5E7E-4061-B335-635CFE272A74}" dt="2022-11-17T12:26:05.112" v="774" actId="47"/>
      <pc:docMkLst>
        <pc:docMk/>
      </pc:docMkLst>
      <pc:sldChg chg="addSp delSp modSp mod">
        <pc:chgData name="Catherine Leung" userId="dabd965c-b78d-4221-bc96-18215785a5a0" providerId="ADAL" clId="{B550766E-5E7E-4061-B335-635CFE272A74}" dt="2022-11-17T12:03:04.433" v="85" actId="478"/>
        <pc:sldMkLst>
          <pc:docMk/>
          <pc:sldMk cId="2470371001" sldId="271"/>
        </pc:sldMkLst>
        <pc:picChg chg="add del mod">
          <ac:chgData name="Catherine Leung" userId="dabd965c-b78d-4221-bc96-18215785a5a0" providerId="ADAL" clId="{B550766E-5E7E-4061-B335-635CFE272A74}" dt="2022-11-17T12:03:04.433" v="85" actId="478"/>
          <ac:picMkLst>
            <pc:docMk/>
            <pc:sldMk cId="2470371001" sldId="271"/>
            <ac:picMk id="6" creationId="{B10F4EEE-2647-4AE7-BE83-B275AE0682E8}"/>
          </ac:picMkLst>
        </pc:picChg>
      </pc:sldChg>
      <pc:sldChg chg="modSp">
        <pc:chgData name="Catherine Leung" userId="dabd965c-b78d-4221-bc96-18215785a5a0" providerId="ADAL" clId="{B550766E-5E7E-4061-B335-635CFE272A74}" dt="2022-11-17T12:14:24.836" v="520" actId="5793"/>
        <pc:sldMkLst>
          <pc:docMk/>
          <pc:sldMk cId="1275281723" sldId="285"/>
        </pc:sldMkLst>
        <pc:spChg chg="mod">
          <ac:chgData name="Catherine Leung" userId="dabd965c-b78d-4221-bc96-18215785a5a0" providerId="ADAL" clId="{B550766E-5E7E-4061-B335-635CFE272A74}" dt="2022-11-17T12:14:08.322" v="499" actId="20577"/>
          <ac:spMkLst>
            <pc:docMk/>
            <pc:sldMk cId="1275281723" sldId="285"/>
            <ac:spMk id="18" creationId="{DA8C9C72-846B-4286-838F-A26EED7C4C0A}"/>
          </ac:spMkLst>
        </pc:spChg>
        <pc:spChg chg="mod">
          <ac:chgData name="Catherine Leung" userId="dabd965c-b78d-4221-bc96-18215785a5a0" providerId="ADAL" clId="{B550766E-5E7E-4061-B335-635CFE272A74}" dt="2022-11-17T12:14:24.836" v="520" actId="5793"/>
          <ac:spMkLst>
            <pc:docMk/>
            <pc:sldMk cId="1275281723" sldId="285"/>
            <ac:spMk id="20" creationId="{00000000-0000-0000-0000-000000000000}"/>
          </ac:spMkLst>
        </pc:spChg>
      </pc:sldChg>
      <pc:sldChg chg="del">
        <pc:chgData name="Catherine Leung" userId="dabd965c-b78d-4221-bc96-18215785a5a0" providerId="ADAL" clId="{B550766E-5E7E-4061-B335-635CFE272A74}" dt="2022-11-17T12:26:05.112" v="774" actId="47"/>
        <pc:sldMkLst>
          <pc:docMk/>
          <pc:sldMk cId="1028725881" sldId="386"/>
        </pc:sldMkLst>
      </pc:sldChg>
      <pc:sldChg chg="addSp delSp modSp mod">
        <pc:chgData name="Catherine Leung" userId="dabd965c-b78d-4221-bc96-18215785a5a0" providerId="ADAL" clId="{B550766E-5E7E-4061-B335-635CFE272A74}" dt="2022-11-17T11:57:40.660" v="12" actId="1076"/>
        <pc:sldMkLst>
          <pc:docMk/>
          <pc:sldMk cId="4230392345" sldId="400"/>
        </pc:sldMkLst>
        <pc:picChg chg="add mod">
          <ac:chgData name="Catherine Leung" userId="dabd965c-b78d-4221-bc96-18215785a5a0" providerId="ADAL" clId="{B550766E-5E7E-4061-B335-635CFE272A74}" dt="2022-11-17T11:57:40.660" v="12" actId="1076"/>
          <ac:picMkLst>
            <pc:docMk/>
            <pc:sldMk cId="4230392345" sldId="400"/>
            <ac:picMk id="3" creationId="{5DA264CC-B580-46E7-A6FA-ABE99558C4DD}"/>
          </ac:picMkLst>
        </pc:picChg>
        <pc:picChg chg="del">
          <ac:chgData name="Catherine Leung" userId="dabd965c-b78d-4221-bc96-18215785a5a0" providerId="ADAL" clId="{B550766E-5E7E-4061-B335-635CFE272A74}" dt="2022-11-17T11:57:34.952" v="8" actId="478"/>
          <ac:picMkLst>
            <pc:docMk/>
            <pc:sldMk cId="4230392345" sldId="400"/>
            <ac:picMk id="10" creationId="{3D8CC654-571F-4C83-B9D0-1DB46920222B}"/>
          </ac:picMkLst>
        </pc:picChg>
      </pc:sldChg>
      <pc:sldChg chg="del">
        <pc:chgData name="Catherine Leung" userId="dabd965c-b78d-4221-bc96-18215785a5a0" providerId="ADAL" clId="{B550766E-5E7E-4061-B335-635CFE272A74}" dt="2022-11-17T12:02:29.191" v="82" actId="47"/>
        <pc:sldMkLst>
          <pc:docMk/>
          <pc:sldMk cId="3692892486" sldId="401"/>
        </pc:sldMkLst>
      </pc:sldChg>
      <pc:sldChg chg="modSp mod">
        <pc:chgData name="Catherine Leung" userId="dabd965c-b78d-4221-bc96-18215785a5a0" providerId="ADAL" clId="{B550766E-5E7E-4061-B335-635CFE272A74}" dt="2022-11-17T12:15:36.531" v="569" actId="20577"/>
        <pc:sldMkLst>
          <pc:docMk/>
          <pc:sldMk cId="2550470369" sldId="405"/>
        </pc:sldMkLst>
        <pc:spChg chg="mod">
          <ac:chgData name="Catherine Leung" userId="dabd965c-b78d-4221-bc96-18215785a5a0" providerId="ADAL" clId="{B550766E-5E7E-4061-B335-635CFE272A74}" dt="2022-11-17T12:15:36.531" v="569" actId="20577"/>
          <ac:spMkLst>
            <pc:docMk/>
            <pc:sldMk cId="2550470369" sldId="405"/>
            <ac:spMk id="17" creationId="{F8CC224C-A88C-4660-BA04-329FF36CD9F3}"/>
          </ac:spMkLst>
        </pc:spChg>
        <pc:spChg chg="mod">
          <ac:chgData name="Catherine Leung" userId="dabd965c-b78d-4221-bc96-18215785a5a0" providerId="ADAL" clId="{B550766E-5E7E-4061-B335-635CFE272A74}" dt="2022-11-17T12:15:24.889" v="534" actId="20577"/>
          <ac:spMkLst>
            <pc:docMk/>
            <pc:sldMk cId="2550470369" sldId="405"/>
            <ac:spMk id="21" creationId="{9ABFD95D-41F2-4ABE-9C0B-778B1A4B93B7}"/>
          </ac:spMkLst>
        </pc:spChg>
      </pc:sldChg>
      <pc:sldChg chg="delSp modSp mod delAnim">
        <pc:chgData name="Catherine Leung" userId="dabd965c-b78d-4221-bc96-18215785a5a0" providerId="ADAL" clId="{B550766E-5E7E-4061-B335-635CFE272A74}" dt="2022-11-17T12:22:35.391" v="770" actId="478"/>
        <pc:sldMkLst>
          <pc:docMk/>
          <pc:sldMk cId="1047353174" sldId="407"/>
        </pc:sldMkLst>
        <pc:spChg chg="del mod">
          <ac:chgData name="Catherine Leung" userId="dabd965c-b78d-4221-bc96-18215785a5a0" providerId="ADAL" clId="{B550766E-5E7E-4061-B335-635CFE272A74}" dt="2022-11-17T12:22:35.391" v="770" actId="478"/>
          <ac:spMkLst>
            <pc:docMk/>
            <pc:sldMk cId="1047353174" sldId="407"/>
            <ac:spMk id="12" creationId="{0917749D-BA17-4A03-821E-D3DC3A45E899}"/>
          </ac:spMkLst>
        </pc:spChg>
      </pc:sldChg>
      <pc:sldChg chg="del">
        <pc:chgData name="Catherine Leung" userId="dabd965c-b78d-4221-bc96-18215785a5a0" providerId="ADAL" clId="{B550766E-5E7E-4061-B335-635CFE272A74}" dt="2022-11-17T12:16:33.312" v="591" actId="47"/>
        <pc:sldMkLst>
          <pc:docMk/>
          <pc:sldMk cId="415375353" sldId="409"/>
        </pc:sldMkLst>
      </pc:sldChg>
      <pc:sldChg chg="modSp mod">
        <pc:chgData name="Catherine Leung" userId="dabd965c-b78d-4221-bc96-18215785a5a0" providerId="ADAL" clId="{B550766E-5E7E-4061-B335-635CFE272A74}" dt="2022-11-17T11:55:54.092" v="1" actId="20577"/>
        <pc:sldMkLst>
          <pc:docMk/>
          <pc:sldMk cId="3130750123" sldId="410"/>
        </pc:sldMkLst>
        <pc:spChg chg="mod">
          <ac:chgData name="Catherine Leung" userId="dabd965c-b78d-4221-bc96-18215785a5a0" providerId="ADAL" clId="{B550766E-5E7E-4061-B335-635CFE272A74}" dt="2022-11-17T11:55:54.092" v="1" actId="20577"/>
          <ac:spMkLst>
            <pc:docMk/>
            <pc:sldMk cId="3130750123" sldId="410"/>
            <ac:spMk id="11" creationId="{6055B389-22B6-40AC-9F5B-4A1344EC0B9B}"/>
          </ac:spMkLst>
        </pc:spChg>
      </pc:sldChg>
      <pc:sldChg chg="addSp modSp mod modAnim">
        <pc:chgData name="Catherine Leung" userId="dabd965c-b78d-4221-bc96-18215785a5a0" providerId="ADAL" clId="{B550766E-5E7E-4061-B335-635CFE272A74}" dt="2022-11-17T12:22:09.804" v="769" actId="14100"/>
        <pc:sldMkLst>
          <pc:docMk/>
          <pc:sldMk cId="2622471043" sldId="411"/>
        </pc:sldMkLst>
        <pc:spChg chg="mod">
          <ac:chgData name="Catherine Leung" userId="dabd965c-b78d-4221-bc96-18215785a5a0" providerId="ADAL" clId="{B550766E-5E7E-4061-B335-635CFE272A74}" dt="2022-11-17T12:17:07.166" v="602" actId="14100"/>
          <ac:spMkLst>
            <pc:docMk/>
            <pc:sldMk cId="2622471043" sldId="411"/>
            <ac:spMk id="11" creationId="{E73E8D52-DFDA-4FD4-A39F-2C92B33A109B}"/>
          </ac:spMkLst>
        </pc:spChg>
        <pc:spChg chg="mod">
          <ac:chgData name="Catherine Leung" userId="dabd965c-b78d-4221-bc96-18215785a5a0" providerId="ADAL" clId="{B550766E-5E7E-4061-B335-635CFE272A74}" dt="2022-11-17T12:21:42.480" v="764" actId="1076"/>
          <ac:spMkLst>
            <pc:docMk/>
            <pc:sldMk cId="2622471043" sldId="411"/>
            <ac:spMk id="12" creationId="{4C9E70F5-E908-4956-93D9-8329B43E2BA0}"/>
          </ac:spMkLst>
        </pc:spChg>
        <pc:spChg chg="mod">
          <ac:chgData name="Catherine Leung" userId="dabd965c-b78d-4221-bc96-18215785a5a0" providerId="ADAL" clId="{B550766E-5E7E-4061-B335-635CFE272A74}" dt="2022-11-17T12:21:21.966" v="758" actId="1076"/>
          <ac:spMkLst>
            <pc:docMk/>
            <pc:sldMk cId="2622471043" sldId="411"/>
            <ac:spMk id="16" creationId="{C1A32791-6D06-4AF0-B9E0-71F5FAE39D4D}"/>
          </ac:spMkLst>
        </pc:spChg>
        <pc:spChg chg="mod">
          <ac:chgData name="Catherine Leung" userId="dabd965c-b78d-4221-bc96-18215785a5a0" providerId="ADAL" clId="{B550766E-5E7E-4061-B335-635CFE272A74}" dt="2022-11-17T12:21:03.845" v="752" actId="6549"/>
          <ac:spMkLst>
            <pc:docMk/>
            <pc:sldMk cId="2622471043" sldId="411"/>
            <ac:spMk id="22" creationId="{351766D6-C780-4EA0-8559-E2BE9A87A03D}"/>
          </ac:spMkLst>
        </pc:spChg>
        <pc:spChg chg="mod">
          <ac:chgData name="Catherine Leung" userId="dabd965c-b78d-4221-bc96-18215785a5a0" providerId="ADAL" clId="{B550766E-5E7E-4061-B335-635CFE272A74}" dt="2022-11-17T12:22:09.804" v="769" actId="14100"/>
          <ac:spMkLst>
            <pc:docMk/>
            <pc:sldMk cId="2622471043" sldId="411"/>
            <ac:spMk id="24" creationId="{55CADCA1-2CFA-497B-ABD5-98F50C29EF4E}"/>
          </ac:spMkLst>
        </pc:spChg>
        <pc:grpChg chg="mod">
          <ac:chgData name="Catherine Leung" userId="dabd965c-b78d-4221-bc96-18215785a5a0" providerId="ADAL" clId="{B550766E-5E7E-4061-B335-635CFE272A74}" dt="2022-11-17T12:21:56.756" v="766" actId="1076"/>
          <ac:grpSpMkLst>
            <pc:docMk/>
            <pc:sldMk cId="2622471043" sldId="411"/>
            <ac:grpSpMk id="8" creationId="{E0B26EBA-A037-44BB-AA98-931AF6E51B44}"/>
          </ac:grpSpMkLst>
        </pc:grpChg>
        <pc:grpChg chg="add mod">
          <ac:chgData name="Catherine Leung" userId="dabd965c-b78d-4221-bc96-18215785a5a0" providerId="ADAL" clId="{B550766E-5E7E-4061-B335-635CFE272A74}" dt="2022-11-17T12:22:05.355" v="768" actId="1076"/>
          <ac:grpSpMkLst>
            <pc:docMk/>
            <pc:sldMk cId="2622471043" sldId="411"/>
            <ac:grpSpMk id="21" creationId="{6F8CA8F8-31E9-47D8-A68F-E5DA0606019F}"/>
          </ac:grpSpMkLst>
        </pc:grpChg>
        <pc:grpChg chg="mod">
          <ac:chgData name="Catherine Leung" userId="dabd965c-b78d-4221-bc96-18215785a5a0" providerId="ADAL" clId="{B550766E-5E7E-4061-B335-635CFE272A74}" dt="2022-11-17T12:18:19.592" v="616" actId="14100"/>
          <ac:grpSpMkLst>
            <pc:docMk/>
            <pc:sldMk cId="2622471043" sldId="411"/>
            <ac:grpSpMk id="28" creationId="{DFF803F1-6AFA-451D-8293-639706BA07A6}"/>
          </ac:grpSpMkLst>
        </pc:grpChg>
        <pc:grpChg chg="mod">
          <ac:chgData name="Catherine Leung" userId="dabd965c-b78d-4221-bc96-18215785a5a0" providerId="ADAL" clId="{B550766E-5E7E-4061-B335-635CFE272A74}" dt="2022-11-17T12:21:07.858" v="753" actId="1076"/>
          <ac:grpSpMkLst>
            <pc:docMk/>
            <pc:sldMk cId="2622471043" sldId="411"/>
            <ac:grpSpMk id="29" creationId="{F756E88B-351A-41FC-8BFA-862CCC9C3621}"/>
          </ac:grpSpMkLst>
        </pc:grpChg>
        <pc:grpChg chg="mod">
          <ac:chgData name="Catherine Leung" userId="dabd965c-b78d-4221-bc96-18215785a5a0" providerId="ADAL" clId="{B550766E-5E7E-4061-B335-635CFE272A74}" dt="2022-11-17T12:21:15.227" v="755" actId="1076"/>
          <ac:grpSpMkLst>
            <pc:docMk/>
            <pc:sldMk cId="2622471043" sldId="411"/>
            <ac:grpSpMk id="30" creationId="{5D53E2B6-9998-465F-8C96-E19F49272D13}"/>
          </ac:grpSpMkLst>
        </pc:grpChg>
        <pc:cxnChg chg="mod">
          <ac:chgData name="Catherine Leung" userId="dabd965c-b78d-4221-bc96-18215785a5a0" providerId="ADAL" clId="{B550766E-5E7E-4061-B335-635CFE272A74}" dt="2022-11-17T12:21:59.469" v="767" actId="14100"/>
          <ac:cxnSpMkLst>
            <pc:docMk/>
            <pc:sldMk cId="2622471043" sldId="411"/>
            <ac:cxnSpMk id="9" creationId="{39CDB0E6-50ED-4B6D-AC33-60D03803BCF3}"/>
          </ac:cxnSpMkLst>
        </pc:cxnChg>
        <pc:cxnChg chg="mod">
          <ac:chgData name="Catherine Leung" userId="dabd965c-b78d-4221-bc96-18215785a5a0" providerId="ADAL" clId="{B550766E-5E7E-4061-B335-635CFE272A74}" dt="2022-11-17T12:21:28.042" v="760" actId="1076"/>
          <ac:cxnSpMkLst>
            <pc:docMk/>
            <pc:sldMk cId="2622471043" sldId="411"/>
            <ac:cxnSpMk id="17" creationId="{57FDC531-D6C1-4C07-A53D-0B7027A22252}"/>
          </ac:cxnSpMkLst>
        </pc:cxnChg>
        <pc:cxnChg chg="mod">
          <ac:chgData name="Catherine Leung" userId="dabd965c-b78d-4221-bc96-18215785a5a0" providerId="ADAL" clId="{B550766E-5E7E-4061-B335-635CFE272A74}" dt="2022-11-17T12:21:11.309" v="754" actId="14100"/>
          <ac:cxnSpMkLst>
            <pc:docMk/>
            <pc:sldMk cId="2622471043" sldId="411"/>
            <ac:cxnSpMk id="23" creationId="{0DB5A529-009D-42B1-8CA0-F2CCDA41157A}"/>
          </ac:cxnSpMkLst>
        </pc:cxnChg>
        <pc:cxnChg chg="mod">
          <ac:chgData name="Catherine Leung" userId="dabd965c-b78d-4221-bc96-18215785a5a0" providerId="ADAL" clId="{B550766E-5E7E-4061-B335-635CFE272A74}" dt="2022-11-17T12:18:40.401" v="660" actId="14100"/>
          <ac:cxnSpMkLst>
            <pc:docMk/>
            <pc:sldMk cId="2622471043" sldId="411"/>
            <ac:cxnSpMk id="25" creationId="{34ED37B1-372B-43F0-9F56-560BD4361F87}"/>
          </ac:cxnSpMkLst>
        </pc:cxnChg>
        <pc:cxnChg chg="mod">
          <ac:chgData name="Catherine Leung" userId="dabd965c-b78d-4221-bc96-18215785a5a0" providerId="ADAL" clId="{B550766E-5E7E-4061-B335-635CFE272A74}" dt="2022-11-17T12:18:13.470" v="615" actId="14100"/>
          <ac:cxnSpMkLst>
            <pc:docMk/>
            <pc:sldMk cId="2622471043" sldId="411"/>
            <ac:cxnSpMk id="27" creationId="{27B1817A-805E-4D07-B6BD-10697F37B65E}"/>
          </ac:cxnSpMkLst>
        </pc:cxnChg>
      </pc:sldChg>
      <pc:sldChg chg="modSp mod">
        <pc:chgData name="Catherine Leung" userId="dabd965c-b78d-4221-bc96-18215785a5a0" providerId="ADAL" clId="{B550766E-5E7E-4061-B335-635CFE272A74}" dt="2022-11-17T11:55:57.785" v="3" actId="20577"/>
        <pc:sldMkLst>
          <pc:docMk/>
          <pc:sldMk cId="2039496415" sldId="412"/>
        </pc:sldMkLst>
        <pc:spChg chg="mod">
          <ac:chgData name="Catherine Leung" userId="dabd965c-b78d-4221-bc96-18215785a5a0" providerId="ADAL" clId="{B550766E-5E7E-4061-B335-635CFE272A74}" dt="2022-11-17T11:55:57.785" v="3" actId="20577"/>
          <ac:spMkLst>
            <pc:docMk/>
            <pc:sldMk cId="2039496415" sldId="412"/>
            <ac:spMk id="11" creationId="{6055B389-22B6-40AC-9F5B-4A1344EC0B9B}"/>
          </ac:spMkLst>
        </pc:spChg>
      </pc:sldChg>
      <pc:sldChg chg="del">
        <pc:chgData name="Catherine Leung" userId="dabd965c-b78d-4221-bc96-18215785a5a0" providerId="ADAL" clId="{B550766E-5E7E-4061-B335-635CFE272A74}" dt="2022-11-17T12:02:31.164" v="83" actId="47"/>
        <pc:sldMkLst>
          <pc:docMk/>
          <pc:sldMk cId="2796126193" sldId="413"/>
        </pc:sldMkLst>
      </pc:sldChg>
      <pc:sldChg chg="modSp mod">
        <pc:chgData name="Catherine Leung" userId="dabd965c-b78d-4221-bc96-18215785a5a0" providerId="ADAL" clId="{B550766E-5E7E-4061-B335-635CFE272A74}" dt="2022-11-17T12:25:33.456" v="772" actId="6549"/>
        <pc:sldMkLst>
          <pc:docMk/>
          <pc:sldMk cId="578636799" sldId="453"/>
        </pc:sldMkLst>
        <pc:spChg chg="mod">
          <ac:chgData name="Catherine Leung" userId="dabd965c-b78d-4221-bc96-18215785a5a0" providerId="ADAL" clId="{B550766E-5E7E-4061-B335-635CFE272A74}" dt="2022-11-17T12:25:33.456" v="772" actId="6549"/>
          <ac:spMkLst>
            <pc:docMk/>
            <pc:sldMk cId="578636799" sldId="453"/>
            <ac:spMk id="8" creationId="{288B5837-4E17-45DE-841A-341692E34A26}"/>
          </ac:spMkLst>
        </pc:spChg>
      </pc:sldChg>
      <pc:sldChg chg="addSp delSp modSp mod modAnim">
        <pc:chgData name="Catherine Leung" userId="dabd965c-b78d-4221-bc96-18215785a5a0" providerId="ADAL" clId="{B550766E-5E7E-4061-B335-635CFE272A74}" dt="2022-11-17T12:10:04.943" v="332" actId="14100"/>
        <pc:sldMkLst>
          <pc:docMk/>
          <pc:sldMk cId="1597227529" sldId="454"/>
        </pc:sldMkLst>
        <pc:spChg chg="add mod">
          <ac:chgData name="Catherine Leung" userId="dabd965c-b78d-4221-bc96-18215785a5a0" providerId="ADAL" clId="{B550766E-5E7E-4061-B335-635CFE272A74}" dt="2022-11-17T12:04:58.345" v="219" actId="1076"/>
          <ac:spMkLst>
            <pc:docMk/>
            <pc:sldMk cId="1597227529" sldId="454"/>
            <ac:spMk id="5" creationId="{32C7D9D3-1099-4C23-82AC-B6977635A379}"/>
          </ac:spMkLst>
        </pc:spChg>
        <pc:spChg chg="add mod">
          <ac:chgData name="Catherine Leung" userId="dabd965c-b78d-4221-bc96-18215785a5a0" providerId="ADAL" clId="{B550766E-5E7E-4061-B335-635CFE272A74}" dt="2022-11-17T12:04:58.345" v="219" actId="1076"/>
          <ac:spMkLst>
            <pc:docMk/>
            <pc:sldMk cId="1597227529" sldId="454"/>
            <ac:spMk id="10" creationId="{2EA43843-0A28-464F-B301-43AA9B4FF7B5}"/>
          </ac:spMkLst>
        </pc:spChg>
        <pc:spChg chg="add mod">
          <ac:chgData name="Catherine Leung" userId="dabd965c-b78d-4221-bc96-18215785a5a0" providerId="ADAL" clId="{B550766E-5E7E-4061-B335-635CFE272A74}" dt="2022-11-17T12:04:58.345" v="219" actId="1076"/>
          <ac:spMkLst>
            <pc:docMk/>
            <pc:sldMk cId="1597227529" sldId="454"/>
            <ac:spMk id="11" creationId="{61C0EA6F-1584-44B1-BC6C-B63C7CC73D9E}"/>
          </ac:spMkLst>
        </pc:spChg>
        <pc:spChg chg="mod">
          <ac:chgData name="Catherine Leung" userId="dabd965c-b78d-4221-bc96-18215785a5a0" providerId="ADAL" clId="{B550766E-5E7E-4061-B335-635CFE272A74}" dt="2022-11-17T12:01:41.681" v="76" actId="20577"/>
          <ac:spMkLst>
            <pc:docMk/>
            <pc:sldMk cId="1597227529" sldId="454"/>
            <ac:spMk id="14" creationId="{DA8C9C72-846B-4286-838F-A26EED7C4C0A}"/>
          </ac:spMkLst>
        </pc:spChg>
        <pc:picChg chg="del">
          <ac:chgData name="Catherine Leung" userId="dabd965c-b78d-4221-bc96-18215785a5a0" providerId="ADAL" clId="{B550766E-5E7E-4061-B335-635CFE272A74}" dt="2022-11-17T12:01:44.237" v="77" actId="478"/>
          <ac:picMkLst>
            <pc:docMk/>
            <pc:sldMk cId="1597227529" sldId="454"/>
            <ac:picMk id="3" creationId="{4DECAA92-2D86-40FD-A94F-9019823EEA78}"/>
          </ac:picMkLst>
        </pc:picChg>
        <pc:picChg chg="add mod">
          <ac:chgData name="Catherine Leung" userId="dabd965c-b78d-4221-bc96-18215785a5a0" providerId="ADAL" clId="{B550766E-5E7E-4061-B335-635CFE272A74}" dt="2022-11-17T12:04:58.345" v="219" actId="1076"/>
          <ac:picMkLst>
            <pc:docMk/>
            <pc:sldMk cId="1597227529" sldId="454"/>
            <ac:picMk id="4" creationId="{327961FE-7C8D-4A2E-84DB-1EE724624C92}"/>
          </ac:picMkLst>
        </pc:picChg>
        <pc:picChg chg="add del mod">
          <ac:chgData name="Catherine Leung" userId="dabd965c-b78d-4221-bc96-18215785a5a0" providerId="ADAL" clId="{B550766E-5E7E-4061-B335-635CFE272A74}" dt="2022-11-17T12:10:00.282" v="329" actId="478"/>
          <ac:picMkLst>
            <pc:docMk/>
            <pc:sldMk cId="1597227529" sldId="454"/>
            <ac:picMk id="7" creationId="{921790BE-9BA3-42BC-88EE-40F0B36968AF}"/>
          </ac:picMkLst>
        </pc:picChg>
        <pc:picChg chg="add mod">
          <ac:chgData name="Catherine Leung" userId="dabd965c-b78d-4221-bc96-18215785a5a0" providerId="ADAL" clId="{B550766E-5E7E-4061-B335-635CFE272A74}" dt="2022-11-17T12:10:04.943" v="332" actId="14100"/>
          <ac:picMkLst>
            <pc:docMk/>
            <pc:sldMk cId="1597227529" sldId="454"/>
            <ac:picMk id="9" creationId="{227BB379-4F5C-4B8C-93A7-BBD5027D20D8}"/>
          </ac:picMkLst>
        </pc:picChg>
      </pc:sldChg>
      <pc:sldChg chg="del">
        <pc:chgData name="Catherine Leung" userId="dabd965c-b78d-4221-bc96-18215785a5a0" providerId="ADAL" clId="{B550766E-5E7E-4061-B335-635CFE272A74}" dt="2022-11-17T12:02:21.102" v="81" actId="47"/>
        <pc:sldMkLst>
          <pc:docMk/>
          <pc:sldMk cId="4209574210" sldId="455"/>
        </pc:sldMkLst>
      </pc:sldChg>
      <pc:sldChg chg="delSp modSp mod delAnim">
        <pc:chgData name="Catherine Leung" userId="dabd965c-b78d-4221-bc96-18215785a5a0" providerId="ADAL" clId="{B550766E-5E7E-4061-B335-635CFE272A74}" dt="2022-11-17T12:16:14.899" v="590" actId="478"/>
        <pc:sldMkLst>
          <pc:docMk/>
          <pc:sldMk cId="4264246710" sldId="456"/>
        </pc:sldMkLst>
        <pc:spChg chg="mod">
          <ac:chgData name="Catherine Leung" userId="dabd965c-b78d-4221-bc96-18215785a5a0" providerId="ADAL" clId="{B550766E-5E7E-4061-B335-635CFE272A74}" dt="2022-11-17T12:15:50.155" v="588" actId="14100"/>
          <ac:spMkLst>
            <pc:docMk/>
            <pc:sldMk cId="4264246710" sldId="456"/>
            <ac:spMk id="8" creationId="{7C1C332B-0FEA-4037-9E03-F6F703B29076}"/>
          </ac:spMkLst>
        </pc:spChg>
        <pc:grpChg chg="del">
          <ac:chgData name="Catherine Leung" userId="dabd965c-b78d-4221-bc96-18215785a5a0" providerId="ADAL" clId="{B550766E-5E7E-4061-B335-635CFE272A74}" dt="2022-11-17T12:16:14.899" v="590" actId="478"/>
          <ac:grpSpMkLst>
            <pc:docMk/>
            <pc:sldMk cId="4264246710" sldId="456"/>
            <ac:grpSpMk id="15" creationId="{FA8BDD3F-0470-4E4D-867F-181FBD4ED2D3}"/>
          </ac:grpSpMkLst>
        </pc:grpChg>
        <pc:grpChg chg="del">
          <ac:chgData name="Catherine Leung" userId="dabd965c-b78d-4221-bc96-18215785a5a0" providerId="ADAL" clId="{B550766E-5E7E-4061-B335-635CFE272A74}" dt="2022-11-17T12:16:00.093" v="589" actId="478"/>
          <ac:grpSpMkLst>
            <pc:docMk/>
            <pc:sldMk cId="4264246710" sldId="456"/>
            <ac:grpSpMk id="19" creationId="{7E332958-4CD8-4A07-8708-BEAE9D4B1C0B}"/>
          </ac:grpSpMkLst>
        </pc:grpChg>
      </pc:sldChg>
      <pc:sldChg chg="modSp mod">
        <pc:chgData name="Catherine Leung" userId="dabd965c-b78d-4221-bc96-18215785a5a0" providerId="ADAL" clId="{B550766E-5E7E-4061-B335-635CFE272A74}" dt="2022-11-17T11:56:03.199" v="7" actId="20577"/>
        <pc:sldMkLst>
          <pc:docMk/>
          <pc:sldMk cId="2866900476" sldId="457"/>
        </pc:sldMkLst>
        <pc:spChg chg="mod">
          <ac:chgData name="Catherine Leung" userId="dabd965c-b78d-4221-bc96-18215785a5a0" providerId="ADAL" clId="{B550766E-5E7E-4061-B335-635CFE272A74}" dt="2022-11-17T11:56:03.199" v="7" actId="20577"/>
          <ac:spMkLst>
            <pc:docMk/>
            <pc:sldMk cId="2866900476" sldId="457"/>
            <ac:spMk id="11" creationId="{6055B389-22B6-40AC-9F5B-4A1344EC0B9B}"/>
          </ac:spMkLst>
        </pc:spChg>
      </pc:sldChg>
      <pc:sldChg chg="modSp add del modAnim">
        <pc:chgData name="Catherine Leung" userId="dabd965c-b78d-4221-bc96-18215785a5a0" providerId="ADAL" clId="{B550766E-5E7E-4061-B335-635CFE272A74}" dt="2022-11-17T12:22:57.080" v="771" actId="47"/>
        <pc:sldMkLst>
          <pc:docMk/>
          <pc:sldMk cId="2738450476" sldId="458"/>
        </pc:sldMkLst>
        <pc:spChg chg="mod">
          <ac:chgData name="Catherine Leung" userId="dabd965c-b78d-4221-bc96-18215785a5a0" providerId="ADAL" clId="{B550766E-5E7E-4061-B335-635CFE272A74}" dt="2022-11-17T12:13:30.008" v="488" actId="20577"/>
          <ac:spMkLst>
            <pc:docMk/>
            <pc:sldMk cId="2738450476" sldId="458"/>
            <ac:spMk id="14" creationId="{DA8C9C72-846B-4286-838F-A26EED7C4C0A}"/>
          </ac:spMkLst>
        </pc:spChg>
      </pc:sldChg>
      <pc:sldChg chg="addSp delSp modSp add mod modAnim">
        <pc:chgData name="Catherine Leung" userId="dabd965c-b78d-4221-bc96-18215785a5a0" providerId="ADAL" clId="{B550766E-5E7E-4061-B335-635CFE272A74}" dt="2022-11-17T12:13:40.005" v="489"/>
        <pc:sldMkLst>
          <pc:docMk/>
          <pc:sldMk cId="3733594224" sldId="459"/>
        </pc:sldMkLst>
        <pc:spChg chg="mod">
          <ac:chgData name="Catherine Leung" userId="dabd965c-b78d-4221-bc96-18215785a5a0" providerId="ADAL" clId="{B550766E-5E7E-4061-B335-635CFE272A74}" dt="2022-11-17T12:10:20.194" v="343" actId="1076"/>
          <ac:spMkLst>
            <pc:docMk/>
            <pc:sldMk cId="3733594224" sldId="459"/>
            <ac:spMk id="5" creationId="{32C7D9D3-1099-4C23-82AC-B6977635A379}"/>
          </ac:spMkLst>
        </pc:spChg>
        <pc:spChg chg="mod">
          <ac:chgData name="Catherine Leung" userId="dabd965c-b78d-4221-bc96-18215785a5a0" providerId="ADAL" clId="{B550766E-5E7E-4061-B335-635CFE272A74}" dt="2022-11-17T12:09:05.437" v="327" actId="1076"/>
          <ac:spMkLst>
            <pc:docMk/>
            <pc:sldMk cId="3733594224" sldId="459"/>
            <ac:spMk id="10" creationId="{2EA43843-0A28-464F-B301-43AA9B4FF7B5}"/>
          </ac:spMkLst>
        </pc:spChg>
        <pc:spChg chg="mod">
          <ac:chgData name="Catherine Leung" userId="dabd965c-b78d-4221-bc96-18215785a5a0" providerId="ADAL" clId="{B550766E-5E7E-4061-B335-635CFE272A74}" dt="2022-11-17T12:12:48.456" v="462" actId="1076"/>
          <ac:spMkLst>
            <pc:docMk/>
            <pc:sldMk cId="3733594224" sldId="459"/>
            <ac:spMk id="11" creationId="{61C0EA6F-1584-44B1-BC6C-B63C7CC73D9E}"/>
          </ac:spMkLst>
        </pc:spChg>
        <pc:spChg chg="mod">
          <ac:chgData name="Catherine Leung" userId="dabd965c-b78d-4221-bc96-18215785a5a0" providerId="ADAL" clId="{B550766E-5E7E-4061-B335-635CFE272A74}" dt="2022-11-17T12:13:40.005" v="489"/>
          <ac:spMkLst>
            <pc:docMk/>
            <pc:sldMk cId="3733594224" sldId="459"/>
            <ac:spMk id="14" creationId="{DA8C9C72-846B-4286-838F-A26EED7C4C0A}"/>
          </ac:spMkLst>
        </pc:spChg>
        <pc:spChg chg="add mod">
          <ac:chgData name="Catherine Leung" userId="dabd965c-b78d-4221-bc96-18215785a5a0" providerId="ADAL" clId="{B550766E-5E7E-4061-B335-635CFE272A74}" dt="2022-11-17T12:13:08.454" v="482" actId="122"/>
          <ac:spMkLst>
            <pc:docMk/>
            <pc:sldMk cId="3733594224" sldId="459"/>
            <ac:spMk id="20" creationId="{884B0D85-1870-487F-A675-ECC8A2260BE2}"/>
          </ac:spMkLst>
        </pc:spChg>
        <pc:grpChg chg="add mod">
          <ac:chgData name="Catherine Leung" userId="dabd965c-b78d-4221-bc96-18215785a5a0" providerId="ADAL" clId="{B550766E-5E7E-4061-B335-635CFE272A74}" dt="2022-11-17T12:08:27.314" v="273" actId="1036"/>
          <ac:grpSpMkLst>
            <pc:docMk/>
            <pc:sldMk cId="3733594224" sldId="459"/>
            <ac:grpSpMk id="19" creationId="{CB23FA04-C4E7-48DA-9D2B-EDB40A22F322}"/>
          </ac:grpSpMkLst>
        </pc:grpChg>
        <pc:picChg chg="add del mod">
          <ac:chgData name="Catherine Leung" userId="dabd965c-b78d-4221-bc96-18215785a5a0" providerId="ADAL" clId="{B550766E-5E7E-4061-B335-635CFE272A74}" dt="2022-11-17T12:07:30.742" v="244" actId="478"/>
          <ac:picMkLst>
            <pc:docMk/>
            <pc:sldMk cId="3733594224" sldId="459"/>
            <ac:picMk id="3" creationId="{E7BC9467-BCD7-46D8-9BF8-1911373CFBB5}"/>
          </ac:picMkLst>
        </pc:picChg>
        <pc:picChg chg="del">
          <ac:chgData name="Catherine Leung" userId="dabd965c-b78d-4221-bc96-18215785a5a0" providerId="ADAL" clId="{B550766E-5E7E-4061-B335-635CFE272A74}" dt="2022-11-17T12:05:54.117" v="231" actId="478"/>
          <ac:picMkLst>
            <pc:docMk/>
            <pc:sldMk cId="3733594224" sldId="459"/>
            <ac:picMk id="4" creationId="{327961FE-7C8D-4A2E-84DB-1EE724624C92}"/>
          </ac:picMkLst>
        </pc:picChg>
        <pc:picChg chg="del">
          <ac:chgData name="Catherine Leung" userId="dabd965c-b78d-4221-bc96-18215785a5a0" providerId="ADAL" clId="{B550766E-5E7E-4061-B335-635CFE272A74}" dt="2022-11-17T12:05:28" v="226" actId="478"/>
          <ac:picMkLst>
            <pc:docMk/>
            <pc:sldMk cId="3733594224" sldId="459"/>
            <ac:picMk id="7" creationId="{921790BE-9BA3-42BC-88EE-40F0B36968AF}"/>
          </ac:picMkLst>
        </pc:picChg>
        <pc:picChg chg="add mod ord">
          <ac:chgData name="Catherine Leung" userId="dabd965c-b78d-4221-bc96-18215785a5a0" providerId="ADAL" clId="{B550766E-5E7E-4061-B335-635CFE272A74}" dt="2022-11-17T12:08:23.128" v="264" actId="1076"/>
          <ac:picMkLst>
            <pc:docMk/>
            <pc:sldMk cId="3733594224" sldId="459"/>
            <ac:picMk id="8" creationId="{1FD6FD91-CB1B-4CFD-8C69-BA0981A45739}"/>
          </ac:picMkLst>
        </pc:picChg>
        <pc:picChg chg="add mod ord">
          <ac:chgData name="Catherine Leung" userId="dabd965c-b78d-4221-bc96-18215785a5a0" providerId="ADAL" clId="{B550766E-5E7E-4061-B335-635CFE272A74}" dt="2022-11-17T12:08:09.052" v="257" actId="164"/>
          <ac:picMkLst>
            <pc:docMk/>
            <pc:sldMk cId="3733594224" sldId="459"/>
            <ac:picMk id="12" creationId="{CC2418E2-0374-4C2B-B5FD-B5900FE8C7AA}"/>
          </ac:picMkLst>
        </pc:picChg>
        <pc:picChg chg="add mod">
          <ac:chgData name="Catherine Leung" userId="dabd965c-b78d-4221-bc96-18215785a5a0" providerId="ADAL" clId="{B550766E-5E7E-4061-B335-635CFE272A74}" dt="2022-11-17T12:08:09.052" v="257" actId="164"/>
          <ac:picMkLst>
            <pc:docMk/>
            <pc:sldMk cId="3733594224" sldId="459"/>
            <ac:picMk id="18" creationId="{31CB4779-9969-4199-BCD3-8EB894B485A6}"/>
          </ac:picMkLst>
        </pc:picChg>
      </pc:sldChg>
      <pc:sldChg chg="addSp modSp new modAnim">
        <pc:chgData name="Catherine Leung" userId="dabd965c-b78d-4221-bc96-18215785a5a0" providerId="ADAL" clId="{B550766E-5E7E-4061-B335-635CFE272A74}" dt="2022-11-17T12:20:28.472" v="694" actId="6549"/>
        <pc:sldMkLst>
          <pc:docMk/>
          <pc:sldMk cId="700154314" sldId="460"/>
        </pc:sldMkLst>
        <pc:spChg chg="add mod">
          <ac:chgData name="Catherine Leung" userId="dabd965c-b78d-4221-bc96-18215785a5a0" providerId="ADAL" clId="{B550766E-5E7E-4061-B335-635CFE272A74}" dt="2022-11-17T12:20:28.472" v="694" actId="6549"/>
          <ac:spMkLst>
            <pc:docMk/>
            <pc:sldMk cId="700154314" sldId="460"/>
            <ac:spMk id="2" creationId="{7BD06800-764B-45BF-8CA3-26C73A75EDDC}"/>
          </ac:spMkLst>
        </pc:spChg>
        <pc:spChg chg="mod">
          <ac:chgData name="Catherine Leung" userId="dabd965c-b78d-4221-bc96-18215785a5a0" providerId="ADAL" clId="{B550766E-5E7E-4061-B335-635CFE272A74}" dt="2022-11-17T12:20:12.417" v="671" actId="1076"/>
          <ac:spMkLst>
            <pc:docMk/>
            <pc:sldMk cId="700154314" sldId="460"/>
            <ac:spMk id="5" creationId="{FA14DF18-A978-413B-A504-AE2C7F5E47D2}"/>
          </ac:spMkLst>
        </pc:spChg>
        <pc:spChg chg="mod">
          <ac:chgData name="Catherine Leung" userId="dabd965c-b78d-4221-bc96-18215785a5a0" providerId="ADAL" clId="{B550766E-5E7E-4061-B335-635CFE272A74}" dt="2022-11-17T12:20:12.417" v="671" actId="1076"/>
          <ac:spMkLst>
            <pc:docMk/>
            <pc:sldMk cId="700154314" sldId="460"/>
            <ac:spMk id="8" creationId="{1C377451-99EC-4EA2-97F0-F47346720E8F}"/>
          </ac:spMkLst>
        </pc:spChg>
        <pc:spChg chg="mod">
          <ac:chgData name="Catherine Leung" userId="dabd965c-b78d-4221-bc96-18215785a5a0" providerId="ADAL" clId="{B550766E-5E7E-4061-B335-635CFE272A74}" dt="2022-11-17T12:20:12.417" v="671" actId="1076"/>
          <ac:spMkLst>
            <pc:docMk/>
            <pc:sldMk cId="700154314" sldId="460"/>
            <ac:spMk id="11" creationId="{226736A1-F280-40FE-8401-3ABB6DA1CEF7}"/>
          </ac:spMkLst>
        </pc:spChg>
        <pc:spChg chg="mod">
          <ac:chgData name="Catherine Leung" userId="dabd965c-b78d-4221-bc96-18215785a5a0" providerId="ADAL" clId="{B550766E-5E7E-4061-B335-635CFE272A74}" dt="2022-11-17T12:20:12.417" v="671" actId="1076"/>
          <ac:spMkLst>
            <pc:docMk/>
            <pc:sldMk cId="700154314" sldId="460"/>
            <ac:spMk id="14" creationId="{6AE45FDE-E806-493D-8A3E-E40F74569BCE}"/>
          </ac:spMkLst>
        </pc:spChg>
        <pc:spChg chg="mod">
          <ac:chgData name="Catherine Leung" userId="dabd965c-b78d-4221-bc96-18215785a5a0" providerId="ADAL" clId="{B550766E-5E7E-4061-B335-635CFE272A74}" dt="2022-11-17T12:20:12.417" v="671" actId="1076"/>
          <ac:spMkLst>
            <pc:docMk/>
            <pc:sldMk cId="700154314" sldId="460"/>
            <ac:spMk id="17" creationId="{C8A8850C-5FD2-45A3-9C65-496EB593A2F6}"/>
          </ac:spMkLst>
        </pc:spChg>
        <pc:grpChg chg="add mod">
          <ac:chgData name="Catherine Leung" userId="dabd965c-b78d-4221-bc96-18215785a5a0" providerId="ADAL" clId="{B550766E-5E7E-4061-B335-635CFE272A74}" dt="2022-11-17T12:20:12.417" v="671" actId="1076"/>
          <ac:grpSpMkLst>
            <pc:docMk/>
            <pc:sldMk cId="700154314" sldId="460"/>
            <ac:grpSpMk id="3" creationId="{28BA3A46-5D54-4C55-BC1C-C3FB244CB2FC}"/>
          </ac:grpSpMkLst>
        </pc:grpChg>
        <pc:grpChg chg="add mod">
          <ac:chgData name="Catherine Leung" userId="dabd965c-b78d-4221-bc96-18215785a5a0" providerId="ADAL" clId="{B550766E-5E7E-4061-B335-635CFE272A74}" dt="2022-11-17T12:20:12.417" v="671" actId="1076"/>
          <ac:grpSpMkLst>
            <pc:docMk/>
            <pc:sldMk cId="700154314" sldId="460"/>
            <ac:grpSpMk id="6" creationId="{EF64DC2C-5BFC-4DDE-920C-A032836A6E26}"/>
          </ac:grpSpMkLst>
        </pc:grpChg>
        <pc:grpChg chg="add mod">
          <ac:chgData name="Catherine Leung" userId="dabd965c-b78d-4221-bc96-18215785a5a0" providerId="ADAL" clId="{B550766E-5E7E-4061-B335-635CFE272A74}" dt="2022-11-17T12:20:12.417" v="671" actId="1076"/>
          <ac:grpSpMkLst>
            <pc:docMk/>
            <pc:sldMk cId="700154314" sldId="460"/>
            <ac:grpSpMk id="9" creationId="{5636551C-EFC2-42EB-92C4-4AEB8DE4E879}"/>
          </ac:grpSpMkLst>
        </pc:grpChg>
        <pc:grpChg chg="add mod">
          <ac:chgData name="Catherine Leung" userId="dabd965c-b78d-4221-bc96-18215785a5a0" providerId="ADAL" clId="{B550766E-5E7E-4061-B335-635CFE272A74}" dt="2022-11-17T12:20:12.417" v="671" actId="1076"/>
          <ac:grpSpMkLst>
            <pc:docMk/>
            <pc:sldMk cId="700154314" sldId="460"/>
            <ac:grpSpMk id="12" creationId="{06F3293F-3583-4777-8906-70CA6E9BE9B3}"/>
          </ac:grpSpMkLst>
        </pc:grpChg>
        <pc:grpChg chg="add mod">
          <ac:chgData name="Catherine Leung" userId="dabd965c-b78d-4221-bc96-18215785a5a0" providerId="ADAL" clId="{B550766E-5E7E-4061-B335-635CFE272A74}" dt="2022-11-17T12:20:12.417" v="671" actId="1076"/>
          <ac:grpSpMkLst>
            <pc:docMk/>
            <pc:sldMk cId="700154314" sldId="460"/>
            <ac:grpSpMk id="15" creationId="{D36F06FD-2447-42F5-B404-B42118583DB8}"/>
          </ac:grpSpMkLst>
        </pc:grpChg>
        <pc:picChg chg="mod">
          <ac:chgData name="Catherine Leung" userId="dabd965c-b78d-4221-bc96-18215785a5a0" providerId="ADAL" clId="{B550766E-5E7E-4061-B335-635CFE272A74}" dt="2022-11-17T12:20:12.417" v="671" actId="1076"/>
          <ac:picMkLst>
            <pc:docMk/>
            <pc:sldMk cId="700154314" sldId="460"/>
            <ac:picMk id="4" creationId="{4B5904E6-6C38-4179-A924-EA97906E8BA6}"/>
          </ac:picMkLst>
        </pc:picChg>
        <pc:picChg chg="mod">
          <ac:chgData name="Catherine Leung" userId="dabd965c-b78d-4221-bc96-18215785a5a0" providerId="ADAL" clId="{B550766E-5E7E-4061-B335-635CFE272A74}" dt="2022-11-17T12:20:12.417" v="671" actId="1076"/>
          <ac:picMkLst>
            <pc:docMk/>
            <pc:sldMk cId="700154314" sldId="460"/>
            <ac:picMk id="7" creationId="{D596E904-9AE6-47DA-9B56-05A9B620BDAE}"/>
          </ac:picMkLst>
        </pc:picChg>
        <pc:picChg chg="mod">
          <ac:chgData name="Catherine Leung" userId="dabd965c-b78d-4221-bc96-18215785a5a0" providerId="ADAL" clId="{B550766E-5E7E-4061-B335-635CFE272A74}" dt="2022-11-17T12:20:12.417" v="671" actId="1076"/>
          <ac:picMkLst>
            <pc:docMk/>
            <pc:sldMk cId="700154314" sldId="460"/>
            <ac:picMk id="10" creationId="{BA603E5E-2EB4-42FF-B2E4-B800F1C36072}"/>
          </ac:picMkLst>
        </pc:picChg>
        <pc:picChg chg="mod">
          <ac:chgData name="Catherine Leung" userId="dabd965c-b78d-4221-bc96-18215785a5a0" providerId="ADAL" clId="{B550766E-5E7E-4061-B335-635CFE272A74}" dt="2022-11-17T12:20:12.417" v="671" actId="1076"/>
          <ac:picMkLst>
            <pc:docMk/>
            <pc:sldMk cId="700154314" sldId="460"/>
            <ac:picMk id="13" creationId="{7954FECD-2D76-43CD-B63E-E6B9279FFB82}"/>
          </ac:picMkLst>
        </pc:picChg>
        <pc:picChg chg="mod">
          <ac:chgData name="Catherine Leung" userId="dabd965c-b78d-4221-bc96-18215785a5a0" providerId="ADAL" clId="{B550766E-5E7E-4061-B335-635CFE272A74}" dt="2022-11-17T12:20:12.417" v="671" actId="1076"/>
          <ac:picMkLst>
            <pc:docMk/>
            <pc:sldMk cId="700154314" sldId="460"/>
            <ac:picMk id="16" creationId="{4DF58293-D0B7-4489-BBBA-98902B452538}"/>
          </ac:picMkLst>
        </pc:picChg>
      </pc:sldChg>
      <pc:sldChg chg="add">
        <pc:chgData name="Catherine Leung" userId="dabd965c-b78d-4221-bc96-18215785a5a0" providerId="ADAL" clId="{B550766E-5E7E-4061-B335-635CFE272A74}" dt="2022-11-17T12:26:02.954" v="773"/>
        <pc:sldMkLst>
          <pc:docMk/>
          <pc:sldMk cId="1004268746" sldId="466"/>
        </pc:sldMkLst>
      </pc:sldChg>
    </pc:docChg>
  </pc:docChgLst>
  <pc:docChgLst>
    <pc:chgData name="Catherine Leung" userId="dabd965c-b78d-4221-bc96-18215785a5a0" providerId="ADAL" clId="{5BE9F49F-D7FD-4084-9E9F-B3C9E617AB17}"/>
    <pc:docChg chg="undo custSel addSld delSld modSld sldOrd delMainMaster">
      <pc:chgData name="Catherine Leung" userId="dabd965c-b78d-4221-bc96-18215785a5a0" providerId="ADAL" clId="{5BE9F49F-D7FD-4084-9E9F-B3C9E617AB17}" dt="2022-09-08T02:51:44.359" v="1738" actId="6549"/>
      <pc:docMkLst>
        <pc:docMk/>
      </pc:docMkLst>
      <pc:sldChg chg="modSp modAnim">
        <pc:chgData name="Catherine Leung" userId="dabd965c-b78d-4221-bc96-18215785a5a0" providerId="ADAL" clId="{5BE9F49F-D7FD-4084-9E9F-B3C9E617AB17}" dt="2022-09-08T01:18:40.261" v="67" actId="20577"/>
        <pc:sldMkLst>
          <pc:docMk/>
          <pc:sldMk cId="2972376080" sldId="260"/>
        </pc:sldMkLst>
        <pc:spChg chg="mod">
          <ac:chgData name="Catherine Leung" userId="dabd965c-b78d-4221-bc96-18215785a5a0" providerId="ADAL" clId="{5BE9F49F-D7FD-4084-9E9F-B3C9E617AB17}" dt="2022-09-08T01:18:40.261" v="67" actId="20577"/>
          <ac:spMkLst>
            <pc:docMk/>
            <pc:sldMk cId="2972376080" sldId="260"/>
            <ac:spMk id="9" creationId="{DA8C9C72-846B-4286-838F-A26EED7C4C0A}"/>
          </ac:spMkLst>
        </pc:spChg>
      </pc:sldChg>
      <pc:sldChg chg="addSp delSp modSp mod">
        <pc:chgData name="Catherine Leung" userId="dabd965c-b78d-4221-bc96-18215785a5a0" providerId="ADAL" clId="{5BE9F49F-D7FD-4084-9E9F-B3C9E617AB17}" dt="2022-09-08T01:51:02.237" v="449" actId="478"/>
        <pc:sldMkLst>
          <pc:docMk/>
          <pc:sldMk cId="2470371001" sldId="271"/>
        </pc:sldMkLst>
        <pc:picChg chg="add del mod">
          <ac:chgData name="Catherine Leung" userId="dabd965c-b78d-4221-bc96-18215785a5a0" providerId="ADAL" clId="{5BE9F49F-D7FD-4084-9E9F-B3C9E617AB17}" dt="2022-09-08T01:51:02.237" v="449" actId="478"/>
          <ac:picMkLst>
            <pc:docMk/>
            <pc:sldMk cId="2470371001" sldId="271"/>
            <ac:picMk id="3" creationId="{4DECAA92-2D86-40FD-A94F-9019823EEA78}"/>
          </ac:picMkLst>
        </pc:picChg>
      </pc:sldChg>
      <pc:sldChg chg="addSp delSp modSp mod modAnim">
        <pc:chgData name="Catherine Leung" userId="dabd965c-b78d-4221-bc96-18215785a5a0" providerId="ADAL" clId="{5BE9F49F-D7FD-4084-9E9F-B3C9E617AB17}" dt="2022-09-08T02:20:13.681" v="719" actId="6549"/>
        <pc:sldMkLst>
          <pc:docMk/>
          <pc:sldMk cId="1275281723" sldId="285"/>
        </pc:sldMkLst>
        <pc:spChg chg="mod">
          <ac:chgData name="Catherine Leung" userId="dabd965c-b78d-4221-bc96-18215785a5a0" providerId="ADAL" clId="{5BE9F49F-D7FD-4084-9E9F-B3C9E617AB17}" dt="2022-09-08T02:20:13.681" v="719" actId="6549"/>
          <ac:spMkLst>
            <pc:docMk/>
            <pc:sldMk cId="1275281723" sldId="285"/>
            <ac:spMk id="18" creationId="{DA8C9C72-846B-4286-838F-A26EED7C4C0A}"/>
          </ac:spMkLst>
        </pc:spChg>
        <pc:spChg chg="mod">
          <ac:chgData name="Catherine Leung" userId="dabd965c-b78d-4221-bc96-18215785a5a0" providerId="ADAL" clId="{5BE9F49F-D7FD-4084-9E9F-B3C9E617AB17}" dt="2022-09-08T02:17:45.069" v="715" actId="14100"/>
          <ac:spMkLst>
            <pc:docMk/>
            <pc:sldMk cId="1275281723" sldId="285"/>
            <ac:spMk id="20" creationId="{00000000-0000-0000-0000-000000000000}"/>
          </ac:spMkLst>
        </pc:spChg>
        <pc:picChg chg="add mod ord">
          <ac:chgData name="Catherine Leung" userId="dabd965c-b78d-4221-bc96-18215785a5a0" providerId="ADAL" clId="{5BE9F49F-D7FD-4084-9E9F-B3C9E617AB17}" dt="2022-09-08T02:17:27.730" v="680" actId="1076"/>
          <ac:picMkLst>
            <pc:docMk/>
            <pc:sldMk cId="1275281723" sldId="285"/>
            <ac:picMk id="3" creationId="{34F4EFA6-F588-4465-8FE8-8B1F3C7D9290}"/>
          </ac:picMkLst>
        </pc:picChg>
        <pc:picChg chg="del">
          <ac:chgData name="Catherine Leung" userId="dabd965c-b78d-4221-bc96-18215785a5a0" providerId="ADAL" clId="{5BE9F49F-D7FD-4084-9E9F-B3C9E617AB17}" dt="2022-09-08T02:17:21.505" v="677" actId="478"/>
          <ac:picMkLst>
            <pc:docMk/>
            <pc:sldMk cId="1275281723" sldId="285"/>
            <ac:picMk id="9" creationId="{D46D166E-E9BF-4932-B5BA-4C5CA4CFECA1}"/>
          </ac:picMkLst>
        </pc:picChg>
      </pc:sldChg>
      <pc:sldChg chg="del">
        <pc:chgData name="Catherine Leung" userId="dabd965c-b78d-4221-bc96-18215785a5a0" providerId="ADAL" clId="{5BE9F49F-D7FD-4084-9E9F-B3C9E617AB17}" dt="2022-09-08T02:15:39.274" v="674" actId="47"/>
        <pc:sldMkLst>
          <pc:docMk/>
          <pc:sldMk cId="1880668840" sldId="287"/>
        </pc:sldMkLst>
      </pc:sldChg>
      <pc:sldChg chg="add del">
        <pc:chgData name="Catherine Leung" userId="dabd965c-b78d-4221-bc96-18215785a5a0" providerId="ADAL" clId="{5BE9F49F-D7FD-4084-9E9F-B3C9E617AB17}" dt="2022-09-08T01:07:10.985" v="4" actId="47"/>
        <pc:sldMkLst>
          <pc:docMk/>
          <pc:sldMk cId="1061975077" sldId="288"/>
        </pc:sldMkLst>
      </pc:sldChg>
      <pc:sldChg chg="addSp modSp add mod">
        <pc:chgData name="Catherine Leung" userId="dabd965c-b78d-4221-bc96-18215785a5a0" providerId="ADAL" clId="{5BE9F49F-D7FD-4084-9E9F-B3C9E617AB17}" dt="2022-09-08T01:07:46.841" v="30" actId="20577"/>
        <pc:sldMkLst>
          <pc:docMk/>
          <pc:sldMk cId="2405207082" sldId="291"/>
        </pc:sldMkLst>
        <pc:spChg chg="add mod">
          <ac:chgData name="Catherine Leung" userId="dabd965c-b78d-4221-bc96-18215785a5a0" providerId="ADAL" clId="{5BE9F49F-D7FD-4084-9E9F-B3C9E617AB17}" dt="2022-09-08T01:07:46.841" v="30" actId="20577"/>
          <ac:spMkLst>
            <pc:docMk/>
            <pc:sldMk cId="2405207082" sldId="291"/>
            <ac:spMk id="3" creationId="{EBC27266-4E81-419F-AA6E-8868BBFD76DA}"/>
          </ac:spMkLst>
        </pc:spChg>
      </pc:sldChg>
      <pc:sldChg chg="add">
        <pc:chgData name="Catherine Leung" userId="dabd965c-b78d-4221-bc96-18215785a5a0" providerId="ADAL" clId="{5BE9F49F-D7FD-4084-9E9F-B3C9E617AB17}" dt="2022-09-08T01:07:27.779" v="5"/>
        <pc:sldMkLst>
          <pc:docMk/>
          <pc:sldMk cId="1297676464" sldId="293"/>
        </pc:sldMkLst>
      </pc:sldChg>
      <pc:sldChg chg="modSp mod addAnim delAnim">
        <pc:chgData name="Catherine Leung" userId="dabd965c-b78d-4221-bc96-18215785a5a0" providerId="ADAL" clId="{5BE9F49F-D7FD-4084-9E9F-B3C9E617AB17}" dt="2022-09-08T02:48:52.104" v="1665" actId="14734"/>
        <pc:sldMkLst>
          <pc:docMk/>
          <pc:sldMk cId="2918484662" sldId="306"/>
        </pc:sldMkLst>
        <pc:graphicFrameChg chg="mod modGraphic">
          <ac:chgData name="Catherine Leung" userId="dabd965c-b78d-4221-bc96-18215785a5a0" providerId="ADAL" clId="{5BE9F49F-D7FD-4084-9E9F-B3C9E617AB17}" dt="2022-09-08T02:48:52.104" v="1665" actId="14734"/>
          <ac:graphicFrameMkLst>
            <pc:docMk/>
            <pc:sldMk cId="2918484662" sldId="306"/>
            <ac:graphicFrameMk id="7" creationId="{00000000-0000-0000-0000-000000000000}"/>
          </ac:graphicFrameMkLst>
        </pc:graphicFrameChg>
      </pc:sldChg>
      <pc:sldChg chg="modSp mod addAnim delAnim">
        <pc:chgData name="Catherine Leung" userId="dabd965c-b78d-4221-bc96-18215785a5a0" providerId="ADAL" clId="{5BE9F49F-D7FD-4084-9E9F-B3C9E617AB17}" dt="2022-09-08T02:51:44.359" v="1738" actId="6549"/>
        <pc:sldMkLst>
          <pc:docMk/>
          <pc:sldMk cId="1669724660" sldId="307"/>
        </pc:sldMkLst>
        <pc:graphicFrameChg chg="mod modGraphic">
          <ac:chgData name="Catherine Leung" userId="dabd965c-b78d-4221-bc96-18215785a5a0" providerId="ADAL" clId="{5BE9F49F-D7FD-4084-9E9F-B3C9E617AB17}" dt="2022-09-08T02:51:44.359" v="1738" actId="6549"/>
          <ac:graphicFrameMkLst>
            <pc:docMk/>
            <pc:sldMk cId="1669724660" sldId="307"/>
            <ac:graphicFrameMk id="11" creationId="{00000000-0000-0000-0000-000000000000}"/>
          </ac:graphicFrameMkLst>
        </pc:graphicFrameChg>
      </pc:sldChg>
      <pc:sldChg chg="del">
        <pc:chgData name="Catherine Leung" userId="dabd965c-b78d-4221-bc96-18215785a5a0" providerId="ADAL" clId="{5BE9F49F-D7FD-4084-9E9F-B3C9E617AB17}" dt="2022-09-08T01:07:29.463" v="6" actId="47"/>
        <pc:sldMkLst>
          <pc:docMk/>
          <pc:sldMk cId="3132025599" sldId="308"/>
        </pc:sldMkLst>
      </pc:sldChg>
      <pc:sldChg chg="addSp delSp modSp mod">
        <pc:chgData name="Catherine Leung" userId="dabd965c-b78d-4221-bc96-18215785a5a0" providerId="ADAL" clId="{5BE9F49F-D7FD-4084-9E9F-B3C9E617AB17}" dt="2022-09-08T02:22:02.685" v="739" actId="1076"/>
        <pc:sldMkLst>
          <pc:docMk/>
          <pc:sldMk cId="1119181532" sldId="376"/>
        </pc:sldMkLst>
        <pc:picChg chg="add mod">
          <ac:chgData name="Catherine Leung" userId="dabd965c-b78d-4221-bc96-18215785a5a0" providerId="ADAL" clId="{5BE9F49F-D7FD-4084-9E9F-B3C9E617AB17}" dt="2022-09-08T02:21:50.683" v="734" actId="1076"/>
          <ac:picMkLst>
            <pc:docMk/>
            <pc:sldMk cId="1119181532" sldId="376"/>
            <ac:picMk id="3" creationId="{724E8708-0B53-4D03-A9E3-7A8488844074}"/>
          </ac:picMkLst>
        </pc:picChg>
        <pc:picChg chg="del">
          <ac:chgData name="Catherine Leung" userId="dabd965c-b78d-4221-bc96-18215785a5a0" providerId="ADAL" clId="{5BE9F49F-D7FD-4084-9E9F-B3C9E617AB17}" dt="2022-09-08T02:21:14.907" v="721" actId="478"/>
          <ac:picMkLst>
            <pc:docMk/>
            <pc:sldMk cId="1119181532" sldId="376"/>
            <ac:picMk id="5" creationId="{02F69D05-DFBC-4B8E-96BF-B9F44F13449E}"/>
          </ac:picMkLst>
        </pc:picChg>
        <pc:picChg chg="add mod">
          <ac:chgData name="Catherine Leung" userId="dabd965c-b78d-4221-bc96-18215785a5a0" providerId="ADAL" clId="{5BE9F49F-D7FD-4084-9E9F-B3C9E617AB17}" dt="2022-09-08T02:21:56.883" v="736" actId="1076"/>
          <ac:picMkLst>
            <pc:docMk/>
            <pc:sldMk cId="1119181532" sldId="376"/>
            <ac:picMk id="6" creationId="{77965E42-1EC7-4D74-A325-81117AD30229}"/>
          </ac:picMkLst>
        </pc:picChg>
        <pc:picChg chg="mod">
          <ac:chgData name="Catherine Leung" userId="dabd965c-b78d-4221-bc96-18215785a5a0" providerId="ADAL" clId="{5BE9F49F-D7FD-4084-9E9F-B3C9E617AB17}" dt="2022-09-08T02:22:02.685" v="739" actId="1076"/>
          <ac:picMkLst>
            <pc:docMk/>
            <pc:sldMk cId="1119181532" sldId="376"/>
            <ac:picMk id="33" creationId="{00000000-0000-0000-0000-000000000000}"/>
          </ac:picMkLst>
        </pc:picChg>
      </pc:sldChg>
      <pc:sldChg chg="addSp delSp modSp mod delAnim modAnim">
        <pc:chgData name="Catherine Leung" userId="dabd965c-b78d-4221-bc96-18215785a5a0" providerId="ADAL" clId="{5BE9F49F-D7FD-4084-9E9F-B3C9E617AB17}" dt="2022-09-08T01:19:50.141" v="72" actId="1076"/>
        <pc:sldMkLst>
          <pc:docMk/>
          <pc:sldMk cId="2296747453" sldId="393"/>
        </pc:sldMkLst>
        <pc:spChg chg="mod">
          <ac:chgData name="Catherine Leung" userId="dabd965c-b78d-4221-bc96-18215785a5a0" providerId="ADAL" clId="{5BE9F49F-D7FD-4084-9E9F-B3C9E617AB17}" dt="2022-09-08T01:18:52.322" v="68"/>
          <ac:spMkLst>
            <pc:docMk/>
            <pc:sldMk cId="2296747453" sldId="393"/>
            <ac:spMk id="9" creationId="{DA8C9C72-846B-4286-838F-A26EED7C4C0A}"/>
          </ac:spMkLst>
        </pc:spChg>
        <pc:grpChg chg="del">
          <ac:chgData name="Catherine Leung" userId="dabd965c-b78d-4221-bc96-18215785a5a0" providerId="ADAL" clId="{5BE9F49F-D7FD-4084-9E9F-B3C9E617AB17}" dt="2022-09-08T01:19:40.689" v="69" actId="478"/>
          <ac:grpSpMkLst>
            <pc:docMk/>
            <pc:sldMk cId="2296747453" sldId="393"/>
            <ac:grpSpMk id="4" creationId="{AE1148CB-C807-4AB6-8E60-F3A796B0B81D}"/>
          </ac:grpSpMkLst>
        </pc:grpChg>
        <pc:grpChg chg="del">
          <ac:chgData name="Catherine Leung" userId="dabd965c-b78d-4221-bc96-18215785a5a0" providerId="ADAL" clId="{5BE9F49F-D7FD-4084-9E9F-B3C9E617AB17}" dt="2022-09-08T01:19:40.689" v="69" actId="478"/>
          <ac:grpSpMkLst>
            <pc:docMk/>
            <pc:sldMk cId="2296747453" sldId="393"/>
            <ac:grpSpMk id="17" creationId="{D98EF1A0-5677-499F-AB1C-6D14726F8BC1}"/>
          </ac:grpSpMkLst>
        </pc:grpChg>
        <pc:picChg chg="add mod">
          <ac:chgData name="Catherine Leung" userId="dabd965c-b78d-4221-bc96-18215785a5a0" providerId="ADAL" clId="{5BE9F49F-D7FD-4084-9E9F-B3C9E617AB17}" dt="2022-09-08T01:19:50.141" v="72" actId="1076"/>
          <ac:picMkLst>
            <pc:docMk/>
            <pc:sldMk cId="2296747453" sldId="393"/>
            <ac:picMk id="3" creationId="{C97E3D8E-6A42-4068-AF43-3B2F25E8084F}"/>
          </ac:picMkLst>
        </pc:picChg>
        <pc:picChg chg="del">
          <ac:chgData name="Catherine Leung" userId="dabd965c-b78d-4221-bc96-18215785a5a0" providerId="ADAL" clId="{5BE9F49F-D7FD-4084-9E9F-B3C9E617AB17}" dt="2022-09-08T01:19:40.689" v="69" actId="478"/>
          <ac:picMkLst>
            <pc:docMk/>
            <pc:sldMk cId="2296747453" sldId="393"/>
            <ac:picMk id="16" creationId="{DDAC0B27-CAFF-4193-A04C-78B507E760C8}"/>
          </ac:picMkLst>
        </pc:picChg>
      </pc:sldChg>
      <pc:sldChg chg="addSp delSp modSp mod delAnim delCm modCm">
        <pc:chgData name="Catherine Leung" userId="dabd965c-b78d-4221-bc96-18215785a5a0" providerId="ADAL" clId="{5BE9F49F-D7FD-4084-9E9F-B3C9E617AB17}" dt="2022-09-08T01:27:43.874" v="109" actId="1076"/>
        <pc:sldMkLst>
          <pc:docMk/>
          <pc:sldMk cId="981906606" sldId="394"/>
        </pc:sldMkLst>
        <pc:spChg chg="mod">
          <ac:chgData name="Catherine Leung" userId="dabd965c-b78d-4221-bc96-18215785a5a0" providerId="ADAL" clId="{5BE9F49F-D7FD-4084-9E9F-B3C9E617AB17}" dt="2022-09-08T01:26:09.239" v="95"/>
          <ac:spMkLst>
            <pc:docMk/>
            <pc:sldMk cId="981906606" sldId="394"/>
            <ac:spMk id="9" creationId="{DA8C9C72-846B-4286-838F-A26EED7C4C0A}"/>
          </ac:spMkLst>
        </pc:spChg>
        <pc:spChg chg="del">
          <ac:chgData name="Catherine Leung" userId="dabd965c-b78d-4221-bc96-18215785a5a0" providerId="ADAL" clId="{5BE9F49F-D7FD-4084-9E9F-B3C9E617AB17}" dt="2022-09-08T01:26:42.210" v="98" actId="478"/>
          <ac:spMkLst>
            <pc:docMk/>
            <pc:sldMk cId="981906606" sldId="394"/>
            <ac:spMk id="23" creationId="{9B5A4395-52EC-4E41-8F4C-C287376E2CE6}"/>
          </ac:spMkLst>
        </pc:spChg>
        <pc:spChg chg="del">
          <ac:chgData name="Catherine Leung" userId="dabd965c-b78d-4221-bc96-18215785a5a0" providerId="ADAL" clId="{5BE9F49F-D7FD-4084-9E9F-B3C9E617AB17}" dt="2022-09-08T01:26:42.210" v="98" actId="478"/>
          <ac:spMkLst>
            <pc:docMk/>
            <pc:sldMk cId="981906606" sldId="394"/>
            <ac:spMk id="24" creationId="{55A4F0A5-23A8-4CBF-AE07-4F85052DF4A6}"/>
          </ac:spMkLst>
        </pc:spChg>
        <pc:spChg chg="del">
          <ac:chgData name="Catherine Leung" userId="dabd965c-b78d-4221-bc96-18215785a5a0" providerId="ADAL" clId="{5BE9F49F-D7FD-4084-9E9F-B3C9E617AB17}" dt="2022-09-08T01:26:45.271" v="99" actId="478"/>
          <ac:spMkLst>
            <pc:docMk/>
            <pc:sldMk cId="981906606" sldId="394"/>
            <ac:spMk id="27" creationId="{E05F164A-736C-455A-8B36-109A9E2F35BA}"/>
          </ac:spMkLst>
        </pc:spChg>
        <pc:spChg chg="del">
          <ac:chgData name="Catherine Leung" userId="dabd965c-b78d-4221-bc96-18215785a5a0" providerId="ADAL" clId="{5BE9F49F-D7FD-4084-9E9F-B3C9E617AB17}" dt="2022-09-08T01:26:42.210" v="98" actId="478"/>
          <ac:spMkLst>
            <pc:docMk/>
            <pc:sldMk cId="981906606" sldId="394"/>
            <ac:spMk id="35" creationId="{31852627-4A65-48C9-A231-EDE66276D676}"/>
          </ac:spMkLst>
        </pc:spChg>
        <pc:spChg chg="del">
          <ac:chgData name="Catherine Leung" userId="dabd965c-b78d-4221-bc96-18215785a5a0" providerId="ADAL" clId="{5BE9F49F-D7FD-4084-9E9F-B3C9E617AB17}" dt="2022-09-08T01:26:42.210" v="98" actId="478"/>
          <ac:spMkLst>
            <pc:docMk/>
            <pc:sldMk cId="981906606" sldId="394"/>
            <ac:spMk id="37" creationId="{FB3E6B09-72B5-492D-9515-A847DEC9EDA4}"/>
          </ac:spMkLst>
        </pc:spChg>
        <pc:picChg chg="del">
          <ac:chgData name="Catherine Leung" userId="dabd965c-b78d-4221-bc96-18215785a5a0" providerId="ADAL" clId="{5BE9F49F-D7FD-4084-9E9F-B3C9E617AB17}" dt="2022-09-08T01:26:42.210" v="98" actId="478"/>
          <ac:picMkLst>
            <pc:docMk/>
            <pc:sldMk cId="981906606" sldId="394"/>
            <ac:picMk id="3" creationId="{BB2D7739-ABE9-4E92-BBCA-F3920C886214}"/>
          </ac:picMkLst>
        </pc:picChg>
        <pc:picChg chg="add mod">
          <ac:chgData name="Catherine Leung" userId="dabd965c-b78d-4221-bc96-18215785a5a0" providerId="ADAL" clId="{5BE9F49F-D7FD-4084-9E9F-B3C9E617AB17}" dt="2022-09-08T01:27:43.874" v="109" actId="1076"/>
          <ac:picMkLst>
            <pc:docMk/>
            <pc:sldMk cId="981906606" sldId="394"/>
            <ac:picMk id="4" creationId="{3088AC76-273F-469C-B409-00F9A675FC81}"/>
          </ac:picMkLst>
        </pc:picChg>
        <pc:picChg chg="add mod">
          <ac:chgData name="Catherine Leung" userId="dabd965c-b78d-4221-bc96-18215785a5a0" providerId="ADAL" clId="{5BE9F49F-D7FD-4084-9E9F-B3C9E617AB17}" dt="2022-09-08T01:27:40.456" v="107" actId="1076"/>
          <ac:picMkLst>
            <pc:docMk/>
            <pc:sldMk cId="981906606" sldId="394"/>
            <ac:picMk id="6" creationId="{46466458-1262-450C-9203-659C78BAF8A8}"/>
          </ac:picMkLst>
        </pc:picChg>
        <pc:cxnChg chg="del">
          <ac:chgData name="Catherine Leung" userId="dabd965c-b78d-4221-bc96-18215785a5a0" providerId="ADAL" clId="{5BE9F49F-D7FD-4084-9E9F-B3C9E617AB17}" dt="2022-09-08T01:26:42.210" v="98" actId="478"/>
          <ac:cxnSpMkLst>
            <pc:docMk/>
            <pc:sldMk cId="981906606" sldId="394"/>
            <ac:cxnSpMk id="33" creationId="{2C885C34-B30B-4458-A0FF-57E7F0590BD2}"/>
          </ac:cxnSpMkLst>
        </pc:cxnChg>
        <pc:cxnChg chg="del">
          <ac:chgData name="Catherine Leung" userId="dabd965c-b78d-4221-bc96-18215785a5a0" providerId="ADAL" clId="{5BE9F49F-D7FD-4084-9E9F-B3C9E617AB17}" dt="2022-09-08T01:26:42.210" v="98" actId="478"/>
          <ac:cxnSpMkLst>
            <pc:docMk/>
            <pc:sldMk cId="981906606" sldId="394"/>
            <ac:cxnSpMk id="34" creationId="{10B523A0-2577-4E77-AC73-4351E286B2DA}"/>
          </ac:cxnSpMkLst>
        </pc:cxnChg>
      </pc:sldChg>
      <pc:sldChg chg="del">
        <pc:chgData name="Catherine Leung" userId="dabd965c-b78d-4221-bc96-18215785a5a0" providerId="ADAL" clId="{5BE9F49F-D7FD-4084-9E9F-B3C9E617AB17}" dt="2022-09-08T01:41:45.271" v="390" actId="47"/>
        <pc:sldMkLst>
          <pc:docMk/>
          <pc:sldMk cId="2218950114" sldId="395"/>
        </pc:sldMkLst>
      </pc:sldChg>
      <pc:sldChg chg="del">
        <pc:chgData name="Catherine Leung" userId="dabd965c-b78d-4221-bc96-18215785a5a0" providerId="ADAL" clId="{5BE9F49F-D7FD-4084-9E9F-B3C9E617AB17}" dt="2022-09-08T01:41:45.271" v="390" actId="47"/>
        <pc:sldMkLst>
          <pc:docMk/>
          <pc:sldMk cId="2094274138" sldId="396"/>
        </pc:sldMkLst>
      </pc:sldChg>
      <pc:sldChg chg="del">
        <pc:chgData name="Catherine Leung" userId="dabd965c-b78d-4221-bc96-18215785a5a0" providerId="ADAL" clId="{5BE9F49F-D7FD-4084-9E9F-B3C9E617AB17}" dt="2022-09-08T01:41:45.271" v="390" actId="47"/>
        <pc:sldMkLst>
          <pc:docMk/>
          <pc:sldMk cId="2463713624" sldId="397"/>
        </pc:sldMkLst>
      </pc:sldChg>
      <pc:sldChg chg="del">
        <pc:chgData name="Catherine Leung" userId="dabd965c-b78d-4221-bc96-18215785a5a0" providerId="ADAL" clId="{5BE9F49F-D7FD-4084-9E9F-B3C9E617AB17}" dt="2022-09-08T01:41:45.271" v="390" actId="47"/>
        <pc:sldMkLst>
          <pc:docMk/>
          <pc:sldMk cId="2027136522" sldId="398"/>
        </pc:sldMkLst>
      </pc:sldChg>
      <pc:sldChg chg="del">
        <pc:chgData name="Catherine Leung" userId="dabd965c-b78d-4221-bc96-18215785a5a0" providerId="ADAL" clId="{5BE9F49F-D7FD-4084-9E9F-B3C9E617AB17}" dt="2022-09-08T01:41:45.271" v="390" actId="47"/>
        <pc:sldMkLst>
          <pc:docMk/>
          <pc:sldMk cId="2518443299" sldId="399"/>
        </pc:sldMkLst>
      </pc:sldChg>
      <pc:sldChg chg="addSp delSp modSp mod ord addAnim delAnim delCm">
        <pc:chgData name="Catherine Leung" userId="dabd965c-b78d-4221-bc96-18215785a5a0" providerId="ADAL" clId="{5BE9F49F-D7FD-4084-9E9F-B3C9E617AB17}" dt="2022-09-08T01:49:53.368" v="440" actId="1076"/>
        <pc:sldMkLst>
          <pc:docMk/>
          <pc:sldMk cId="4230392345" sldId="400"/>
        </pc:sldMkLst>
        <pc:spChg chg="add del">
          <ac:chgData name="Catherine Leung" userId="dabd965c-b78d-4221-bc96-18215785a5a0" providerId="ADAL" clId="{5BE9F49F-D7FD-4084-9E9F-B3C9E617AB17}" dt="2022-09-08T01:47:10.331" v="408" actId="11529"/>
          <ac:spMkLst>
            <pc:docMk/>
            <pc:sldMk cId="4230392345" sldId="400"/>
            <ac:spMk id="7" creationId="{FD256149-FA4D-449B-AD2B-2588714B5333}"/>
          </ac:spMkLst>
        </pc:spChg>
        <pc:spChg chg="mod">
          <ac:chgData name="Catherine Leung" userId="dabd965c-b78d-4221-bc96-18215785a5a0" providerId="ADAL" clId="{5BE9F49F-D7FD-4084-9E9F-B3C9E617AB17}" dt="2022-09-08T01:46:50.656" v="402" actId="20577"/>
          <ac:spMkLst>
            <pc:docMk/>
            <pc:sldMk cId="4230392345" sldId="400"/>
            <ac:spMk id="9" creationId="{DA8C9C72-846B-4286-838F-A26EED7C4C0A}"/>
          </ac:spMkLst>
        </pc:spChg>
        <pc:spChg chg="add mod">
          <ac:chgData name="Catherine Leung" userId="dabd965c-b78d-4221-bc96-18215785a5a0" providerId="ADAL" clId="{5BE9F49F-D7FD-4084-9E9F-B3C9E617AB17}" dt="2022-09-08T01:49:40.038" v="437" actId="208"/>
          <ac:spMkLst>
            <pc:docMk/>
            <pc:sldMk cId="4230392345" sldId="400"/>
            <ac:spMk id="14" creationId="{203E9324-824E-4506-959F-990664CAC4AC}"/>
          </ac:spMkLst>
        </pc:spChg>
        <pc:picChg chg="add del">
          <ac:chgData name="Catherine Leung" userId="dabd965c-b78d-4221-bc96-18215785a5a0" providerId="ADAL" clId="{5BE9F49F-D7FD-4084-9E9F-B3C9E617AB17}" dt="2022-09-08T01:44:12.801" v="395" actId="22"/>
          <ac:picMkLst>
            <pc:docMk/>
            <pc:sldMk cId="4230392345" sldId="400"/>
            <ac:picMk id="3" creationId="{85F031F1-8748-414E-85A3-692253E40691}"/>
          </ac:picMkLst>
        </pc:picChg>
        <pc:picChg chg="add del mod">
          <ac:chgData name="Catherine Leung" userId="dabd965c-b78d-4221-bc96-18215785a5a0" providerId="ADAL" clId="{5BE9F49F-D7FD-4084-9E9F-B3C9E617AB17}" dt="2022-09-08T01:47:34.247" v="419" actId="478"/>
          <ac:picMkLst>
            <pc:docMk/>
            <pc:sldMk cId="4230392345" sldId="400"/>
            <ac:picMk id="4" creationId="{962EEFFE-5E97-4490-867F-631B260A6285}"/>
          </ac:picMkLst>
        </pc:picChg>
        <pc:picChg chg="add del mod">
          <ac:chgData name="Catherine Leung" userId="dabd965c-b78d-4221-bc96-18215785a5a0" providerId="ADAL" clId="{5BE9F49F-D7FD-4084-9E9F-B3C9E617AB17}" dt="2022-09-08T01:47:11.222" v="411" actId="22"/>
          <ac:picMkLst>
            <pc:docMk/>
            <pc:sldMk cId="4230392345" sldId="400"/>
            <ac:picMk id="6" creationId="{3A1C83EA-2F0C-4448-B44C-505448EE41F1}"/>
          </ac:picMkLst>
        </pc:picChg>
        <pc:picChg chg="add mod">
          <ac:chgData name="Catherine Leung" userId="dabd965c-b78d-4221-bc96-18215785a5a0" providerId="ADAL" clId="{5BE9F49F-D7FD-4084-9E9F-B3C9E617AB17}" dt="2022-09-08T01:48:19.921" v="425" actId="1076"/>
          <ac:picMkLst>
            <pc:docMk/>
            <pc:sldMk cId="4230392345" sldId="400"/>
            <ac:picMk id="10" creationId="{3D8CC654-571F-4C83-B9D0-1DB46920222B}"/>
          </ac:picMkLst>
        </pc:picChg>
        <pc:picChg chg="add mod ord">
          <ac:chgData name="Catherine Leung" userId="dabd965c-b78d-4221-bc96-18215785a5a0" providerId="ADAL" clId="{5BE9F49F-D7FD-4084-9E9F-B3C9E617AB17}" dt="2022-09-08T01:49:53.368" v="440" actId="1076"/>
          <ac:picMkLst>
            <pc:docMk/>
            <pc:sldMk cId="4230392345" sldId="400"/>
            <ac:picMk id="12" creationId="{65E20697-6031-4567-A31A-9BA30BC23BD0}"/>
          </ac:picMkLst>
        </pc:picChg>
      </pc:sldChg>
      <pc:sldChg chg="ord">
        <pc:chgData name="Catherine Leung" userId="dabd965c-b78d-4221-bc96-18215785a5a0" providerId="ADAL" clId="{5BE9F49F-D7FD-4084-9E9F-B3C9E617AB17}" dt="2022-09-08T02:16:22.745" v="676"/>
        <pc:sldMkLst>
          <pc:docMk/>
          <pc:sldMk cId="3692892486" sldId="401"/>
        </pc:sldMkLst>
      </pc:sldChg>
      <pc:sldChg chg="del">
        <pc:chgData name="Catherine Leung" userId="dabd965c-b78d-4221-bc96-18215785a5a0" providerId="ADAL" clId="{5BE9F49F-D7FD-4084-9E9F-B3C9E617AB17}" dt="2022-09-08T02:15:39.274" v="674" actId="47"/>
        <pc:sldMkLst>
          <pc:docMk/>
          <pc:sldMk cId="1909600200" sldId="402"/>
        </pc:sldMkLst>
      </pc:sldChg>
      <pc:sldChg chg="del">
        <pc:chgData name="Catherine Leung" userId="dabd965c-b78d-4221-bc96-18215785a5a0" providerId="ADAL" clId="{5BE9F49F-D7FD-4084-9E9F-B3C9E617AB17}" dt="2022-09-08T02:15:39.274" v="674" actId="47"/>
        <pc:sldMkLst>
          <pc:docMk/>
          <pc:sldMk cId="1158278824" sldId="403"/>
        </pc:sldMkLst>
      </pc:sldChg>
      <pc:sldChg chg="del">
        <pc:chgData name="Catherine Leung" userId="dabd965c-b78d-4221-bc96-18215785a5a0" providerId="ADAL" clId="{5BE9F49F-D7FD-4084-9E9F-B3C9E617AB17}" dt="2022-09-08T02:15:39.274" v="674" actId="47"/>
        <pc:sldMkLst>
          <pc:docMk/>
          <pc:sldMk cId="732154131" sldId="404"/>
        </pc:sldMkLst>
      </pc:sldChg>
      <pc:sldChg chg="addSp delSp modSp mod delAnim">
        <pc:chgData name="Catherine Leung" userId="dabd965c-b78d-4221-bc96-18215785a5a0" providerId="ADAL" clId="{5BE9F49F-D7FD-4084-9E9F-B3C9E617AB17}" dt="2022-09-08T02:28:10.553" v="817" actId="14100"/>
        <pc:sldMkLst>
          <pc:docMk/>
          <pc:sldMk cId="2550470369" sldId="405"/>
        </pc:sldMkLst>
        <pc:spChg chg="mod">
          <ac:chgData name="Catherine Leung" userId="dabd965c-b78d-4221-bc96-18215785a5a0" providerId="ADAL" clId="{5BE9F49F-D7FD-4084-9E9F-B3C9E617AB17}" dt="2022-09-08T02:23:16.574" v="778" actId="14100"/>
          <ac:spMkLst>
            <pc:docMk/>
            <pc:sldMk cId="2550470369" sldId="405"/>
            <ac:spMk id="8" creationId="{7C1C332B-0FEA-4037-9E03-F6F703B29076}"/>
          </ac:spMkLst>
        </pc:spChg>
        <pc:spChg chg="mod">
          <ac:chgData name="Catherine Leung" userId="dabd965c-b78d-4221-bc96-18215785a5a0" providerId="ADAL" clId="{5BE9F49F-D7FD-4084-9E9F-B3C9E617AB17}" dt="2022-09-08T02:28:10.553" v="817" actId="14100"/>
          <ac:spMkLst>
            <pc:docMk/>
            <pc:sldMk cId="2550470369" sldId="405"/>
            <ac:spMk id="17" creationId="{F8CC224C-A88C-4660-BA04-329FF36CD9F3}"/>
          </ac:spMkLst>
        </pc:spChg>
        <pc:spChg chg="mod">
          <ac:chgData name="Catherine Leung" userId="dabd965c-b78d-4221-bc96-18215785a5a0" providerId="ADAL" clId="{5BE9F49F-D7FD-4084-9E9F-B3C9E617AB17}" dt="2022-09-08T02:23:41.529" v="814" actId="14100"/>
          <ac:spMkLst>
            <pc:docMk/>
            <pc:sldMk cId="2550470369" sldId="405"/>
            <ac:spMk id="21" creationId="{9ABFD95D-41F2-4ABE-9C0B-778B1A4B93B7}"/>
          </ac:spMkLst>
        </pc:spChg>
        <pc:spChg chg="mod">
          <ac:chgData name="Catherine Leung" userId="dabd965c-b78d-4221-bc96-18215785a5a0" providerId="ADAL" clId="{5BE9F49F-D7FD-4084-9E9F-B3C9E617AB17}" dt="2022-09-08T02:22:10.787" v="741" actId="20577"/>
          <ac:spMkLst>
            <pc:docMk/>
            <pc:sldMk cId="2550470369" sldId="405"/>
            <ac:spMk id="24" creationId="{DA8C9C72-846B-4286-838F-A26EED7C4C0A}"/>
          </ac:spMkLst>
        </pc:spChg>
        <pc:grpChg chg="mod">
          <ac:chgData name="Catherine Leung" userId="dabd965c-b78d-4221-bc96-18215785a5a0" providerId="ADAL" clId="{5BE9F49F-D7FD-4084-9E9F-B3C9E617AB17}" dt="2022-09-08T02:22:30.792" v="749" actId="1076"/>
          <ac:grpSpMkLst>
            <pc:docMk/>
            <pc:sldMk cId="2550470369" sldId="405"/>
            <ac:grpSpMk id="19" creationId="{7E332958-4CD8-4A07-8708-BEAE9D4B1C0B}"/>
          </ac:grpSpMkLst>
        </pc:grpChg>
        <pc:picChg chg="del mod">
          <ac:chgData name="Catherine Leung" userId="dabd965c-b78d-4221-bc96-18215785a5a0" providerId="ADAL" clId="{5BE9F49F-D7FD-4084-9E9F-B3C9E617AB17}" dt="2022-09-08T02:22:17.664" v="743" actId="478"/>
          <ac:picMkLst>
            <pc:docMk/>
            <pc:sldMk cId="2550470369" sldId="405"/>
            <ac:picMk id="5" creationId="{02F69D05-DFBC-4B8E-96BF-B9F44F13449E}"/>
          </ac:picMkLst>
        </pc:picChg>
        <pc:picChg chg="add mod ord">
          <ac:chgData name="Catherine Leung" userId="dabd965c-b78d-4221-bc96-18215785a5a0" providerId="ADAL" clId="{5BE9F49F-D7FD-4084-9E9F-B3C9E617AB17}" dt="2022-09-08T02:22:26.177" v="748" actId="167"/>
          <ac:picMkLst>
            <pc:docMk/>
            <pc:sldMk cId="2550470369" sldId="405"/>
            <ac:picMk id="18" creationId="{8129DF4B-DF91-41B8-8399-FAA98759953F}"/>
          </ac:picMkLst>
        </pc:picChg>
      </pc:sldChg>
      <pc:sldChg chg="del">
        <pc:chgData name="Catherine Leung" userId="dabd965c-b78d-4221-bc96-18215785a5a0" providerId="ADAL" clId="{5BE9F49F-D7FD-4084-9E9F-B3C9E617AB17}" dt="2022-09-08T02:15:39.274" v="674" actId="47"/>
        <pc:sldMkLst>
          <pc:docMk/>
          <pc:sldMk cId="1185513003" sldId="406"/>
        </pc:sldMkLst>
      </pc:sldChg>
      <pc:sldChg chg="addSp delSp modSp mod delAnim">
        <pc:chgData name="Catherine Leung" userId="dabd965c-b78d-4221-bc96-18215785a5a0" providerId="ADAL" clId="{5BE9F49F-D7FD-4084-9E9F-B3C9E617AB17}" dt="2022-09-08T02:31:21.941" v="974" actId="14100"/>
        <pc:sldMkLst>
          <pc:docMk/>
          <pc:sldMk cId="1047353174" sldId="407"/>
        </pc:sldMkLst>
        <pc:spChg chg="mod">
          <ac:chgData name="Catherine Leung" userId="dabd965c-b78d-4221-bc96-18215785a5a0" providerId="ADAL" clId="{5BE9F49F-D7FD-4084-9E9F-B3C9E617AB17}" dt="2022-09-08T02:30:55.078" v="966" actId="14100"/>
          <ac:spMkLst>
            <pc:docMk/>
            <pc:sldMk cId="1047353174" sldId="407"/>
            <ac:spMk id="12" creationId="{0917749D-BA17-4A03-821E-D3DC3A45E899}"/>
          </ac:spMkLst>
        </pc:spChg>
        <pc:picChg chg="add mod ord modCrop">
          <ac:chgData name="Catherine Leung" userId="dabd965c-b78d-4221-bc96-18215785a5a0" providerId="ADAL" clId="{5BE9F49F-D7FD-4084-9E9F-B3C9E617AB17}" dt="2022-09-08T02:31:21.941" v="974" actId="14100"/>
          <ac:picMkLst>
            <pc:docMk/>
            <pc:sldMk cId="1047353174" sldId="407"/>
            <ac:picMk id="8" creationId="{14319772-5F5C-4AA3-A8A7-9D60555AA056}"/>
          </ac:picMkLst>
        </pc:picChg>
        <pc:picChg chg="del">
          <ac:chgData name="Catherine Leung" userId="dabd965c-b78d-4221-bc96-18215785a5a0" providerId="ADAL" clId="{5BE9F49F-D7FD-4084-9E9F-B3C9E617AB17}" dt="2022-09-08T02:31:05.256" v="968" actId="478"/>
          <ac:picMkLst>
            <pc:docMk/>
            <pc:sldMk cId="1047353174" sldId="407"/>
            <ac:picMk id="10" creationId="{01BE6045-BCC7-4095-AA44-9F04D1BC736B}"/>
          </ac:picMkLst>
        </pc:picChg>
      </pc:sldChg>
      <pc:sldChg chg="del">
        <pc:chgData name="Catherine Leung" userId="dabd965c-b78d-4221-bc96-18215785a5a0" providerId="ADAL" clId="{5BE9F49F-D7FD-4084-9E9F-B3C9E617AB17}" dt="2022-09-08T02:15:39.274" v="674" actId="47"/>
        <pc:sldMkLst>
          <pc:docMk/>
          <pc:sldMk cId="1380161708" sldId="408"/>
        </pc:sldMkLst>
      </pc:sldChg>
      <pc:sldChg chg="addSp delSp modSp mod delAnim">
        <pc:chgData name="Catherine Leung" userId="dabd965c-b78d-4221-bc96-18215785a5a0" providerId="ADAL" clId="{5BE9F49F-D7FD-4084-9E9F-B3C9E617AB17}" dt="2022-09-08T02:40:50.544" v="1350" actId="20577"/>
        <pc:sldMkLst>
          <pc:docMk/>
          <pc:sldMk cId="3130750123" sldId="410"/>
        </pc:sldMkLst>
        <pc:spChg chg="mod">
          <ac:chgData name="Catherine Leung" userId="dabd965c-b78d-4221-bc96-18215785a5a0" providerId="ADAL" clId="{5BE9F49F-D7FD-4084-9E9F-B3C9E617AB17}" dt="2022-09-08T02:40:50.544" v="1350" actId="20577"/>
          <ac:spMkLst>
            <pc:docMk/>
            <pc:sldMk cId="3130750123" sldId="410"/>
            <ac:spMk id="11" creationId="{6055B389-22B6-40AC-9F5B-4A1344EC0B9B}"/>
          </ac:spMkLst>
        </pc:spChg>
        <pc:spChg chg="del">
          <ac:chgData name="Catherine Leung" userId="dabd965c-b78d-4221-bc96-18215785a5a0" providerId="ADAL" clId="{5BE9F49F-D7FD-4084-9E9F-B3C9E617AB17}" dt="2022-09-08T02:39:35.075" v="1321" actId="478"/>
          <ac:spMkLst>
            <pc:docMk/>
            <pc:sldMk cId="3130750123" sldId="410"/>
            <ac:spMk id="21" creationId="{16F4FF41-7E0C-4D5C-8119-394CC60C46CA}"/>
          </ac:spMkLst>
        </pc:spChg>
        <pc:spChg chg="del">
          <ac:chgData name="Catherine Leung" userId="dabd965c-b78d-4221-bc96-18215785a5a0" providerId="ADAL" clId="{5BE9F49F-D7FD-4084-9E9F-B3C9E617AB17}" dt="2022-09-08T02:39:35.075" v="1321" actId="478"/>
          <ac:spMkLst>
            <pc:docMk/>
            <pc:sldMk cId="3130750123" sldId="410"/>
            <ac:spMk id="23" creationId="{2FD8C708-0695-4F42-850E-78B8356EDC90}"/>
          </ac:spMkLst>
        </pc:spChg>
        <pc:spChg chg="del">
          <ac:chgData name="Catherine Leung" userId="dabd965c-b78d-4221-bc96-18215785a5a0" providerId="ADAL" clId="{5BE9F49F-D7FD-4084-9E9F-B3C9E617AB17}" dt="2022-09-08T02:39:35.075" v="1321" actId="478"/>
          <ac:spMkLst>
            <pc:docMk/>
            <pc:sldMk cId="3130750123" sldId="410"/>
            <ac:spMk id="24" creationId="{5172E465-A7C0-4712-8ECC-6DDAEECF62DE}"/>
          </ac:spMkLst>
        </pc:spChg>
        <pc:spChg chg="del">
          <ac:chgData name="Catherine Leung" userId="dabd965c-b78d-4221-bc96-18215785a5a0" providerId="ADAL" clId="{5BE9F49F-D7FD-4084-9E9F-B3C9E617AB17}" dt="2022-09-08T02:39:35.075" v="1321" actId="478"/>
          <ac:spMkLst>
            <pc:docMk/>
            <pc:sldMk cId="3130750123" sldId="410"/>
            <ac:spMk id="25" creationId="{964A65B1-8764-4514-9B06-1B05F0FDDA8A}"/>
          </ac:spMkLst>
        </pc:spChg>
        <pc:spChg chg="del">
          <ac:chgData name="Catherine Leung" userId="dabd965c-b78d-4221-bc96-18215785a5a0" providerId="ADAL" clId="{5BE9F49F-D7FD-4084-9E9F-B3C9E617AB17}" dt="2022-09-08T02:39:35.075" v="1321" actId="478"/>
          <ac:spMkLst>
            <pc:docMk/>
            <pc:sldMk cId="3130750123" sldId="410"/>
            <ac:spMk id="26" creationId="{DD342196-8018-471B-8BE8-2B7FEB40324E}"/>
          </ac:spMkLst>
        </pc:spChg>
        <pc:picChg chg="del">
          <ac:chgData name="Catherine Leung" userId="dabd965c-b78d-4221-bc96-18215785a5a0" providerId="ADAL" clId="{5BE9F49F-D7FD-4084-9E9F-B3C9E617AB17}" dt="2022-09-08T02:39:35.075" v="1321" actId="478"/>
          <ac:picMkLst>
            <pc:docMk/>
            <pc:sldMk cId="3130750123" sldId="410"/>
            <ac:picMk id="3" creationId="{D739AE0F-8CA5-4030-BC1D-38895AB39EA8}"/>
          </ac:picMkLst>
        </pc:picChg>
        <pc:picChg chg="add mod">
          <ac:chgData name="Catherine Leung" userId="dabd965c-b78d-4221-bc96-18215785a5a0" providerId="ADAL" clId="{5BE9F49F-D7FD-4084-9E9F-B3C9E617AB17}" dt="2022-09-08T02:40:44.599" v="1342" actId="1076"/>
          <ac:picMkLst>
            <pc:docMk/>
            <pc:sldMk cId="3130750123" sldId="410"/>
            <ac:picMk id="4" creationId="{52B33F1A-4E37-45A7-AC9D-ACE2A298281D}"/>
          </ac:picMkLst>
        </pc:picChg>
        <pc:picChg chg="del">
          <ac:chgData name="Catherine Leung" userId="dabd965c-b78d-4221-bc96-18215785a5a0" providerId="ADAL" clId="{5BE9F49F-D7FD-4084-9E9F-B3C9E617AB17}" dt="2022-09-08T02:39:35.075" v="1321" actId="478"/>
          <ac:picMkLst>
            <pc:docMk/>
            <pc:sldMk cId="3130750123" sldId="410"/>
            <ac:picMk id="6" creationId="{F951AB0B-DECC-4AC3-9ADF-09C7813D78B3}"/>
          </ac:picMkLst>
        </pc:picChg>
        <pc:picChg chg="add del mod">
          <ac:chgData name="Catherine Leung" userId="dabd965c-b78d-4221-bc96-18215785a5a0" providerId="ADAL" clId="{5BE9F49F-D7FD-4084-9E9F-B3C9E617AB17}" dt="2022-09-08T02:40:43.004" v="1341" actId="21"/>
          <ac:picMkLst>
            <pc:docMk/>
            <pc:sldMk cId="3130750123" sldId="410"/>
            <ac:picMk id="7" creationId="{5D2481E0-0622-4D8D-B759-DA4EE35CF8A7}"/>
          </ac:picMkLst>
        </pc:picChg>
        <pc:picChg chg="del">
          <ac:chgData name="Catherine Leung" userId="dabd965c-b78d-4221-bc96-18215785a5a0" providerId="ADAL" clId="{5BE9F49F-D7FD-4084-9E9F-B3C9E617AB17}" dt="2022-09-08T02:39:35.075" v="1321" actId="478"/>
          <ac:picMkLst>
            <pc:docMk/>
            <pc:sldMk cId="3130750123" sldId="410"/>
            <ac:picMk id="12" creationId="{82D28F6F-D0A7-4948-A731-3572C02BF826}"/>
          </ac:picMkLst>
        </pc:picChg>
        <pc:picChg chg="del">
          <ac:chgData name="Catherine Leung" userId="dabd965c-b78d-4221-bc96-18215785a5a0" providerId="ADAL" clId="{5BE9F49F-D7FD-4084-9E9F-B3C9E617AB17}" dt="2022-09-08T02:39:35.075" v="1321" actId="478"/>
          <ac:picMkLst>
            <pc:docMk/>
            <pc:sldMk cId="3130750123" sldId="410"/>
            <ac:picMk id="15" creationId="{F33A4954-4210-4078-9BDD-73E2BB837A66}"/>
          </ac:picMkLst>
        </pc:picChg>
        <pc:picChg chg="del">
          <ac:chgData name="Catherine Leung" userId="dabd965c-b78d-4221-bc96-18215785a5a0" providerId="ADAL" clId="{5BE9F49F-D7FD-4084-9E9F-B3C9E617AB17}" dt="2022-09-08T02:39:35.075" v="1321" actId="478"/>
          <ac:picMkLst>
            <pc:docMk/>
            <pc:sldMk cId="3130750123" sldId="410"/>
            <ac:picMk id="17" creationId="{5B96BA0D-F636-4FDF-9F84-29AED7092373}"/>
          </ac:picMkLst>
        </pc:picChg>
      </pc:sldChg>
      <pc:sldChg chg="addSp delSp modSp mod">
        <pc:chgData name="Catherine Leung" userId="dabd965c-b78d-4221-bc96-18215785a5a0" providerId="ADAL" clId="{5BE9F49F-D7FD-4084-9E9F-B3C9E617AB17}" dt="2022-09-08T02:37:08.484" v="1320" actId="20577"/>
        <pc:sldMkLst>
          <pc:docMk/>
          <pc:sldMk cId="2622471043" sldId="411"/>
        </pc:sldMkLst>
        <pc:spChg chg="mod">
          <ac:chgData name="Catherine Leung" userId="dabd965c-b78d-4221-bc96-18215785a5a0" providerId="ADAL" clId="{5BE9F49F-D7FD-4084-9E9F-B3C9E617AB17}" dt="2022-09-08T02:35:59.619" v="1262" actId="14100"/>
          <ac:spMkLst>
            <pc:docMk/>
            <pc:sldMk cId="2622471043" sldId="411"/>
            <ac:spMk id="16" creationId="{C1A32791-6D06-4AF0-B9E0-71F5FAE39D4D}"/>
          </ac:spMkLst>
        </pc:spChg>
        <pc:spChg chg="mod">
          <ac:chgData name="Catherine Leung" userId="dabd965c-b78d-4221-bc96-18215785a5a0" providerId="ADAL" clId="{5BE9F49F-D7FD-4084-9E9F-B3C9E617AB17}" dt="2022-09-08T02:37:08.484" v="1320" actId="20577"/>
          <ac:spMkLst>
            <pc:docMk/>
            <pc:sldMk cId="2622471043" sldId="411"/>
            <ac:spMk id="22" creationId="{351766D6-C780-4EA0-8559-E2BE9A87A03D}"/>
          </ac:spMkLst>
        </pc:spChg>
        <pc:spChg chg="mod">
          <ac:chgData name="Catherine Leung" userId="dabd965c-b78d-4221-bc96-18215785a5a0" providerId="ADAL" clId="{5BE9F49F-D7FD-4084-9E9F-B3C9E617AB17}" dt="2022-09-08T02:36:31.454" v="1289" actId="20577"/>
          <ac:spMkLst>
            <pc:docMk/>
            <pc:sldMk cId="2622471043" sldId="411"/>
            <ac:spMk id="26" creationId="{A1A3BAA6-7920-47C0-902B-99FAC1722280}"/>
          </ac:spMkLst>
        </pc:spChg>
        <pc:picChg chg="del">
          <ac:chgData name="Catherine Leung" userId="dabd965c-b78d-4221-bc96-18215785a5a0" providerId="ADAL" clId="{5BE9F49F-D7FD-4084-9E9F-B3C9E617AB17}" dt="2022-09-08T02:31:30.733" v="975" actId="478"/>
          <ac:picMkLst>
            <pc:docMk/>
            <pc:sldMk cId="2622471043" sldId="411"/>
            <ac:picMk id="10" creationId="{01BE6045-BCC7-4095-AA44-9F04D1BC736B}"/>
          </ac:picMkLst>
        </pc:picChg>
        <pc:picChg chg="add mod ord">
          <ac:chgData name="Catherine Leung" userId="dabd965c-b78d-4221-bc96-18215785a5a0" providerId="ADAL" clId="{5BE9F49F-D7FD-4084-9E9F-B3C9E617AB17}" dt="2022-09-08T02:31:36.181" v="977" actId="167"/>
          <ac:picMkLst>
            <pc:docMk/>
            <pc:sldMk cId="2622471043" sldId="411"/>
            <ac:picMk id="20" creationId="{B0D058D4-A8E2-4B4B-B29D-EC32754FD5D3}"/>
          </ac:picMkLst>
        </pc:picChg>
      </pc:sldChg>
      <pc:sldChg chg="addSp delSp modSp mod delAnim">
        <pc:chgData name="Catherine Leung" userId="dabd965c-b78d-4221-bc96-18215785a5a0" providerId="ADAL" clId="{5BE9F49F-D7FD-4084-9E9F-B3C9E617AB17}" dt="2022-09-08T02:41:05.821" v="1355" actId="1076"/>
        <pc:sldMkLst>
          <pc:docMk/>
          <pc:sldMk cId="2039496415" sldId="412"/>
        </pc:sldMkLst>
        <pc:spChg chg="del">
          <ac:chgData name="Catherine Leung" userId="dabd965c-b78d-4221-bc96-18215785a5a0" providerId="ADAL" clId="{5BE9F49F-D7FD-4084-9E9F-B3C9E617AB17}" dt="2022-09-08T02:40:58.064" v="1351" actId="478"/>
          <ac:spMkLst>
            <pc:docMk/>
            <pc:sldMk cId="2039496415" sldId="412"/>
            <ac:spMk id="21" creationId="{16F4FF41-7E0C-4D5C-8119-394CC60C46CA}"/>
          </ac:spMkLst>
        </pc:spChg>
        <pc:spChg chg="del">
          <ac:chgData name="Catherine Leung" userId="dabd965c-b78d-4221-bc96-18215785a5a0" providerId="ADAL" clId="{5BE9F49F-D7FD-4084-9E9F-B3C9E617AB17}" dt="2022-09-08T02:40:58.064" v="1351" actId="478"/>
          <ac:spMkLst>
            <pc:docMk/>
            <pc:sldMk cId="2039496415" sldId="412"/>
            <ac:spMk id="23" creationId="{2FD8C708-0695-4F42-850E-78B8356EDC90}"/>
          </ac:spMkLst>
        </pc:spChg>
        <pc:spChg chg="del">
          <ac:chgData name="Catherine Leung" userId="dabd965c-b78d-4221-bc96-18215785a5a0" providerId="ADAL" clId="{5BE9F49F-D7FD-4084-9E9F-B3C9E617AB17}" dt="2022-09-08T02:40:58.064" v="1351" actId="478"/>
          <ac:spMkLst>
            <pc:docMk/>
            <pc:sldMk cId="2039496415" sldId="412"/>
            <ac:spMk id="24" creationId="{5172E465-A7C0-4712-8ECC-6DDAEECF62DE}"/>
          </ac:spMkLst>
        </pc:spChg>
        <pc:spChg chg="del">
          <ac:chgData name="Catherine Leung" userId="dabd965c-b78d-4221-bc96-18215785a5a0" providerId="ADAL" clId="{5BE9F49F-D7FD-4084-9E9F-B3C9E617AB17}" dt="2022-09-08T02:40:58.064" v="1351" actId="478"/>
          <ac:spMkLst>
            <pc:docMk/>
            <pc:sldMk cId="2039496415" sldId="412"/>
            <ac:spMk id="25" creationId="{964A65B1-8764-4514-9B06-1B05F0FDDA8A}"/>
          </ac:spMkLst>
        </pc:spChg>
        <pc:spChg chg="del">
          <ac:chgData name="Catherine Leung" userId="dabd965c-b78d-4221-bc96-18215785a5a0" providerId="ADAL" clId="{5BE9F49F-D7FD-4084-9E9F-B3C9E617AB17}" dt="2022-09-08T02:40:58.064" v="1351" actId="478"/>
          <ac:spMkLst>
            <pc:docMk/>
            <pc:sldMk cId="2039496415" sldId="412"/>
            <ac:spMk id="26" creationId="{DD342196-8018-471B-8BE8-2B7FEB40324E}"/>
          </ac:spMkLst>
        </pc:spChg>
        <pc:picChg chg="del">
          <ac:chgData name="Catherine Leung" userId="dabd965c-b78d-4221-bc96-18215785a5a0" providerId="ADAL" clId="{5BE9F49F-D7FD-4084-9E9F-B3C9E617AB17}" dt="2022-09-08T02:40:58.064" v="1351" actId="478"/>
          <ac:picMkLst>
            <pc:docMk/>
            <pc:sldMk cId="2039496415" sldId="412"/>
            <ac:picMk id="4" creationId="{72197AB3-EC4B-4D93-A14D-ECF379C50567}"/>
          </ac:picMkLst>
        </pc:picChg>
        <pc:picChg chg="del">
          <ac:chgData name="Catherine Leung" userId="dabd965c-b78d-4221-bc96-18215785a5a0" providerId="ADAL" clId="{5BE9F49F-D7FD-4084-9E9F-B3C9E617AB17}" dt="2022-09-08T02:40:58.064" v="1351" actId="478"/>
          <ac:picMkLst>
            <pc:docMk/>
            <pc:sldMk cId="2039496415" sldId="412"/>
            <ac:picMk id="7" creationId="{ACD8A762-CE6B-4D5A-9A97-BD21622E023C}"/>
          </ac:picMkLst>
        </pc:picChg>
        <pc:picChg chg="del">
          <ac:chgData name="Catherine Leung" userId="dabd965c-b78d-4221-bc96-18215785a5a0" providerId="ADAL" clId="{5BE9F49F-D7FD-4084-9E9F-B3C9E617AB17}" dt="2022-09-08T02:40:58.064" v="1351" actId="478"/>
          <ac:picMkLst>
            <pc:docMk/>
            <pc:sldMk cId="2039496415" sldId="412"/>
            <ac:picMk id="16" creationId="{0E4D3E43-65FA-4544-923C-7B4650B205CC}"/>
          </ac:picMkLst>
        </pc:picChg>
        <pc:picChg chg="del">
          <ac:chgData name="Catherine Leung" userId="dabd965c-b78d-4221-bc96-18215785a5a0" providerId="ADAL" clId="{5BE9F49F-D7FD-4084-9E9F-B3C9E617AB17}" dt="2022-09-08T02:40:58.064" v="1351" actId="478"/>
          <ac:picMkLst>
            <pc:docMk/>
            <pc:sldMk cId="2039496415" sldId="412"/>
            <ac:picMk id="27" creationId="{24439A27-F16D-4A01-9709-624E11E7F658}"/>
          </ac:picMkLst>
        </pc:picChg>
        <pc:picChg chg="add mod">
          <ac:chgData name="Catherine Leung" userId="dabd965c-b78d-4221-bc96-18215785a5a0" providerId="ADAL" clId="{5BE9F49F-D7FD-4084-9E9F-B3C9E617AB17}" dt="2022-09-08T02:41:05.821" v="1355" actId="1076"/>
          <ac:picMkLst>
            <pc:docMk/>
            <pc:sldMk cId="2039496415" sldId="412"/>
            <ac:picMk id="28" creationId="{A364257C-7265-4DF8-B22C-8A9E60109E6D}"/>
          </ac:picMkLst>
        </pc:picChg>
        <pc:picChg chg="del">
          <ac:chgData name="Catherine Leung" userId="dabd965c-b78d-4221-bc96-18215785a5a0" providerId="ADAL" clId="{5BE9F49F-D7FD-4084-9E9F-B3C9E617AB17}" dt="2022-09-08T02:40:58.064" v="1351" actId="478"/>
          <ac:picMkLst>
            <pc:docMk/>
            <pc:sldMk cId="2039496415" sldId="412"/>
            <ac:picMk id="29" creationId="{9D181510-D417-4722-A03A-554DE1329589}"/>
          </ac:picMkLst>
        </pc:picChg>
      </pc:sldChg>
      <pc:sldChg chg="ord">
        <pc:chgData name="Catherine Leung" userId="dabd965c-b78d-4221-bc96-18215785a5a0" providerId="ADAL" clId="{5BE9F49F-D7FD-4084-9E9F-B3C9E617AB17}" dt="2022-09-08T02:16:22.745" v="676"/>
        <pc:sldMkLst>
          <pc:docMk/>
          <pc:sldMk cId="2796126193" sldId="413"/>
        </pc:sldMkLst>
      </pc:sldChg>
      <pc:sldChg chg="addSp delSp modSp add mod modAnim">
        <pc:chgData name="Catherine Leung" userId="dabd965c-b78d-4221-bc96-18215785a5a0" providerId="ADAL" clId="{5BE9F49F-D7FD-4084-9E9F-B3C9E617AB17}" dt="2022-09-08T01:23:57.400" v="78" actId="22"/>
        <pc:sldMkLst>
          <pc:docMk/>
          <pc:sldMk cId="759165790" sldId="414"/>
        </pc:sldMkLst>
        <pc:spChg chg="mod">
          <ac:chgData name="Catherine Leung" userId="dabd965c-b78d-4221-bc96-18215785a5a0" providerId="ADAL" clId="{5BE9F49F-D7FD-4084-9E9F-B3C9E617AB17}" dt="2022-09-08T01:20:09.626" v="74"/>
          <ac:spMkLst>
            <pc:docMk/>
            <pc:sldMk cId="759165790" sldId="414"/>
            <ac:spMk id="9" creationId="{DA8C9C72-846B-4286-838F-A26EED7C4C0A}"/>
          </ac:spMkLst>
        </pc:spChg>
        <pc:picChg chg="del">
          <ac:chgData name="Catherine Leung" userId="dabd965c-b78d-4221-bc96-18215785a5a0" providerId="ADAL" clId="{5BE9F49F-D7FD-4084-9E9F-B3C9E617AB17}" dt="2022-09-08T01:20:15.536" v="75" actId="478"/>
          <ac:picMkLst>
            <pc:docMk/>
            <pc:sldMk cId="759165790" sldId="414"/>
            <ac:picMk id="3" creationId="{C97E3D8E-6A42-4068-AF43-3B2F25E8084F}"/>
          </ac:picMkLst>
        </pc:picChg>
        <pc:picChg chg="add">
          <ac:chgData name="Catherine Leung" userId="dabd965c-b78d-4221-bc96-18215785a5a0" providerId="ADAL" clId="{5BE9F49F-D7FD-4084-9E9F-B3C9E617AB17}" dt="2022-09-08T01:23:57.400" v="78" actId="22"/>
          <ac:picMkLst>
            <pc:docMk/>
            <pc:sldMk cId="759165790" sldId="414"/>
            <ac:picMk id="4" creationId="{B1A6C1F8-5037-4497-B641-62EBB5B9F402}"/>
          </ac:picMkLst>
        </pc:picChg>
        <pc:picChg chg="add del mod">
          <ac:chgData name="Catherine Leung" userId="dabd965c-b78d-4221-bc96-18215785a5a0" providerId="ADAL" clId="{5BE9F49F-D7FD-4084-9E9F-B3C9E617AB17}" dt="2022-09-08T01:20:19.866" v="77"/>
          <ac:picMkLst>
            <pc:docMk/>
            <pc:sldMk cId="759165790" sldId="414"/>
            <ac:picMk id="8" creationId="{EA1F45F7-E036-4B2C-913E-1316660C90D2}"/>
          </ac:picMkLst>
        </pc:picChg>
      </pc:sldChg>
      <pc:sldChg chg="delSp modSp add del mod modAnim">
        <pc:chgData name="Catherine Leung" userId="dabd965c-b78d-4221-bc96-18215785a5a0" providerId="ADAL" clId="{5BE9F49F-D7FD-4084-9E9F-B3C9E617AB17}" dt="2022-09-08T01:25:45.957" v="93" actId="47"/>
        <pc:sldMkLst>
          <pc:docMk/>
          <pc:sldMk cId="763163684" sldId="415"/>
        </pc:sldMkLst>
        <pc:spChg chg="mod">
          <ac:chgData name="Catherine Leung" userId="dabd965c-b78d-4221-bc96-18215785a5a0" providerId="ADAL" clId="{5BE9F49F-D7FD-4084-9E9F-B3C9E617AB17}" dt="2022-09-08T01:25:03.639" v="83"/>
          <ac:spMkLst>
            <pc:docMk/>
            <pc:sldMk cId="763163684" sldId="415"/>
            <ac:spMk id="9" creationId="{DA8C9C72-846B-4286-838F-A26EED7C4C0A}"/>
          </ac:spMkLst>
        </pc:spChg>
        <pc:picChg chg="del">
          <ac:chgData name="Catherine Leung" userId="dabd965c-b78d-4221-bc96-18215785a5a0" providerId="ADAL" clId="{5BE9F49F-D7FD-4084-9E9F-B3C9E617AB17}" dt="2022-09-08T01:24:51.002" v="81" actId="478"/>
          <ac:picMkLst>
            <pc:docMk/>
            <pc:sldMk cId="763163684" sldId="415"/>
            <ac:picMk id="4" creationId="{B1A6C1F8-5037-4497-B641-62EBB5B9F402}"/>
          </ac:picMkLst>
        </pc:picChg>
      </pc:sldChg>
      <pc:sldChg chg="add del">
        <pc:chgData name="Catherine Leung" userId="dabd965c-b78d-4221-bc96-18215785a5a0" providerId="ADAL" clId="{5BE9F49F-D7FD-4084-9E9F-B3C9E617AB17}" dt="2022-09-08T01:25:47.987" v="94" actId="47"/>
        <pc:sldMkLst>
          <pc:docMk/>
          <pc:sldMk cId="2460341059" sldId="450"/>
        </pc:sldMkLst>
      </pc:sldChg>
      <pc:sldChg chg="addSp modSp add mod modAnim">
        <pc:chgData name="Catherine Leung" userId="dabd965c-b78d-4221-bc96-18215785a5a0" providerId="ADAL" clId="{5BE9F49F-D7FD-4084-9E9F-B3C9E617AB17}" dt="2022-09-08T01:25:44.140" v="92"/>
        <pc:sldMkLst>
          <pc:docMk/>
          <pc:sldMk cId="2446345081" sldId="451"/>
        </pc:sldMkLst>
        <pc:spChg chg="mod">
          <ac:chgData name="Catherine Leung" userId="dabd965c-b78d-4221-bc96-18215785a5a0" providerId="ADAL" clId="{5BE9F49F-D7FD-4084-9E9F-B3C9E617AB17}" dt="2022-09-08T01:25:44.140" v="92"/>
          <ac:spMkLst>
            <pc:docMk/>
            <pc:sldMk cId="2446345081" sldId="451"/>
            <ac:spMk id="9" creationId="{DA8C9C72-846B-4286-838F-A26EED7C4C0A}"/>
          </ac:spMkLst>
        </pc:spChg>
        <pc:spChg chg="mod">
          <ac:chgData name="Catherine Leung" userId="dabd965c-b78d-4221-bc96-18215785a5a0" providerId="ADAL" clId="{5BE9F49F-D7FD-4084-9E9F-B3C9E617AB17}" dt="2022-09-08T01:25:37.602" v="91" actId="1076"/>
          <ac:spMkLst>
            <pc:docMk/>
            <pc:sldMk cId="2446345081" sldId="451"/>
            <ac:spMk id="11" creationId="{F17ECA77-EB38-4BAC-9164-7EC875EF861D}"/>
          </ac:spMkLst>
        </pc:spChg>
        <pc:spChg chg="mod">
          <ac:chgData name="Catherine Leung" userId="dabd965c-b78d-4221-bc96-18215785a5a0" providerId="ADAL" clId="{5BE9F49F-D7FD-4084-9E9F-B3C9E617AB17}" dt="2022-09-08T01:25:28.209" v="88" actId="1076"/>
          <ac:spMkLst>
            <pc:docMk/>
            <pc:sldMk cId="2446345081" sldId="451"/>
            <ac:spMk id="15" creationId="{5C0A9CD8-CE93-472B-B2DC-AF167D778CEC}"/>
          </ac:spMkLst>
        </pc:spChg>
        <pc:spChg chg="mod">
          <ac:chgData name="Catherine Leung" userId="dabd965c-b78d-4221-bc96-18215785a5a0" providerId="ADAL" clId="{5BE9F49F-D7FD-4084-9E9F-B3C9E617AB17}" dt="2022-09-08T01:25:34.702" v="90" actId="1076"/>
          <ac:spMkLst>
            <pc:docMk/>
            <pc:sldMk cId="2446345081" sldId="451"/>
            <ac:spMk id="19" creationId="{4DA9BE1C-7F23-4650-8943-85BE4285544C}"/>
          </ac:spMkLst>
        </pc:spChg>
        <pc:spChg chg="mod">
          <ac:chgData name="Catherine Leung" userId="dabd965c-b78d-4221-bc96-18215785a5a0" providerId="ADAL" clId="{5BE9F49F-D7FD-4084-9E9F-B3C9E617AB17}" dt="2022-09-08T01:25:31.265" v="89" actId="1076"/>
          <ac:spMkLst>
            <pc:docMk/>
            <pc:sldMk cId="2446345081" sldId="451"/>
            <ac:spMk id="24" creationId="{32CA5CE4-924B-4BF5-A804-B8462C0B15C3}"/>
          </ac:spMkLst>
        </pc:spChg>
        <pc:spChg chg="mod">
          <ac:chgData name="Catherine Leung" userId="dabd965c-b78d-4221-bc96-18215785a5a0" providerId="ADAL" clId="{5BE9F49F-D7FD-4084-9E9F-B3C9E617AB17}" dt="2022-09-08T01:25:25.114" v="87" actId="1076"/>
          <ac:spMkLst>
            <pc:docMk/>
            <pc:sldMk cId="2446345081" sldId="451"/>
            <ac:spMk id="27" creationId="{D8F7BAC4-B1C4-41F2-9BE4-96052B46B1B5}"/>
          </ac:spMkLst>
        </pc:spChg>
        <pc:grpChg chg="add mod">
          <ac:chgData name="Catherine Leung" userId="dabd965c-b78d-4221-bc96-18215785a5a0" providerId="ADAL" clId="{5BE9F49F-D7FD-4084-9E9F-B3C9E617AB17}" dt="2022-09-08T01:25:37.602" v="91" actId="1076"/>
          <ac:grpSpMkLst>
            <pc:docMk/>
            <pc:sldMk cId="2446345081" sldId="451"/>
            <ac:grpSpMk id="8" creationId="{11FC7520-C2B9-4F90-8742-47A4D213F595}"/>
          </ac:grpSpMkLst>
        </pc:grpChg>
        <pc:grpChg chg="add mod">
          <ac:chgData name="Catherine Leung" userId="dabd965c-b78d-4221-bc96-18215785a5a0" providerId="ADAL" clId="{5BE9F49F-D7FD-4084-9E9F-B3C9E617AB17}" dt="2022-09-08T01:25:28.209" v="88" actId="1076"/>
          <ac:grpSpMkLst>
            <pc:docMk/>
            <pc:sldMk cId="2446345081" sldId="451"/>
            <ac:grpSpMk id="12" creationId="{69A6C22A-2057-40CE-8843-795A11EA26CC}"/>
          </ac:grpSpMkLst>
        </pc:grpChg>
        <pc:grpChg chg="add mod">
          <ac:chgData name="Catherine Leung" userId="dabd965c-b78d-4221-bc96-18215785a5a0" providerId="ADAL" clId="{5BE9F49F-D7FD-4084-9E9F-B3C9E617AB17}" dt="2022-09-08T01:25:34.702" v="90" actId="1076"/>
          <ac:grpSpMkLst>
            <pc:docMk/>
            <pc:sldMk cId="2446345081" sldId="451"/>
            <ac:grpSpMk id="16" creationId="{A38B7EBA-FD76-4EF2-A0FD-D314B9C30AD3}"/>
          </ac:grpSpMkLst>
        </pc:grpChg>
        <pc:grpChg chg="add mod">
          <ac:chgData name="Catherine Leung" userId="dabd965c-b78d-4221-bc96-18215785a5a0" providerId="ADAL" clId="{5BE9F49F-D7FD-4084-9E9F-B3C9E617AB17}" dt="2022-09-08T01:25:31.265" v="89" actId="1076"/>
          <ac:grpSpMkLst>
            <pc:docMk/>
            <pc:sldMk cId="2446345081" sldId="451"/>
            <ac:grpSpMk id="21" creationId="{24E33CC9-7161-4D38-8AF5-0E1CCC74BD49}"/>
          </ac:grpSpMkLst>
        </pc:grpChg>
        <pc:grpChg chg="add mod">
          <ac:chgData name="Catherine Leung" userId="dabd965c-b78d-4221-bc96-18215785a5a0" providerId="ADAL" clId="{5BE9F49F-D7FD-4084-9E9F-B3C9E617AB17}" dt="2022-09-08T01:25:25.114" v="87" actId="1076"/>
          <ac:grpSpMkLst>
            <pc:docMk/>
            <pc:sldMk cId="2446345081" sldId="451"/>
            <ac:grpSpMk id="25" creationId="{F909AD39-28CE-407C-BD89-361C704D8827}"/>
          </ac:grpSpMkLst>
        </pc:grpChg>
        <pc:picChg chg="mod">
          <ac:chgData name="Catherine Leung" userId="dabd965c-b78d-4221-bc96-18215785a5a0" providerId="ADAL" clId="{5BE9F49F-D7FD-4084-9E9F-B3C9E617AB17}" dt="2022-09-08T01:25:16.242" v="85" actId="1076"/>
          <ac:picMkLst>
            <pc:docMk/>
            <pc:sldMk cId="2446345081" sldId="451"/>
            <ac:picMk id="4" creationId="{B1A6C1F8-5037-4497-B641-62EBB5B9F402}"/>
          </ac:picMkLst>
        </pc:picChg>
        <pc:picChg chg="mod">
          <ac:chgData name="Catherine Leung" userId="dabd965c-b78d-4221-bc96-18215785a5a0" providerId="ADAL" clId="{5BE9F49F-D7FD-4084-9E9F-B3C9E617AB17}" dt="2022-09-08T01:25:37.602" v="91" actId="1076"/>
          <ac:picMkLst>
            <pc:docMk/>
            <pc:sldMk cId="2446345081" sldId="451"/>
            <ac:picMk id="10" creationId="{4FE211CC-138D-4DDA-BBA8-EF78247648B1}"/>
          </ac:picMkLst>
        </pc:picChg>
        <pc:picChg chg="mod">
          <ac:chgData name="Catherine Leung" userId="dabd965c-b78d-4221-bc96-18215785a5a0" providerId="ADAL" clId="{5BE9F49F-D7FD-4084-9E9F-B3C9E617AB17}" dt="2022-09-08T01:25:28.209" v="88" actId="1076"/>
          <ac:picMkLst>
            <pc:docMk/>
            <pc:sldMk cId="2446345081" sldId="451"/>
            <ac:picMk id="14" creationId="{955F66BE-9B2B-47B9-AAB9-11FFCE884851}"/>
          </ac:picMkLst>
        </pc:picChg>
        <pc:picChg chg="mod">
          <ac:chgData name="Catherine Leung" userId="dabd965c-b78d-4221-bc96-18215785a5a0" providerId="ADAL" clId="{5BE9F49F-D7FD-4084-9E9F-B3C9E617AB17}" dt="2022-09-08T01:25:34.702" v="90" actId="1076"/>
          <ac:picMkLst>
            <pc:docMk/>
            <pc:sldMk cId="2446345081" sldId="451"/>
            <ac:picMk id="17" creationId="{2D0FBCFC-62C4-4504-A0C0-6D27BAA53D4C}"/>
          </ac:picMkLst>
        </pc:picChg>
        <pc:picChg chg="mod">
          <ac:chgData name="Catherine Leung" userId="dabd965c-b78d-4221-bc96-18215785a5a0" providerId="ADAL" clId="{5BE9F49F-D7FD-4084-9E9F-B3C9E617AB17}" dt="2022-09-08T01:25:31.265" v="89" actId="1076"/>
          <ac:picMkLst>
            <pc:docMk/>
            <pc:sldMk cId="2446345081" sldId="451"/>
            <ac:picMk id="23" creationId="{774D7B81-7BEC-43EC-A651-7059B612DDCC}"/>
          </ac:picMkLst>
        </pc:picChg>
        <pc:picChg chg="mod">
          <ac:chgData name="Catherine Leung" userId="dabd965c-b78d-4221-bc96-18215785a5a0" providerId="ADAL" clId="{5BE9F49F-D7FD-4084-9E9F-B3C9E617AB17}" dt="2022-09-08T01:25:25.114" v="87" actId="1076"/>
          <ac:picMkLst>
            <pc:docMk/>
            <pc:sldMk cId="2446345081" sldId="451"/>
            <ac:picMk id="26" creationId="{83E378E2-57E4-4E41-B286-A7AC63D049AE}"/>
          </ac:picMkLst>
        </pc:picChg>
      </pc:sldChg>
      <pc:sldChg chg="addSp delSp modSp add mod">
        <pc:chgData name="Catherine Leung" userId="dabd965c-b78d-4221-bc96-18215785a5a0" providerId="ADAL" clId="{5BE9F49F-D7FD-4084-9E9F-B3C9E617AB17}" dt="2022-09-08T01:41:32.086" v="389" actId="2710"/>
        <pc:sldMkLst>
          <pc:docMk/>
          <pc:sldMk cId="260399682" sldId="452"/>
        </pc:sldMkLst>
        <pc:spChg chg="add mod">
          <ac:chgData name="Catherine Leung" userId="dabd965c-b78d-4221-bc96-18215785a5a0" providerId="ADAL" clId="{5BE9F49F-D7FD-4084-9E9F-B3C9E617AB17}" dt="2022-09-08T01:41:32.086" v="389" actId="2710"/>
          <ac:spMkLst>
            <pc:docMk/>
            <pc:sldMk cId="260399682" sldId="452"/>
            <ac:spMk id="8" creationId="{288B5837-4E17-45DE-841A-341692E34A26}"/>
          </ac:spMkLst>
        </pc:spChg>
        <pc:spChg chg="mod">
          <ac:chgData name="Catherine Leung" userId="dabd965c-b78d-4221-bc96-18215785a5a0" providerId="ADAL" clId="{5BE9F49F-D7FD-4084-9E9F-B3C9E617AB17}" dt="2022-09-08T01:28:24.874" v="111"/>
          <ac:spMkLst>
            <pc:docMk/>
            <pc:sldMk cId="260399682" sldId="452"/>
            <ac:spMk id="9" creationId="{DA8C9C72-846B-4286-838F-A26EED7C4C0A}"/>
          </ac:spMkLst>
        </pc:spChg>
        <pc:picChg chg="add mod">
          <ac:chgData name="Catherine Leung" userId="dabd965c-b78d-4221-bc96-18215785a5a0" providerId="ADAL" clId="{5BE9F49F-D7FD-4084-9E9F-B3C9E617AB17}" dt="2022-09-08T01:29:26.926" v="121" actId="1076"/>
          <ac:picMkLst>
            <pc:docMk/>
            <pc:sldMk cId="260399682" sldId="452"/>
            <ac:picMk id="3" creationId="{9269FD7A-8051-4BCB-BCAE-E57FFA564F72}"/>
          </ac:picMkLst>
        </pc:picChg>
        <pc:picChg chg="del">
          <ac:chgData name="Catherine Leung" userId="dabd965c-b78d-4221-bc96-18215785a5a0" providerId="ADAL" clId="{5BE9F49F-D7FD-4084-9E9F-B3C9E617AB17}" dt="2022-09-08T01:28:41.514" v="112" actId="478"/>
          <ac:picMkLst>
            <pc:docMk/>
            <pc:sldMk cId="260399682" sldId="452"/>
            <ac:picMk id="4" creationId="{3088AC76-273F-469C-B409-00F9A675FC81}"/>
          </ac:picMkLst>
        </pc:picChg>
        <pc:picChg chg="del">
          <ac:chgData name="Catherine Leung" userId="dabd965c-b78d-4221-bc96-18215785a5a0" providerId="ADAL" clId="{5BE9F49F-D7FD-4084-9E9F-B3C9E617AB17}" dt="2022-09-08T01:28:55.944" v="116" actId="478"/>
          <ac:picMkLst>
            <pc:docMk/>
            <pc:sldMk cId="260399682" sldId="452"/>
            <ac:picMk id="6" creationId="{46466458-1262-450C-9203-659C78BAF8A8}"/>
          </ac:picMkLst>
        </pc:picChg>
        <pc:picChg chg="add mod">
          <ac:chgData name="Catherine Leung" userId="dabd965c-b78d-4221-bc96-18215785a5a0" providerId="ADAL" clId="{5BE9F49F-D7FD-4084-9E9F-B3C9E617AB17}" dt="2022-09-08T01:29:26.926" v="121" actId="1076"/>
          <ac:picMkLst>
            <pc:docMk/>
            <pc:sldMk cId="260399682" sldId="452"/>
            <ac:picMk id="7" creationId="{CC56EFA8-F280-4DA1-85C6-C3169C06DD73}"/>
          </ac:picMkLst>
        </pc:picChg>
        <pc:picChg chg="add del mod">
          <ac:chgData name="Catherine Leung" userId="dabd965c-b78d-4221-bc96-18215785a5a0" providerId="ADAL" clId="{5BE9F49F-D7FD-4084-9E9F-B3C9E617AB17}" dt="2022-09-08T01:35:28.616" v="292" actId="478"/>
          <ac:picMkLst>
            <pc:docMk/>
            <pc:sldMk cId="260399682" sldId="452"/>
            <ac:picMk id="14" creationId="{3508FB27-833C-45D4-8E4C-CA1CF2A197E3}"/>
          </ac:picMkLst>
        </pc:picChg>
      </pc:sldChg>
      <pc:sldChg chg="addSp delSp modSp add mod modAnim">
        <pc:chgData name="Catherine Leung" userId="dabd965c-b78d-4221-bc96-18215785a5a0" providerId="ADAL" clId="{5BE9F49F-D7FD-4084-9E9F-B3C9E617AB17}" dt="2022-09-08T01:41:27.036" v="388" actId="1076"/>
        <pc:sldMkLst>
          <pc:docMk/>
          <pc:sldMk cId="578636799" sldId="453"/>
        </pc:sldMkLst>
        <pc:spChg chg="mod">
          <ac:chgData name="Catherine Leung" userId="dabd965c-b78d-4221-bc96-18215785a5a0" providerId="ADAL" clId="{5BE9F49F-D7FD-4084-9E9F-B3C9E617AB17}" dt="2022-09-08T01:41:27.036" v="388" actId="1076"/>
          <ac:spMkLst>
            <pc:docMk/>
            <pc:sldMk cId="578636799" sldId="453"/>
            <ac:spMk id="8" creationId="{288B5837-4E17-45DE-841A-341692E34A26}"/>
          </ac:spMkLst>
        </pc:spChg>
        <pc:spChg chg="mod">
          <ac:chgData name="Catherine Leung" userId="dabd965c-b78d-4221-bc96-18215785a5a0" providerId="ADAL" clId="{5BE9F49F-D7FD-4084-9E9F-B3C9E617AB17}" dt="2022-09-08T01:35:58.071" v="296"/>
          <ac:spMkLst>
            <pc:docMk/>
            <pc:sldMk cId="578636799" sldId="453"/>
            <ac:spMk id="9" creationId="{DA8C9C72-846B-4286-838F-A26EED7C4C0A}"/>
          </ac:spMkLst>
        </pc:spChg>
        <pc:grpChg chg="add del mod">
          <ac:chgData name="Catherine Leung" userId="dabd965c-b78d-4221-bc96-18215785a5a0" providerId="ADAL" clId="{5BE9F49F-D7FD-4084-9E9F-B3C9E617AB17}" dt="2022-09-08T01:41:19.126" v="385" actId="478"/>
          <ac:grpSpMkLst>
            <pc:docMk/>
            <pc:sldMk cId="578636799" sldId="453"/>
            <ac:grpSpMk id="12" creationId="{2C0CDE26-540C-4CB1-B3A9-4D03A49026CC}"/>
          </ac:grpSpMkLst>
        </pc:grpChg>
        <pc:grpChg chg="mod">
          <ac:chgData name="Catherine Leung" userId="dabd965c-b78d-4221-bc96-18215785a5a0" providerId="ADAL" clId="{5BE9F49F-D7FD-4084-9E9F-B3C9E617AB17}" dt="2022-09-08T01:37:57.189" v="317" actId="14100"/>
          <ac:grpSpMkLst>
            <pc:docMk/>
            <pc:sldMk cId="578636799" sldId="453"/>
            <ac:grpSpMk id="14" creationId="{FCD7E268-1410-4FBF-995D-BA7724E77F82}"/>
          </ac:grpSpMkLst>
        </pc:grpChg>
        <pc:grpChg chg="mod">
          <ac:chgData name="Catherine Leung" userId="dabd965c-b78d-4221-bc96-18215785a5a0" providerId="ADAL" clId="{5BE9F49F-D7FD-4084-9E9F-B3C9E617AB17}" dt="2022-09-08T01:37:57.189" v="317" actId="14100"/>
          <ac:grpSpMkLst>
            <pc:docMk/>
            <pc:sldMk cId="578636799" sldId="453"/>
            <ac:grpSpMk id="16" creationId="{915E32E2-2E2C-438C-A7C3-88D35A531EB8}"/>
          </ac:grpSpMkLst>
        </pc:grpChg>
        <pc:picChg chg="del">
          <ac:chgData name="Catherine Leung" userId="dabd965c-b78d-4221-bc96-18215785a5a0" providerId="ADAL" clId="{5BE9F49F-D7FD-4084-9E9F-B3C9E617AB17}" dt="2022-09-08T01:36:01.455" v="297" actId="478"/>
          <ac:picMkLst>
            <pc:docMk/>
            <pc:sldMk cId="578636799" sldId="453"/>
            <ac:picMk id="3" creationId="{9269FD7A-8051-4BCB-BCAE-E57FFA564F72}"/>
          </ac:picMkLst>
        </pc:picChg>
        <pc:picChg chg="add mod">
          <ac:chgData name="Catherine Leung" userId="dabd965c-b78d-4221-bc96-18215785a5a0" providerId="ADAL" clId="{5BE9F49F-D7FD-4084-9E9F-B3C9E617AB17}" dt="2022-09-08T01:36:18.449" v="300" actId="1076"/>
          <ac:picMkLst>
            <pc:docMk/>
            <pc:sldMk cId="578636799" sldId="453"/>
            <ac:picMk id="4" creationId="{24342513-29A3-4699-B5E3-1DCECD55DBBF}"/>
          </ac:picMkLst>
        </pc:picChg>
        <pc:picChg chg="del">
          <ac:chgData name="Catherine Leung" userId="dabd965c-b78d-4221-bc96-18215785a5a0" providerId="ADAL" clId="{5BE9F49F-D7FD-4084-9E9F-B3C9E617AB17}" dt="2022-09-08T01:36:01.455" v="297" actId="478"/>
          <ac:picMkLst>
            <pc:docMk/>
            <pc:sldMk cId="578636799" sldId="453"/>
            <ac:picMk id="7" creationId="{CC56EFA8-F280-4DA1-85C6-C3169C06DD73}"/>
          </ac:picMkLst>
        </pc:picChg>
        <pc:picChg chg="mod">
          <ac:chgData name="Catherine Leung" userId="dabd965c-b78d-4221-bc96-18215785a5a0" providerId="ADAL" clId="{5BE9F49F-D7FD-4084-9E9F-B3C9E617AB17}" dt="2022-09-08T01:37:57.189" v="317" actId="14100"/>
          <ac:picMkLst>
            <pc:docMk/>
            <pc:sldMk cId="578636799" sldId="453"/>
            <ac:picMk id="15" creationId="{7A65C8D1-F25A-4339-B3BE-8DB2B9C6374D}"/>
          </ac:picMkLst>
        </pc:picChg>
        <pc:picChg chg="mod">
          <ac:chgData name="Catherine Leung" userId="dabd965c-b78d-4221-bc96-18215785a5a0" providerId="ADAL" clId="{5BE9F49F-D7FD-4084-9E9F-B3C9E617AB17}" dt="2022-09-08T01:37:57.189" v="317" actId="14100"/>
          <ac:picMkLst>
            <pc:docMk/>
            <pc:sldMk cId="578636799" sldId="453"/>
            <ac:picMk id="17" creationId="{9A9A0A8A-CA47-4372-8CAA-48BEB55CEFBC}"/>
          </ac:picMkLst>
        </pc:picChg>
        <pc:picChg chg="mod">
          <ac:chgData name="Catherine Leung" userId="dabd965c-b78d-4221-bc96-18215785a5a0" providerId="ADAL" clId="{5BE9F49F-D7FD-4084-9E9F-B3C9E617AB17}" dt="2022-09-08T01:37:57.189" v="317" actId="14100"/>
          <ac:picMkLst>
            <pc:docMk/>
            <pc:sldMk cId="578636799" sldId="453"/>
            <ac:picMk id="19" creationId="{8DAD43D5-91C2-43D7-B325-1052F99A5781}"/>
          </ac:picMkLst>
        </pc:picChg>
        <pc:picChg chg="mod">
          <ac:chgData name="Catherine Leung" userId="dabd965c-b78d-4221-bc96-18215785a5a0" providerId="ADAL" clId="{5BE9F49F-D7FD-4084-9E9F-B3C9E617AB17}" dt="2022-09-08T01:37:57.189" v="317" actId="14100"/>
          <ac:picMkLst>
            <pc:docMk/>
            <pc:sldMk cId="578636799" sldId="453"/>
            <ac:picMk id="21" creationId="{DDA3FCF5-0083-44F5-8846-26B0203839FD}"/>
          </ac:picMkLst>
        </pc:picChg>
        <pc:picChg chg="mod">
          <ac:chgData name="Catherine Leung" userId="dabd965c-b78d-4221-bc96-18215785a5a0" providerId="ADAL" clId="{5BE9F49F-D7FD-4084-9E9F-B3C9E617AB17}" dt="2022-09-08T01:37:57.189" v="317" actId="14100"/>
          <ac:picMkLst>
            <pc:docMk/>
            <pc:sldMk cId="578636799" sldId="453"/>
            <ac:picMk id="23" creationId="{C4B7C215-DCF0-4E59-8F27-B1367500A644}"/>
          </ac:picMkLst>
        </pc:picChg>
        <pc:picChg chg="mod">
          <ac:chgData name="Catherine Leung" userId="dabd965c-b78d-4221-bc96-18215785a5a0" providerId="ADAL" clId="{5BE9F49F-D7FD-4084-9E9F-B3C9E617AB17}" dt="2022-09-08T01:37:57.189" v="317" actId="14100"/>
          <ac:picMkLst>
            <pc:docMk/>
            <pc:sldMk cId="578636799" sldId="453"/>
            <ac:picMk id="24" creationId="{BA83CAFA-ABB0-4C54-A6B5-7DC6986C605A}"/>
          </ac:picMkLst>
        </pc:picChg>
        <pc:picChg chg="mod">
          <ac:chgData name="Catherine Leung" userId="dabd965c-b78d-4221-bc96-18215785a5a0" providerId="ADAL" clId="{5BE9F49F-D7FD-4084-9E9F-B3C9E617AB17}" dt="2022-09-08T01:37:57.189" v="317" actId="14100"/>
          <ac:picMkLst>
            <pc:docMk/>
            <pc:sldMk cId="578636799" sldId="453"/>
            <ac:picMk id="25" creationId="{CC36F892-0E1D-473F-818E-4934079CE988}"/>
          </ac:picMkLst>
        </pc:picChg>
        <pc:picChg chg="add del mod">
          <ac:chgData name="Catherine Leung" userId="dabd965c-b78d-4221-bc96-18215785a5a0" providerId="ADAL" clId="{5BE9F49F-D7FD-4084-9E9F-B3C9E617AB17}" dt="2022-09-08T01:41:19.126" v="385" actId="478"/>
          <ac:picMkLst>
            <pc:docMk/>
            <pc:sldMk cId="578636799" sldId="453"/>
            <ac:picMk id="26" creationId="{FA262D3F-C1D1-4791-B73F-CCEBBB186908}"/>
          </ac:picMkLst>
        </pc:picChg>
        <pc:picChg chg="add del mod">
          <ac:chgData name="Catherine Leung" userId="dabd965c-b78d-4221-bc96-18215785a5a0" providerId="ADAL" clId="{5BE9F49F-D7FD-4084-9E9F-B3C9E617AB17}" dt="2022-09-08T01:41:19.126" v="385" actId="478"/>
          <ac:picMkLst>
            <pc:docMk/>
            <pc:sldMk cId="578636799" sldId="453"/>
            <ac:picMk id="27" creationId="{D35D7419-E998-4060-8C8B-E30FFA0AC855}"/>
          </ac:picMkLst>
        </pc:picChg>
        <pc:picChg chg="add del mod">
          <ac:chgData name="Catherine Leung" userId="dabd965c-b78d-4221-bc96-18215785a5a0" providerId="ADAL" clId="{5BE9F49F-D7FD-4084-9E9F-B3C9E617AB17}" dt="2022-09-08T01:41:19.126" v="385" actId="478"/>
          <ac:picMkLst>
            <pc:docMk/>
            <pc:sldMk cId="578636799" sldId="453"/>
            <ac:picMk id="28" creationId="{E3F08E01-F24E-4ECE-A0F6-0A79467CEEED}"/>
          </ac:picMkLst>
        </pc:picChg>
        <pc:picChg chg="add del mod">
          <ac:chgData name="Catherine Leung" userId="dabd965c-b78d-4221-bc96-18215785a5a0" providerId="ADAL" clId="{5BE9F49F-D7FD-4084-9E9F-B3C9E617AB17}" dt="2022-09-08T01:41:19.126" v="385" actId="478"/>
          <ac:picMkLst>
            <pc:docMk/>
            <pc:sldMk cId="578636799" sldId="453"/>
            <ac:picMk id="29" creationId="{34F09517-2C78-41BF-B3B4-93CAE93DBBC8}"/>
          </ac:picMkLst>
        </pc:picChg>
      </pc:sldChg>
      <pc:sldChg chg="modSp add mod modAnim">
        <pc:chgData name="Catherine Leung" userId="dabd965c-b78d-4221-bc96-18215785a5a0" providerId="ADAL" clId="{5BE9F49F-D7FD-4084-9E9F-B3C9E617AB17}" dt="2022-09-08T01:52:01.852" v="484" actId="6549"/>
        <pc:sldMkLst>
          <pc:docMk/>
          <pc:sldMk cId="1597227529" sldId="454"/>
        </pc:sldMkLst>
        <pc:spChg chg="mod">
          <ac:chgData name="Catherine Leung" userId="dabd965c-b78d-4221-bc96-18215785a5a0" providerId="ADAL" clId="{5BE9F49F-D7FD-4084-9E9F-B3C9E617AB17}" dt="2022-09-08T01:52:01.852" v="484" actId="6549"/>
          <ac:spMkLst>
            <pc:docMk/>
            <pc:sldMk cId="1597227529" sldId="454"/>
            <ac:spMk id="14" creationId="{DA8C9C72-846B-4286-838F-A26EED7C4C0A}"/>
          </ac:spMkLst>
        </pc:spChg>
        <pc:picChg chg="mod modCrop">
          <ac:chgData name="Catherine Leung" userId="dabd965c-b78d-4221-bc96-18215785a5a0" providerId="ADAL" clId="{5BE9F49F-D7FD-4084-9E9F-B3C9E617AB17}" dt="2022-09-08T01:51:53.663" v="481" actId="1076"/>
          <ac:picMkLst>
            <pc:docMk/>
            <pc:sldMk cId="1597227529" sldId="454"/>
            <ac:picMk id="3" creationId="{4DECAA92-2D86-40FD-A94F-9019823EEA78}"/>
          </ac:picMkLst>
        </pc:picChg>
      </pc:sldChg>
      <pc:sldChg chg="addSp modSp add mod modAnim">
        <pc:chgData name="Catherine Leung" userId="dabd965c-b78d-4221-bc96-18215785a5a0" providerId="ADAL" clId="{5BE9F49F-D7FD-4084-9E9F-B3C9E617AB17}" dt="2022-09-08T02:13:45.212" v="673"/>
        <pc:sldMkLst>
          <pc:docMk/>
          <pc:sldMk cId="4209574210" sldId="455"/>
        </pc:sldMkLst>
        <pc:spChg chg="add mod">
          <ac:chgData name="Catherine Leung" userId="dabd965c-b78d-4221-bc96-18215785a5a0" providerId="ADAL" clId="{5BE9F49F-D7FD-4084-9E9F-B3C9E617AB17}" dt="2022-09-08T01:57:30.775" v="514" actId="113"/>
          <ac:spMkLst>
            <pc:docMk/>
            <pc:sldMk cId="4209574210" sldId="455"/>
            <ac:spMk id="5" creationId="{5B911737-0B84-4163-888C-75BFDC808BA0}"/>
          </ac:spMkLst>
        </pc:spChg>
        <pc:spChg chg="add mod">
          <ac:chgData name="Catherine Leung" userId="dabd965c-b78d-4221-bc96-18215785a5a0" providerId="ADAL" clId="{5BE9F49F-D7FD-4084-9E9F-B3C9E617AB17}" dt="2022-09-08T01:57:35.085" v="515" actId="571"/>
          <ac:spMkLst>
            <pc:docMk/>
            <pc:sldMk cId="4209574210" sldId="455"/>
            <ac:spMk id="10" creationId="{6258C12E-F3C1-40B3-ACE8-621ECEC8453F}"/>
          </ac:spMkLst>
        </pc:spChg>
        <pc:spChg chg="add mod">
          <ac:chgData name="Catherine Leung" userId="dabd965c-b78d-4221-bc96-18215785a5a0" providerId="ADAL" clId="{5BE9F49F-D7FD-4084-9E9F-B3C9E617AB17}" dt="2022-09-08T01:58:11.312" v="525" actId="1076"/>
          <ac:spMkLst>
            <pc:docMk/>
            <pc:sldMk cId="4209574210" sldId="455"/>
            <ac:spMk id="18" creationId="{D0356AFD-AF3D-48B4-8BFD-36610DFFBC48}"/>
          </ac:spMkLst>
        </pc:spChg>
        <pc:spChg chg="add mod">
          <ac:chgData name="Catherine Leung" userId="dabd965c-b78d-4221-bc96-18215785a5a0" providerId="ADAL" clId="{5BE9F49F-D7FD-4084-9E9F-B3C9E617AB17}" dt="2022-09-08T01:58:11.312" v="525" actId="1076"/>
          <ac:spMkLst>
            <pc:docMk/>
            <pc:sldMk cId="4209574210" sldId="455"/>
            <ac:spMk id="19" creationId="{94774BA2-9476-4292-B9C2-27F3AC127E2A}"/>
          </ac:spMkLst>
        </pc:spChg>
        <pc:spChg chg="add mod">
          <ac:chgData name="Catherine Leung" userId="dabd965c-b78d-4221-bc96-18215785a5a0" providerId="ADAL" clId="{5BE9F49F-D7FD-4084-9E9F-B3C9E617AB17}" dt="2022-09-08T02:00:07.658" v="530" actId="571"/>
          <ac:spMkLst>
            <pc:docMk/>
            <pc:sldMk cId="4209574210" sldId="455"/>
            <ac:spMk id="22" creationId="{13534A9B-19A5-41A6-8744-CFA3FA9A8AD0}"/>
          </ac:spMkLst>
        </pc:spChg>
        <pc:spChg chg="add mod">
          <ac:chgData name="Catherine Leung" userId="dabd965c-b78d-4221-bc96-18215785a5a0" providerId="ADAL" clId="{5BE9F49F-D7FD-4084-9E9F-B3C9E617AB17}" dt="2022-09-08T02:00:07.658" v="530" actId="571"/>
          <ac:spMkLst>
            <pc:docMk/>
            <pc:sldMk cId="4209574210" sldId="455"/>
            <ac:spMk id="23" creationId="{2C582CBC-52ED-4B95-80C4-DF47CB766200}"/>
          </ac:spMkLst>
        </pc:spChg>
        <pc:spChg chg="add mod">
          <ac:chgData name="Catherine Leung" userId="dabd965c-b78d-4221-bc96-18215785a5a0" providerId="ADAL" clId="{5BE9F49F-D7FD-4084-9E9F-B3C9E617AB17}" dt="2022-09-08T02:01:06.598" v="545" actId="571"/>
          <ac:spMkLst>
            <pc:docMk/>
            <pc:sldMk cId="4209574210" sldId="455"/>
            <ac:spMk id="33" creationId="{63DB2F4A-A6E0-4AB7-AB4B-7007D73D93E4}"/>
          </ac:spMkLst>
        </pc:spChg>
        <pc:spChg chg="add mod">
          <ac:chgData name="Catherine Leung" userId="dabd965c-b78d-4221-bc96-18215785a5a0" providerId="ADAL" clId="{5BE9F49F-D7FD-4084-9E9F-B3C9E617AB17}" dt="2022-09-08T02:01:06.598" v="545" actId="571"/>
          <ac:spMkLst>
            <pc:docMk/>
            <pc:sldMk cId="4209574210" sldId="455"/>
            <ac:spMk id="34" creationId="{82FFC410-B8D1-4AC1-A462-D146BDBA460B}"/>
          </ac:spMkLst>
        </pc:spChg>
        <pc:spChg chg="add mod">
          <ac:chgData name="Catherine Leung" userId="dabd965c-b78d-4221-bc96-18215785a5a0" providerId="ADAL" clId="{5BE9F49F-D7FD-4084-9E9F-B3C9E617AB17}" dt="2022-09-08T02:02:13.812" v="566" actId="571"/>
          <ac:spMkLst>
            <pc:docMk/>
            <pc:sldMk cId="4209574210" sldId="455"/>
            <ac:spMk id="42" creationId="{00EEF809-407F-4789-B4AA-B57750BACB7F}"/>
          </ac:spMkLst>
        </pc:spChg>
        <pc:spChg chg="add mod">
          <ac:chgData name="Catherine Leung" userId="dabd965c-b78d-4221-bc96-18215785a5a0" providerId="ADAL" clId="{5BE9F49F-D7FD-4084-9E9F-B3C9E617AB17}" dt="2022-09-08T02:13:28.973" v="670" actId="1076"/>
          <ac:spMkLst>
            <pc:docMk/>
            <pc:sldMk cId="4209574210" sldId="455"/>
            <ac:spMk id="43" creationId="{3F568E9D-61DD-4683-86A8-9C0170C15F8A}"/>
          </ac:spMkLst>
        </pc:spChg>
        <pc:spChg chg="mod">
          <ac:chgData name="Catherine Leung" userId="dabd965c-b78d-4221-bc96-18215785a5a0" providerId="ADAL" clId="{5BE9F49F-D7FD-4084-9E9F-B3C9E617AB17}" dt="2022-09-08T02:04:09.427" v="613" actId="14100"/>
          <ac:spMkLst>
            <pc:docMk/>
            <pc:sldMk cId="4209574210" sldId="455"/>
            <ac:spMk id="50" creationId="{284BF5DB-C08E-47D8-819F-B5A163C39C86}"/>
          </ac:spMkLst>
        </pc:spChg>
        <pc:grpChg chg="add mod">
          <ac:chgData name="Catherine Leung" userId="dabd965c-b78d-4221-bc96-18215785a5a0" providerId="ADAL" clId="{5BE9F49F-D7FD-4084-9E9F-B3C9E617AB17}" dt="2022-09-08T02:00:52.453" v="543" actId="164"/>
          <ac:grpSpMkLst>
            <pc:docMk/>
            <pc:sldMk cId="4209574210" sldId="455"/>
            <ac:grpSpMk id="31" creationId="{CA076285-9699-4F21-86BB-61F27A529564}"/>
          </ac:grpSpMkLst>
        </pc:grpChg>
        <pc:grpChg chg="add mod">
          <ac:chgData name="Catherine Leung" userId="dabd965c-b78d-4221-bc96-18215785a5a0" providerId="ADAL" clId="{5BE9F49F-D7FD-4084-9E9F-B3C9E617AB17}" dt="2022-09-08T02:00:56.642" v="544" actId="164"/>
          <ac:grpSpMkLst>
            <pc:docMk/>
            <pc:sldMk cId="4209574210" sldId="455"/>
            <ac:grpSpMk id="32" creationId="{FA740B19-03DD-412E-B289-DAA5C6C6B7DF}"/>
          </ac:grpSpMkLst>
        </pc:grpChg>
        <pc:grpChg chg="add mod">
          <ac:chgData name="Catherine Leung" userId="dabd965c-b78d-4221-bc96-18215785a5a0" providerId="ADAL" clId="{5BE9F49F-D7FD-4084-9E9F-B3C9E617AB17}" dt="2022-09-08T02:07:52.883" v="645" actId="1076"/>
          <ac:grpSpMkLst>
            <pc:docMk/>
            <pc:sldMk cId="4209574210" sldId="455"/>
            <ac:grpSpMk id="41" creationId="{BF29C02D-26F4-498C-A6D9-8622CD1F3A28}"/>
          </ac:grpSpMkLst>
        </pc:grpChg>
        <pc:grpChg chg="add mod">
          <ac:chgData name="Catherine Leung" userId="dabd965c-b78d-4221-bc96-18215785a5a0" providerId="ADAL" clId="{5BE9F49F-D7FD-4084-9E9F-B3C9E617AB17}" dt="2022-09-08T02:02:40.070" v="574" actId="164"/>
          <ac:grpSpMkLst>
            <pc:docMk/>
            <pc:sldMk cId="4209574210" sldId="455"/>
            <ac:grpSpMk id="47" creationId="{24D011DB-875E-4A29-A1E9-A5A5BEC3D945}"/>
          </ac:grpSpMkLst>
        </pc:grpChg>
        <pc:grpChg chg="add mod">
          <ac:chgData name="Catherine Leung" userId="dabd965c-b78d-4221-bc96-18215785a5a0" providerId="ADAL" clId="{5BE9F49F-D7FD-4084-9E9F-B3C9E617AB17}" dt="2022-09-08T02:04:17.534" v="614" actId="1076"/>
          <ac:grpSpMkLst>
            <pc:docMk/>
            <pc:sldMk cId="4209574210" sldId="455"/>
            <ac:grpSpMk id="48" creationId="{818EE1D0-CA6F-4D5A-89F1-0AC61BFDF5A0}"/>
          </ac:grpSpMkLst>
        </pc:grpChg>
        <pc:grpChg chg="add mod">
          <ac:chgData name="Catherine Leung" userId="dabd965c-b78d-4221-bc96-18215785a5a0" providerId="ADAL" clId="{5BE9F49F-D7FD-4084-9E9F-B3C9E617AB17}" dt="2022-09-08T02:07:31.128" v="641" actId="164"/>
          <ac:grpSpMkLst>
            <pc:docMk/>
            <pc:sldMk cId="4209574210" sldId="455"/>
            <ac:grpSpMk id="59" creationId="{565C6201-72BF-4D97-8489-395A1948E16E}"/>
          </ac:grpSpMkLst>
        </pc:grpChg>
        <pc:picChg chg="mod">
          <ac:chgData name="Catherine Leung" userId="dabd965c-b78d-4221-bc96-18215785a5a0" providerId="ADAL" clId="{5BE9F49F-D7FD-4084-9E9F-B3C9E617AB17}" dt="2022-09-08T02:07:22.202" v="638" actId="1076"/>
          <ac:picMkLst>
            <pc:docMk/>
            <pc:sldMk cId="4209574210" sldId="455"/>
            <ac:picMk id="3" creationId="{4DECAA92-2D86-40FD-A94F-9019823EEA78}"/>
          </ac:picMkLst>
        </pc:picChg>
        <pc:picChg chg="add mod modCrop">
          <ac:chgData name="Catherine Leung" userId="dabd965c-b78d-4221-bc96-18215785a5a0" providerId="ADAL" clId="{5BE9F49F-D7FD-4084-9E9F-B3C9E617AB17}" dt="2022-09-08T01:56:57.917" v="510" actId="732"/>
          <ac:picMkLst>
            <pc:docMk/>
            <pc:sldMk cId="4209574210" sldId="455"/>
            <ac:picMk id="4" creationId="{55E374A9-0026-4C7E-8994-843546A9F87D}"/>
          </ac:picMkLst>
        </pc:picChg>
        <pc:cxnChg chg="add mod">
          <ac:chgData name="Catherine Leung" userId="dabd965c-b78d-4221-bc96-18215785a5a0" providerId="ADAL" clId="{5BE9F49F-D7FD-4084-9E9F-B3C9E617AB17}" dt="2022-09-08T01:57:53.661" v="522" actId="1036"/>
          <ac:cxnSpMkLst>
            <pc:docMk/>
            <pc:sldMk cId="4209574210" sldId="455"/>
            <ac:cxnSpMk id="7" creationId="{83A0E2CF-DA5C-4800-B505-413466DBD36F}"/>
          </ac:cxnSpMkLst>
        </pc:cxnChg>
        <pc:cxnChg chg="add mod">
          <ac:chgData name="Catherine Leung" userId="dabd965c-b78d-4221-bc96-18215785a5a0" providerId="ADAL" clId="{5BE9F49F-D7FD-4084-9E9F-B3C9E617AB17}" dt="2022-09-08T01:58:01.971" v="523" actId="571"/>
          <ac:cxnSpMkLst>
            <pc:docMk/>
            <pc:sldMk cId="4209574210" sldId="455"/>
            <ac:cxnSpMk id="17" creationId="{51230AE5-1714-4D50-95D3-A2FBFD886F12}"/>
          </ac:cxnSpMkLst>
        </pc:cxnChg>
        <pc:cxnChg chg="add mod">
          <ac:chgData name="Catherine Leung" userId="dabd965c-b78d-4221-bc96-18215785a5a0" providerId="ADAL" clId="{5BE9F49F-D7FD-4084-9E9F-B3C9E617AB17}" dt="2022-09-08T02:07:31.128" v="641" actId="164"/>
          <ac:cxnSpMkLst>
            <pc:docMk/>
            <pc:sldMk cId="4209574210" sldId="455"/>
            <ac:cxnSpMk id="20" creationId="{CA30CB31-01F0-4774-88A3-1BB83BD16CA1}"/>
          </ac:cxnSpMkLst>
        </pc:cxnChg>
        <pc:cxnChg chg="add mod">
          <ac:chgData name="Catherine Leung" userId="dabd965c-b78d-4221-bc96-18215785a5a0" providerId="ADAL" clId="{5BE9F49F-D7FD-4084-9E9F-B3C9E617AB17}" dt="2022-09-08T02:07:31.128" v="641" actId="164"/>
          <ac:cxnSpMkLst>
            <pc:docMk/>
            <pc:sldMk cId="4209574210" sldId="455"/>
            <ac:cxnSpMk id="21" creationId="{8008D237-B18F-42D1-B60C-2BDB79AF2760}"/>
          </ac:cxnSpMkLst>
        </pc:cxnChg>
        <pc:cxnChg chg="add mod">
          <ac:chgData name="Catherine Leung" userId="dabd965c-b78d-4221-bc96-18215785a5a0" providerId="ADAL" clId="{5BE9F49F-D7FD-4084-9E9F-B3C9E617AB17}" dt="2022-09-08T02:00:52.453" v="543" actId="164"/>
          <ac:cxnSpMkLst>
            <pc:docMk/>
            <pc:sldMk cId="4209574210" sldId="455"/>
            <ac:cxnSpMk id="24" creationId="{EC61CBBF-A279-4FE9-B40D-CC7412D7C0D7}"/>
          </ac:cxnSpMkLst>
        </pc:cxnChg>
        <pc:cxnChg chg="add mod">
          <ac:chgData name="Catherine Leung" userId="dabd965c-b78d-4221-bc96-18215785a5a0" providerId="ADAL" clId="{5BE9F49F-D7FD-4084-9E9F-B3C9E617AB17}" dt="2022-09-08T02:00:52.453" v="543" actId="164"/>
          <ac:cxnSpMkLst>
            <pc:docMk/>
            <pc:sldMk cId="4209574210" sldId="455"/>
            <ac:cxnSpMk id="25" creationId="{B0959CFB-FC74-452D-9E76-0950F39F2700}"/>
          </ac:cxnSpMkLst>
        </pc:cxnChg>
        <pc:cxnChg chg="add mod">
          <ac:chgData name="Catherine Leung" userId="dabd965c-b78d-4221-bc96-18215785a5a0" providerId="ADAL" clId="{5BE9F49F-D7FD-4084-9E9F-B3C9E617AB17}" dt="2022-09-08T02:00:56.642" v="544" actId="164"/>
          <ac:cxnSpMkLst>
            <pc:docMk/>
            <pc:sldMk cId="4209574210" sldId="455"/>
            <ac:cxnSpMk id="26" creationId="{25631535-83CD-4FCB-8FA6-3B5FE31472B1}"/>
          </ac:cxnSpMkLst>
        </pc:cxnChg>
        <pc:cxnChg chg="add mod">
          <ac:chgData name="Catherine Leung" userId="dabd965c-b78d-4221-bc96-18215785a5a0" providerId="ADAL" clId="{5BE9F49F-D7FD-4084-9E9F-B3C9E617AB17}" dt="2022-09-08T02:00:56.642" v="544" actId="164"/>
          <ac:cxnSpMkLst>
            <pc:docMk/>
            <pc:sldMk cId="4209574210" sldId="455"/>
            <ac:cxnSpMk id="28" creationId="{B1075DBC-E3B6-4B32-BC52-4DF75F366C83}"/>
          </ac:cxnSpMkLst>
        </pc:cxnChg>
        <pc:cxnChg chg="add mod">
          <ac:chgData name="Catherine Leung" userId="dabd965c-b78d-4221-bc96-18215785a5a0" providerId="ADAL" clId="{5BE9F49F-D7FD-4084-9E9F-B3C9E617AB17}" dt="2022-09-08T02:02:04.093" v="565" actId="164"/>
          <ac:cxnSpMkLst>
            <pc:docMk/>
            <pc:sldMk cId="4209574210" sldId="455"/>
            <ac:cxnSpMk id="35" creationId="{D646474A-CAE3-42BC-A4AD-D0FD943E4C37}"/>
          </ac:cxnSpMkLst>
        </pc:cxnChg>
        <pc:cxnChg chg="add mod">
          <ac:chgData name="Catherine Leung" userId="dabd965c-b78d-4221-bc96-18215785a5a0" providerId="ADAL" clId="{5BE9F49F-D7FD-4084-9E9F-B3C9E617AB17}" dt="2022-09-08T02:02:04.093" v="565" actId="164"/>
          <ac:cxnSpMkLst>
            <pc:docMk/>
            <pc:sldMk cId="4209574210" sldId="455"/>
            <ac:cxnSpMk id="37" creationId="{FA66831E-66A1-40FC-9C49-3726FB23A493}"/>
          </ac:cxnSpMkLst>
        </pc:cxnChg>
        <pc:cxnChg chg="add mod">
          <ac:chgData name="Catherine Leung" userId="dabd965c-b78d-4221-bc96-18215785a5a0" providerId="ADAL" clId="{5BE9F49F-D7FD-4084-9E9F-B3C9E617AB17}" dt="2022-09-08T02:02:04.093" v="565" actId="164"/>
          <ac:cxnSpMkLst>
            <pc:docMk/>
            <pc:sldMk cId="4209574210" sldId="455"/>
            <ac:cxnSpMk id="39" creationId="{24A80C48-D4AD-49B8-B72D-0F538FD5248F}"/>
          </ac:cxnSpMkLst>
        </pc:cxnChg>
        <pc:cxnChg chg="add mod">
          <ac:chgData name="Catherine Leung" userId="dabd965c-b78d-4221-bc96-18215785a5a0" providerId="ADAL" clId="{5BE9F49F-D7FD-4084-9E9F-B3C9E617AB17}" dt="2022-09-08T02:02:40.070" v="574" actId="164"/>
          <ac:cxnSpMkLst>
            <pc:docMk/>
            <pc:sldMk cId="4209574210" sldId="455"/>
            <ac:cxnSpMk id="44" creationId="{4F777B4A-654D-4E76-8CAE-A5E6687B7F2A}"/>
          </ac:cxnSpMkLst>
        </pc:cxnChg>
        <pc:cxnChg chg="add mod">
          <ac:chgData name="Catherine Leung" userId="dabd965c-b78d-4221-bc96-18215785a5a0" providerId="ADAL" clId="{5BE9F49F-D7FD-4084-9E9F-B3C9E617AB17}" dt="2022-09-08T02:02:40.070" v="574" actId="164"/>
          <ac:cxnSpMkLst>
            <pc:docMk/>
            <pc:sldMk cId="4209574210" sldId="455"/>
            <ac:cxnSpMk id="46" creationId="{DE38AB48-A661-40D9-A50B-817B222320CD}"/>
          </ac:cxnSpMkLst>
        </pc:cxnChg>
        <pc:cxnChg chg="mod">
          <ac:chgData name="Catherine Leung" userId="dabd965c-b78d-4221-bc96-18215785a5a0" providerId="ADAL" clId="{5BE9F49F-D7FD-4084-9E9F-B3C9E617AB17}" dt="2022-09-08T02:04:20.941" v="615" actId="14100"/>
          <ac:cxnSpMkLst>
            <pc:docMk/>
            <pc:sldMk cId="4209574210" sldId="455"/>
            <ac:cxnSpMk id="49" creationId="{BE6C2AE5-0F04-469F-B77A-C27BA6C75D83}"/>
          </ac:cxnSpMkLst>
        </pc:cxnChg>
        <pc:cxnChg chg="add mod">
          <ac:chgData name="Catherine Leung" userId="dabd965c-b78d-4221-bc96-18215785a5a0" providerId="ADAL" clId="{5BE9F49F-D7FD-4084-9E9F-B3C9E617AB17}" dt="2022-09-08T02:06:25.087" v="632" actId="1037"/>
          <ac:cxnSpMkLst>
            <pc:docMk/>
            <pc:sldMk cId="4209574210" sldId="455"/>
            <ac:cxnSpMk id="57" creationId="{BD859070-F1B4-4BEE-A676-418F05994A43}"/>
          </ac:cxnSpMkLst>
        </pc:cxnChg>
      </pc:sldChg>
      <pc:sldChg chg="addSp delSp modSp add mod">
        <pc:chgData name="Catherine Leung" userId="dabd965c-b78d-4221-bc96-18215785a5a0" providerId="ADAL" clId="{5BE9F49F-D7FD-4084-9E9F-B3C9E617AB17}" dt="2022-09-08T02:34:50.448" v="1204" actId="14100"/>
        <pc:sldMkLst>
          <pc:docMk/>
          <pc:sldMk cId="4264246710" sldId="456"/>
        </pc:sldMkLst>
        <pc:spChg chg="mod">
          <ac:chgData name="Catherine Leung" userId="dabd965c-b78d-4221-bc96-18215785a5a0" providerId="ADAL" clId="{5BE9F49F-D7FD-4084-9E9F-B3C9E617AB17}" dt="2022-09-08T02:33:02.952" v="1098" actId="14100"/>
          <ac:spMkLst>
            <pc:docMk/>
            <pc:sldMk cId="4264246710" sldId="456"/>
            <ac:spMk id="8" creationId="{7C1C332B-0FEA-4037-9E03-F6F703B29076}"/>
          </ac:spMkLst>
        </pc:spChg>
        <pc:spChg chg="mod">
          <ac:chgData name="Catherine Leung" userId="dabd965c-b78d-4221-bc96-18215785a5a0" providerId="ADAL" clId="{5BE9F49F-D7FD-4084-9E9F-B3C9E617AB17}" dt="2022-09-08T02:34:50.448" v="1204" actId="14100"/>
          <ac:spMkLst>
            <pc:docMk/>
            <pc:sldMk cId="4264246710" sldId="456"/>
            <ac:spMk id="17" creationId="{F8CC224C-A88C-4660-BA04-329FF36CD9F3}"/>
          </ac:spMkLst>
        </pc:spChg>
        <pc:spChg chg="mod">
          <ac:chgData name="Catherine Leung" userId="dabd965c-b78d-4221-bc96-18215785a5a0" providerId="ADAL" clId="{5BE9F49F-D7FD-4084-9E9F-B3C9E617AB17}" dt="2022-09-08T02:34:33.124" v="1198" actId="14100"/>
          <ac:spMkLst>
            <pc:docMk/>
            <pc:sldMk cId="4264246710" sldId="456"/>
            <ac:spMk id="21" creationId="{9ABFD95D-41F2-4ABE-9C0B-778B1A4B93B7}"/>
          </ac:spMkLst>
        </pc:spChg>
        <pc:spChg chg="add del">
          <ac:chgData name="Catherine Leung" userId="dabd965c-b78d-4221-bc96-18215785a5a0" providerId="ADAL" clId="{5BE9F49F-D7FD-4084-9E9F-B3C9E617AB17}" dt="2022-09-08T02:32:42.684" v="1061" actId="22"/>
          <ac:spMkLst>
            <pc:docMk/>
            <pc:sldMk cId="4264246710" sldId="456"/>
            <ac:spMk id="23" creationId="{04373C33-52EA-4805-B0F0-AA46275AEF0C}"/>
          </ac:spMkLst>
        </pc:spChg>
        <pc:spChg chg="mod">
          <ac:chgData name="Catherine Leung" userId="dabd965c-b78d-4221-bc96-18215785a5a0" providerId="ADAL" clId="{5BE9F49F-D7FD-4084-9E9F-B3C9E617AB17}" dt="2022-09-08T02:28:21.293" v="819" actId="20577"/>
          <ac:spMkLst>
            <pc:docMk/>
            <pc:sldMk cId="4264246710" sldId="456"/>
            <ac:spMk id="24" creationId="{DA8C9C72-846B-4286-838F-A26EED7C4C0A}"/>
          </ac:spMkLst>
        </pc:spChg>
        <pc:grpChg chg="mod">
          <ac:chgData name="Catherine Leung" userId="dabd965c-b78d-4221-bc96-18215785a5a0" providerId="ADAL" clId="{5BE9F49F-D7FD-4084-9E9F-B3C9E617AB17}" dt="2022-09-08T02:30:58.658" v="967" actId="1076"/>
          <ac:grpSpMkLst>
            <pc:docMk/>
            <pc:sldMk cId="4264246710" sldId="456"/>
            <ac:grpSpMk id="15" creationId="{FA8BDD3F-0470-4E4D-867F-181FBD4ED2D3}"/>
          </ac:grpSpMkLst>
        </pc:grpChg>
        <pc:picChg chg="del">
          <ac:chgData name="Catherine Leung" userId="dabd965c-b78d-4221-bc96-18215785a5a0" providerId="ADAL" clId="{5BE9F49F-D7FD-4084-9E9F-B3C9E617AB17}" dt="2022-09-08T02:28:34.158" v="820" actId="478"/>
          <ac:picMkLst>
            <pc:docMk/>
            <pc:sldMk cId="4264246710" sldId="456"/>
            <ac:picMk id="18" creationId="{8129DF4B-DF91-41B8-8399-FAA98759953F}"/>
          </ac:picMkLst>
        </pc:picChg>
        <pc:picChg chg="add mod ord modCrop">
          <ac:chgData name="Catherine Leung" userId="dabd965c-b78d-4221-bc96-18215785a5a0" providerId="ADAL" clId="{5BE9F49F-D7FD-4084-9E9F-B3C9E617AB17}" dt="2022-09-08T02:28:57.558" v="826" actId="167"/>
          <ac:picMkLst>
            <pc:docMk/>
            <pc:sldMk cId="4264246710" sldId="456"/>
            <ac:picMk id="22" creationId="{1D08DE7E-8A6D-47D5-8388-18EA1FA2CA8F}"/>
          </ac:picMkLst>
        </pc:picChg>
        <pc:cxnChg chg="mod">
          <ac:chgData name="Catherine Leung" userId="dabd965c-b78d-4221-bc96-18215785a5a0" providerId="ADAL" clId="{5BE9F49F-D7FD-4084-9E9F-B3C9E617AB17}" dt="2022-09-08T02:29:05.219" v="827" actId="14100"/>
          <ac:cxnSpMkLst>
            <pc:docMk/>
            <pc:sldMk cId="4264246710" sldId="456"/>
            <ac:cxnSpMk id="10" creationId="{1229AD1D-28E3-41AF-B1D4-1EFFD691FA7B}"/>
          </ac:cxnSpMkLst>
        </pc:cxnChg>
      </pc:sldChg>
      <pc:sldChg chg="addSp delSp modSp add mod">
        <pc:chgData name="Catherine Leung" userId="dabd965c-b78d-4221-bc96-18215785a5a0" providerId="ADAL" clId="{5BE9F49F-D7FD-4084-9E9F-B3C9E617AB17}" dt="2022-09-08T02:43:49.709" v="1445"/>
        <pc:sldMkLst>
          <pc:docMk/>
          <pc:sldMk cId="2866900476" sldId="457"/>
        </pc:sldMkLst>
        <pc:spChg chg="mod">
          <ac:chgData name="Catherine Leung" userId="dabd965c-b78d-4221-bc96-18215785a5a0" providerId="ADAL" clId="{5BE9F49F-D7FD-4084-9E9F-B3C9E617AB17}" dt="2022-09-08T02:43:06.211" v="1435" actId="14100"/>
          <ac:spMkLst>
            <pc:docMk/>
            <pc:sldMk cId="2866900476" sldId="457"/>
            <ac:spMk id="11" creationId="{6055B389-22B6-40AC-9F5B-4A1344EC0B9B}"/>
          </ac:spMkLst>
        </pc:spChg>
        <pc:picChg chg="add mod">
          <ac:chgData name="Catherine Leung" userId="dabd965c-b78d-4221-bc96-18215785a5a0" providerId="ADAL" clId="{5BE9F49F-D7FD-4084-9E9F-B3C9E617AB17}" dt="2022-09-08T02:43:42.650" v="1441" actId="14100"/>
          <ac:picMkLst>
            <pc:docMk/>
            <pc:sldMk cId="2866900476" sldId="457"/>
            <ac:picMk id="3" creationId="{8FE2C4AC-565B-49B4-AF9B-489E4895B1FE}"/>
          </ac:picMkLst>
        </pc:picChg>
        <pc:picChg chg="add mod">
          <ac:chgData name="Catherine Leung" userId="dabd965c-b78d-4221-bc96-18215785a5a0" providerId="ADAL" clId="{5BE9F49F-D7FD-4084-9E9F-B3C9E617AB17}" dt="2022-09-08T02:43:49.709" v="1445"/>
          <ac:picMkLst>
            <pc:docMk/>
            <pc:sldMk cId="2866900476" sldId="457"/>
            <ac:picMk id="5" creationId="{9CF44EC9-0917-4C6F-874C-29844B579197}"/>
          </ac:picMkLst>
        </pc:picChg>
        <pc:picChg chg="del">
          <ac:chgData name="Catherine Leung" userId="dabd965c-b78d-4221-bc96-18215785a5a0" providerId="ADAL" clId="{5BE9F49F-D7FD-4084-9E9F-B3C9E617AB17}" dt="2022-09-08T02:42:55.594" v="1430" actId="478"/>
          <ac:picMkLst>
            <pc:docMk/>
            <pc:sldMk cId="2866900476" sldId="457"/>
            <ac:picMk id="28" creationId="{A364257C-7265-4DF8-B22C-8A9E60109E6D}"/>
          </ac:picMkLst>
        </pc:picChg>
      </pc:sldChg>
      <pc:sldMasterChg chg="del delSldLayout">
        <pc:chgData name="Catherine Leung" userId="dabd965c-b78d-4221-bc96-18215785a5a0" providerId="ADAL" clId="{5BE9F49F-D7FD-4084-9E9F-B3C9E617AB17}" dt="2022-09-08T01:07:29.463" v="6" actId="47"/>
        <pc:sldMasterMkLst>
          <pc:docMk/>
          <pc:sldMasterMk cId="2930934284" sldId="2147483648"/>
        </pc:sldMasterMkLst>
        <pc:sldLayoutChg chg="del">
          <pc:chgData name="Catherine Leung" userId="dabd965c-b78d-4221-bc96-18215785a5a0" providerId="ADAL" clId="{5BE9F49F-D7FD-4084-9E9F-B3C9E617AB17}" dt="2022-09-08T01:07:29.463" v="6" actId="47"/>
          <pc:sldLayoutMkLst>
            <pc:docMk/>
            <pc:sldMasterMk cId="2930934284" sldId="2147483648"/>
            <pc:sldLayoutMk cId="20064264" sldId="2147483649"/>
          </pc:sldLayoutMkLst>
        </pc:sldLayoutChg>
        <pc:sldLayoutChg chg="del">
          <pc:chgData name="Catherine Leung" userId="dabd965c-b78d-4221-bc96-18215785a5a0" providerId="ADAL" clId="{5BE9F49F-D7FD-4084-9E9F-B3C9E617AB17}" dt="2022-09-08T01:07:29.463" v="6" actId="47"/>
          <pc:sldLayoutMkLst>
            <pc:docMk/>
            <pc:sldMasterMk cId="2930934284" sldId="2147483648"/>
            <pc:sldLayoutMk cId="334252759" sldId="2147483650"/>
          </pc:sldLayoutMkLst>
        </pc:sldLayoutChg>
        <pc:sldLayoutChg chg="del">
          <pc:chgData name="Catherine Leung" userId="dabd965c-b78d-4221-bc96-18215785a5a0" providerId="ADAL" clId="{5BE9F49F-D7FD-4084-9E9F-B3C9E617AB17}" dt="2022-09-08T01:07:29.463" v="6" actId="47"/>
          <pc:sldLayoutMkLst>
            <pc:docMk/>
            <pc:sldMasterMk cId="2930934284" sldId="2147483648"/>
            <pc:sldLayoutMk cId="1553265208" sldId="2147483651"/>
          </pc:sldLayoutMkLst>
        </pc:sldLayoutChg>
        <pc:sldLayoutChg chg="del">
          <pc:chgData name="Catherine Leung" userId="dabd965c-b78d-4221-bc96-18215785a5a0" providerId="ADAL" clId="{5BE9F49F-D7FD-4084-9E9F-B3C9E617AB17}" dt="2022-09-08T01:07:29.463" v="6" actId="47"/>
          <pc:sldLayoutMkLst>
            <pc:docMk/>
            <pc:sldMasterMk cId="2930934284" sldId="2147483648"/>
            <pc:sldLayoutMk cId="1969268850" sldId="2147483652"/>
          </pc:sldLayoutMkLst>
        </pc:sldLayoutChg>
        <pc:sldLayoutChg chg="del">
          <pc:chgData name="Catherine Leung" userId="dabd965c-b78d-4221-bc96-18215785a5a0" providerId="ADAL" clId="{5BE9F49F-D7FD-4084-9E9F-B3C9E617AB17}" dt="2022-09-08T01:07:29.463" v="6" actId="47"/>
          <pc:sldLayoutMkLst>
            <pc:docMk/>
            <pc:sldMasterMk cId="2930934284" sldId="2147483648"/>
            <pc:sldLayoutMk cId="4064851052" sldId="2147483653"/>
          </pc:sldLayoutMkLst>
        </pc:sldLayoutChg>
        <pc:sldLayoutChg chg="del">
          <pc:chgData name="Catherine Leung" userId="dabd965c-b78d-4221-bc96-18215785a5a0" providerId="ADAL" clId="{5BE9F49F-D7FD-4084-9E9F-B3C9E617AB17}" dt="2022-09-08T01:07:29.463" v="6" actId="47"/>
          <pc:sldLayoutMkLst>
            <pc:docMk/>
            <pc:sldMasterMk cId="2930934284" sldId="2147483648"/>
            <pc:sldLayoutMk cId="2033149312" sldId="2147483654"/>
          </pc:sldLayoutMkLst>
        </pc:sldLayoutChg>
        <pc:sldLayoutChg chg="del">
          <pc:chgData name="Catherine Leung" userId="dabd965c-b78d-4221-bc96-18215785a5a0" providerId="ADAL" clId="{5BE9F49F-D7FD-4084-9E9F-B3C9E617AB17}" dt="2022-09-08T01:07:29.463" v="6" actId="47"/>
          <pc:sldLayoutMkLst>
            <pc:docMk/>
            <pc:sldMasterMk cId="2930934284" sldId="2147483648"/>
            <pc:sldLayoutMk cId="228231796" sldId="2147483655"/>
          </pc:sldLayoutMkLst>
        </pc:sldLayoutChg>
        <pc:sldLayoutChg chg="del">
          <pc:chgData name="Catherine Leung" userId="dabd965c-b78d-4221-bc96-18215785a5a0" providerId="ADAL" clId="{5BE9F49F-D7FD-4084-9E9F-B3C9E617AB17}" dt="2022-09-08T01:07:29.463" v="6" actId="47"/>
          <pc:sldLayoutMkLst>
            <pc:docMk/>
            <pc:sldMasterMk cId="2930934284" sldId="2147483648"/>
            <pc:sldLayoutMk cId="816901141" sldId="2147483656"/>
          </pc:sldLayoutMkLst>
        </pc:sldLayoutChg>
        <pc:sldLayoutChg chg="del">
          <pc:chgData name="Catherine Leung" userId="dabd965c-b78d-4221-bc96-18215785a5a0" providerId="ADAL" clId="{5BE9F49F-D7FD-4084-9E9F-B3C9E617AB17}" dt="2022-09-08T01:07:29.463" v="6" actId="47"/>
          <pc:sldLayoutMkLst>
            <pc:docMk/>
            <pc:sldMasterMk cId="2930934284" sldId="2147483648"/>
            <pc:sldLayoutMk cId="3544966682" sldId="2147483657"/>
          </pc:sldLayoutMkLst>
        </pc:sldLayoutChg>
        <pc:sldLayoutChg chg="del">
          <pc:chgData name="Catherine Leung" userId="dabd965c-b78d-4221-bc96-18215785a5a0" providerId="ADAL" clId="{5BE9F49F-D7FD-4084-9E9F-B3C9E617AB17}" dt="2022-09-08T01:07:29.463" v="6" actId="47"/>
          <pc:sldLayoutMkLst>
            <pc:docMk/>
            <pc:sldMasterMk cId="2930934284" sldId="2147483648"/>
            <pc:sldLayoutMk cId="124246225" sldId="2147483658"/>
          </pc:sldLayoutMkLst>
        </pc:sldLayoutChg>
        <pc:sldLayoutChg chg="del">
          <pc:chgData name="Catherine Leung" userId="dabd965c-b78d-4221-bc96-18215785a5a0" providerId="ADAL" clId="{5BE9F49F-D7FD-4084-9E9F-B3C9E617AB17}" dt="2022-09-08T01:07:29.463" v="6" actId="47"/>
          <pc:sldLayoutMkLst>
            <pc:docMk/>
            <pc:sldMasterMk cId="2930934284" sldId="2147483648"/>
            <pc:sldLayoutMk cId="3597057618" sldId="2147483659"/>
          </pc:sldLayoutMkLst>
        </pc:sldLayoutChg>
        <pc:sldLayoutChg chg="del">
          <pc:chgData name="Catherine Leung" userId="dabd965c-b78d-4221-bc96-18215785a5a0" providerId="ADAL" clId="{5BE9F49F-D7FD-4084-9E9F-B3C9E617AB17}" dt="2022-09-08T01:07:29.463" v="6" actId="47"/>
          <pc:sldLayoutMkLst>
            <pc:docMk/>
            <pc:sldMasterMk cId="2930934284" sldId="2147483648"/>
            <pc:sldLayoutMk cId="135381901" sldId="2147483726"/>
          </pc:sldLayoutMkLst>
        </pc:sldLayoutChg>
      </pc:sldMasterChg>
    </pc:docChg>
  </pc:docChgLst>
  <pc:docChgLst>
    <pc:chgData name="Catherine Leung" userId="dabd965c-b78d-4221-bc96-18215785a5a0" providerId="ADAL" clId="{A085F7B4-F116-492A-9DE0-E186745DFDE6}"/>
    <pc:docChg chg="modSld">
      <pc:chgData name="Catherine Leung" userId="dabd965c-b78d-4221-bc96-18215785a5a0" providerId="ADAL" clId="{A085F7B4-F116-492A-9DE0-E186745DFDE6}" dt="2022-11-22T04:48:25.705" v="0"/>
      <pc:docMkLst>
        <pc:docMk/>
      </pc:docMkLst>
      <pc:sldChg chg="addSp modSp">
        <pc:chgData name="Catherine Leung" userId="dabd965c-b78d-4221-bc96-18215785a5a0" providerId="ADAL" clId="{A085F7B4-F116-492A-9DE0-E186745DFDE6}" dt="2022-11-22T04:48:25.705" v="0"/>
        <pc:sldMkLst>
          <pc:docMk/>
          <pc:sldMk cId="2405207082" sldId="291"/>
        </pc:sldMkLst>
        <pc:spChg chg="add mod">
          <ac:chgData name="Catherine Leung" userId="dabd965c-b78d-4221-bc96-18215785a5a0" providerId="ADAL" clId="{A085F7B4-F116-492A-9DE0-E186745DFDE6}" dt="2022-11-22T04:48:25.705" v="0"/>
          <ac:spMkLst>
            <pc:docMk/>
            <pc:sldMk cId="2405207082" sldId="291"/>
            <ac:spMk id="4" creationId="{B878083C-7622-44C2-BE96-6DC8E7F0B85C}"/>
          </ac:spMkLst>
        </pc:spChg>
      </pc:sldChg>
    </pc:docChg>
  </pc:docChgLst>
  <pc:docChgLst>
    <pc:chgData name="Catherine Leung" userId="dabd965c-b78d-4221-bc96-18215785a5a0" providerId="ADAL" clId="{73779522-8AED-4512-BCE6-03EB0B457E53}"/>
    <pc:docChg chg="custSel modSld">
      <pc:chgData name="Catherine Leung" userId="dabd965c-b78d-4221-bc96-18215785a5a0" providerId="ADAL" clId="{73779522-8AED-4512-BCE6-03EB0B457E53}" dt="2022-11-02T02:16:59.288" v="3" actId="1592"/>
      <pc:docMkLst>
        <pc:docMk/>
      </pc:docMkLst>
      <pc:sldChg chg="addSp delSp modSp mod">
        <pc:chgData name="Catherine Leung" userId="dabd965c-b78d-4221-bc96-18215785a5a0" providerId="ADAL" clId="{73779522-8AED-4512-BCE6-03EB0B457E53}" dt="2022-11-02T02:16:39.991" v="2" actId="1076"/>
        <pc:sldMkLst>
          <pc:docMk/>
          <pc:sldMk cId="2972376080" sldId="260"/>
        </pc:sldMkLst>
        <pc:picChg chg="del">
          <ac:chgData name="Catherine Leung" userId="dabd965c-b78d-4221-bc96-18215785a5a0" providerId="ADAL" clId="{73779522-8AED-4512-BCE6-03EB0B457E53}" dt="2022-11-02T02:16:35.696" v="0" actId="478"/>
          <ac:picMkLst>
            <pc:docMk/>
            <pc:sldMk cId="2972376080" sldId="260"/>
            <ac:picMk id="4" creationId="{78175113-523A-499C-BA50-BB5D0011D90B}"/>
          </ac:picMkLst>
        </pc:picChg>
        <pc:picChg chg="add mod">
          <ac:chgData name="Catherine Leung" userId="dabd965c-b78d-4221-bc96-18215785a5a0" providerId="ADAL" clId="{73779522-8AED-4512-BCE6-03EB0B457E53}" dt="2022-11-02T02:16:39.991" v="2" actId="1076"/>
          <ac:picMkLst>
            <pc:docMk/>
            <pc:sldMk cId="2972376080" sldId="260"/>
            <ac:picMk id="8" creationId="{854DD5FF-1E38-4D85-BC0F-ED3C5193DD57}"/>
          </ac:picMkLst>
        </pc:picChg>
      </pc:sldChg>
      <pc:sldChg chg="delCm">
        <pc:chgData name="Catherine Leung" userId="dabd965c-b78d-4221-bc96-18215785a5a0" providerId="ADAL" clId="{73779522-8AED-4512-BCE6-03EB0B457E53}" dt="2022-11-02T02:16:59.288" v="3" actId="1592"/>
        <pc:sldMkLst>
          <pc:docMk/>
          <pc:sldMk cId="1275281723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DE4D2-1272-4868-B24B-8780920CB375}" type="datetimeFigureOut">
              <a:rPr lang="en-GB" smtClean="0"/>
              <a:t>22/11/2022</a:t>
            </a:fld>
            <a:endParaRPr lang="en-GB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6E2E0-2348-4BC1-931F-4EBF1EB85B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0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064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02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93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36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4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309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871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210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411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FFDA4-F848-4AC8-994B-FE2F0DD994D5}" type="slidenum">
              <a:rPr lang="en-GB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4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76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83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05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078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212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464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160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E2E0-2348-4BC1-931F-4EBF1EB85B9C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5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4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2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5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13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3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BB2481F5-D62B-44C1-B85A-CDB0279C5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0" cy="34671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774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B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DC27E-231C-4602-831B-64063BB891EE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955BE1F2-53D4-4195-8849-CB9CA1820042}"/>
                </a:ext>
              </a:extLst>
            </p:cNvPr>
            <p:cNvSpPr/>
            <p:nvPr/>
          </p:nvSpPr>
          <p:spPr>
            <a:xfrm>
              <a:off x="-404652" y="-452674"/>
              <a:ext cx="13001297" cy="1876126"/>
            </a:xfrm>
            <a:prstGeom prst="wave">
              <a:avLst/>
            </a:prstGeom>
            <a:solidFill>
              <a:srgbClr val="00A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2C98008A-12C6-4EEF-92FC-1925D6FB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55" y="347323"/>
              <a:ext cx="3335232" cy="1281915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9313171-9FD7-4E81-9B0A-C1A84B4A63DB}"/>
                </a:ext>
              </a:extLst>
            </p:cNvPr>
            <p:cNvSpPr/>
            <p:nvPr/>
          </p:nvSpPr>
          <p:spPr>
            <a:xfrm>
              <a:off x="3101807" y="2489888"/>
              <a:ext cx="5988373" cy="23338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8B3E2C-F39D-4A6D-862B-037C7C32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2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503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3">
            <a:extLst>
              <a:ext uri="{FF2B5EF4-FFF2-40B4-BE49-F238E27FC236}">
                <a16:creationId xmlns:a16="http://schemas.microsoft.com/office/drawing/2014/main" id="{1DC99B86-3619-4E51-8444-8A8E2079EA63}"/>
              </a:ext>
            </a:extLst>
          </p:cNvPr>
          <p:cNvSpPr/>
          <p:nvPr userDrawn="1"/>
        </p:nvSpPr>
        <p:spPr>
          <a:xfrm>
            <a:off x="0" y="0"/>
            <a:ext cx="12192000" cy="137340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989"/>
              <a:gd name="connsiteX1" fmla="*/ 21600 w 21600"/>
              <a:gd name="connsiteY1" fmla="*/ 0 h 21989"/>
              <a:gd name="connsiteX2" fmla="*/ 21600 w 21600"/>
              <a:gd name="connsiteY2" fmla="*/ 17322 h 21989"/>
              <a:gd name="connsiteX3" fmla="*/ 10311 w 21600"/>
              <a:gd name="connsiteY3" fmla="*/ 20709 h 21989"/>
              <a:gd name="connsiteX4" fmla="*/ 0 w 21600"/>
              <a:gd name="connsiteY4" fmla="*/ 20172 h 21989"/>
              <a:gd name="connsiteX5" fmla="*/ 0 w 21600"/>
              <a:gd name="connsiteY5" fmla="*/ 0 h 21989"/>
              <a:gd name="connsiteX0" fmla="*/ 0 w 21600"/>
              <a:gd name="connsiteY0" fmla="*/ 0 h 21071"/>
              <a:gd name="connsiteX1" fmla="*/ 21600 w 21600"/>
              <a:gd name="connsiteY1" fmla="*/ 0 h 21071"/>
              <a:gd name="connsiteX2" fmla="*/ 21600 w 21600"/>
              <a:gd name="connsiteY2" fmla="*/ 17322 h 21071"/>
              <a:gd name="connsiteX3" fmla="*/ 10311 w 21600"/>
              <a:gd name="connsiteY3" fmla="*/ 15587 h 21071"/>
              <a:gd name="connsiteX4" fmla="*/ 0 w 21600"/>
              <a:gd name="connsiteY4" fmla="*/ 20172 h 21071"/>
              <a:gd name="connsiteX5" fmla="*/ 0 w 21600"/>
              <a:gd name="connsiteY5" fmla="*/ 0 h 2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1071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9719" y="20773"/>
                  <a:pt x="13911" y="15112"/>
                  <a:pt x="10311" y="15587"/>
                </a:cubicBezTo>
                <a:cubicBezTo>
                  <a:pt x="6711" y="16062"/>
                  <a:pt x="1719" y="2362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6B67AD"/>
          </a:solidFill>
          <a:ln>
            <a:solidFill>
              <a:srgbClr val="6B67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4F1B65-0286-4CE2-B8C7-E9D44F5DC388}"/>
              </a:ext>
            </a:extLst>
          </p:cNvPr>
          <p:cNvGrpSpPr/>
          <p:nvPr userDrawn="1"/>
        </p:nvGrpSpPr>
        <p:grpSpPr>
          <a:xfrm>
            <a:off x="156755" y="347323"/>
            <a:ext cx="11791405" cy="6323224"/>
            <a:chOff x="156755" y="347323"/>
            <a:chExt cx="11791405" cy="632322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A8679F-591C-4C1D-BBFE-B796CC997575}"/>
                </a:ext>
              </a:extLst>
            </p:cNvPr>
            <p:cNvGrpSpPr/>
            <p:nvPr/>
          </p:nvGrpSpPr>
          <p:grpSpPr>
            <a:xfrm>
              <a:off x="156755" y="347323"/>
              <a:ext cx="8933425" cy="4476436"/>
              <a:chOff x="156755" y="347323"/>
              <a:chExt cx="8933425" cy="4476436"/>
            </a:xfrm>
          </p:grpSpPr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9A8DD323-125E-4FF9-AD39-C1F1ED1D1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755" y="347323"/>
                <a:ext cx="3335232" cy="128191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34DDA62-9765-42F7-84B0-C523B382B036}"/>
                  </a:ext>
                </a:extLst>
              </p:cNvPr>
              <p:cNvSpPr/>
              <p:nvPr/>
            </p:nvSpPr>
            <p:spPr>
              <a:xfrm>
                <a:off x="3101807" y="2489888"/>
                <a:ext cx="5988373" cy="233387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BA7EB4-FBCD-44CC-9B43-A97C9DF1B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3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826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419884-43CA-404B-9876-45BCDD90190C}"/>
              </a:ext>
            </a:extLst>
          </p:cNvPr>
          <p:cNvSpPr/>
          <p:nvPr userDrawn="1"/>
        </p:nvSpPr>
        <p:spPr>
          <a:xfrm>
            <a:off x="4792717" y="2866586"/>
            <a:ext cx="2606566" cy="612228"/>
          </a:xfrm>
          <a:prstGeom prst="rect">
            <a:avLst/>
          </a:prstGeom>
          <a:solidFill>
            <a:srgbClr val="DE8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7737C-C176-4D1B-94B4-16E0776D82E6}"/>
              </a:ext>
            </a:extLst>
          </p:cNvPr>
          <p:cNvSpPr/>
          <p:nvPr userDrawn="1"/>
        </p:nvSpPr>
        <p:spPr>
          <a:xfrm rot="21373272">
            <a:off x="4769364" y="2866586"/>
            <a:ext cx="2606566" cy="612228"/>
          </a:xfrm>
          <a:prstGeom prst="rect">
            <a:avLst/>
          </a:prstGeom>
          <a:solidFill>
            <a:srgbClr val="B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2884342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45257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96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9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3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0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6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4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2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image" Target="../media/image10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image" Target="../media/image10.PNG"/><Relationship Id="rId4" Type="http://schemas.openxmlformats.org/officeDocument/2006/relationships/slide" Target="slide10.xm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33.png"/><Relationship Id="rId5" Type="http://schemas.openxmlformats.org/officeDocument/2006/relationships/slide" Target="slide10.xml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image" Target="../media/image35.png"/><Relationship Id="rId5" Type="http://schemas.openxmlformats.org/officeDocument/2006/relationships/image" Target="../media/image9.PNG"/><Relationship Id="rId10" Type="http://schemas.openxmlformats.org/officeDocument/2006/relationships/image" Target="../media/image34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image" Target="../media/image36.png"/><Relationship Id="rId5" Type="http://schemas.openxmlformats.org/officeDocument/2006/relationships/image" Target="../media/image9.PNG"/><Relationship Id="rId10" Type="http://schemas.openxmlformats.org/officeDocument/2006/relationships/image" Target="../media/image34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image" Target="../media/image37.png"/><Relationship Id="rId5" Type="http://schemas.openxmlformats.org/officeDocument/2006/relationships/image" Target="../media/image9.PNG"/><Relationship Id="rId10" Type="http://schemas.openxmlformats.org/officeDocument/2006/relationships/image" Target="../media/image34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image" Target="../media/image10.PNG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image" Target="../media/image10.PNG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765EDD3-095F-4B97-AC46-FA2E36547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999" y="2118413"/>
            <a:ext cx="1423988" cy="742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C27266-4E81-419F-AA6E-8868BBFD76DA}"/>
              </a:ext>
            </a:extLst>
          </p:cNvPr>
          <p:cNvSpPr txBox="1"/>
          <p:nvPr/>
        </p:nvSpPr>
        <p:spPr>
          <a:xfrm>
            <a:off x="3191268" y="3086100"/>
            <a:ext cx="5809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>Write a picture story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>About Ben’s birthday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8083C-7622-44C2-BE96-6DC8E7F0B85C}"/>
              </a:ext>
            </a:extLst>
          </p:cNvPr>
          <p:cNvSpPr txBox="1"/>
          <p:nvPr/>
        </p:nvSpPr>
        <p:spPr>
          <a:xfrm>
            <a:off x="8448675" y="501676"/>
            <a:ext cx="3743325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4400" b="1" dirty="0">
                <a:solidFill>
                  <a:schemeClr val="bg1"/>
                </a:solidFill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240520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0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0"/>
            <a:ext cx="12192001" cy="1368000"/>
          </a:xfrm>
          <a:prstGeom prst="rect">
            <a:avLst/>
          </a:prstGeom>
          <a:solidFill>
            <a:srgbClr val="BDDC9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GB" sz="3200" b="1" kern="0" dirty="0"/>
              <a:t>Let’s do some practice together.</a:t>
            </a:r>
          </a:p>
        </p:txBody>
      </p:sp>
      <p:pic>
        <p:nvPicPr>
          <p:cNvPr id="13" name="Picture 12" descr="Logo&#10;&#10;Description automatically generated with medium confidence">
            <a:hlinkClick r:id="rId2" action="ppaction://hlinksldjump"/>
            <a:extLst>
              <a:ext uri="{FF2B5EF4-FFF2-40B4-BE49-F238E27FC236}">
                <a16:creationId xmlns:a16="http://schemas.microsoft.com/office/drawing/2014/main" id="{9778B111-85E8-46B5-B93A-5C57BF290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B34B6F08-E991-47EE-92E9-57D9E0CE0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7BD595DF-E59A-43F7-9D31-2270400E24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0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0"/>
            <a:ext cx="12192001" cy="1368000"/>
          </a:xfrm>
          <a:prstGeom prst="rect">
            <a:avLst/>
          </a:prstGeom>
          <a:solidFill>
            <a:srgbClr val="BDDC9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US" sz="3200" b="1" kern="0" dirty="0"/>
              <a:t>Read the beginning of the story. </a:t>
            </a:r>
          </a:p>
          <a:p>
            <a:pPr algn="ctr">
              <a:defRPr/>
            </a:pPr>
            <a:r>
              <a:rPr kumimoji="0" lang="en-US" sz="3200" b="1" kern="0" dirty="0"/>
              <a:t>Write the answers for Picture 1 in the table. </a:t>
            </a:r>
          </a:p>
        </p:txBody>
      </p:sp>
      <p:pic>
        <p:nvPicPr>
          <p:cNvPr id="13" name="Picture 12" descr="Logo&#10;&#10;Description automatically generated with medium confidence">
            <a:hlinkClick r:id="rId2" action="ppaction://hlinksldjump"/>
            <a:extLst>
              <a:ext uri="{FF2B5EF4-FFF2-40B4-BE49-F238E27FC236}">
                <a16:creationId xmlns:a16="http://schemas.microsoft.com/office/drawing/2014/main" id="{9778B111-85E8-46B5-B93A-5C57BF290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B34B6F08-E991-47EE-92E9-57D9E0CE0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7BD595DF-E59A-43F7-9D31-2270400E24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961FE-7C8D-4A2E-84DB-1EE724624C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05" y="1368000"/>
            <a:ext cx="8747790" cy="4581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C7D9D3-1099-4C23-82AC-B6977635A379}"/>
              </a:ext>
            </a:extLst>
          </p:cNvPr>
          <p:cNvSpPr txBox="1"/>
          <p:nvPr/>
        </p:nvSpPr>
        <p:spPr>
          <a:xfrm>
            <a:off x="5763740" y="4268987"/>
            <a:ext cx="255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Ben’s birthday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43843-0A28-464F-B301-43AA9B4FF7B5}"/>
              </a:ext>
            </a:extLst>
          </p:cNvPr>
          <p:cNvSpPr txBox="1"/>
          <p:nvPr/>
        </p:nvSpPr>
        <p:spPr>
          <a:xfrm>
            <a:off x="5897090" y="4853762"/>
            <a:ext cx="2123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Ben’s home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C0EA6F-1584-44B1-BC6C-B63C7CC73D9E}"/>
              </a:ext>
            </a:extLst>
          </p:cNvPr>
          <p:cNvSpPr txBox="1"/>
          <p:nvPr/>
        </p:nvSpPr>
        <p:spPr>
          <a:xfrm>
            <a:off x="5502129" y="5366854"/>
            <a:ext cx="3081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Ben and his mum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BB379-4F5C-4B8C-93A7-BBD5027D20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0137" y="1601987"/>
            <a:ext cx="3092126" cy="21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D6FD91-CB1B-4CFD-8C69-BA0981A45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42" y="3981568"/>
            <a:ext cx="8611715" cy="2440264"/>
          </a:xfrm>
          <a:prstGeom prst="rect">
            <a:avLst/>
          </a:prstGeom>
        </p:spPr>
      </p:pic>
      <p:sp>
        <p:nvSpPr>
          <p:cNvPr id="14" name="矩形 20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0"/>
            <a:ext cx="12192001" cy="1368000"/>
          </a:xfrm>
          <a:prstGeom prst="rect">
            <a:avLst/>
          </a:prstGeom>
          <a:solidFill>
            <a:srgbClr val="BDDC9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US" sz="3200" b="1" kern="0" dirty="0"/>
              <a:t>Now let’s brainstorm ideas for Pictures 2 to 3.</a:t>
            </a:r>
          </a:p>
        </p:txBody>
      </p:sp>
      <p:pic>
        <p:nvPicPr>
          <p:cNvPr id="13" name="Picture 12" descr="Logo&#10;&#10;Description automatically generated with medium confidence">
            <a:hlinkClick r:id="rId3" action="ppaction://hlinksldjump"/>
            <a:extLst>
              <a:ext uri="{FF2B5EF4-FFF2-40B4-BE49-F238E27FC236}">
                <a16:creationId xmlns:a16="http://schemas.microsoft.com/office/drawing/2014/main" id="{9778B111-85E8-46B5-B93A-5C57BF290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B34B6F08-E991-47EE-92E9-57D9E0CE02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7BD595DF-E59A-43F7-9D31-2270400E24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C7D9D3-1099-4C23-82AC-B6977635A379}"/>
              </a:ext>
            </a:extLst>
          </p:cNvPr>
          <p:cNvSpPr txBox="1"/>
          <p:nvPr/>
        </p:nvSpPr>
        <p:spPr>
          <a:xfrm>
            <a:off x="6502535" y="4222444"/>
            <a:ext cx="3738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at Yummy Restaurant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43843-0A28-464F-B301-43AA9B4FF7B5}"/>
              </a:ext>
            </a:extLst>
          </p:cNvPr>
          <p:cNvSpPr txBox="1"/>
          <p:nvPr/>
        </p:nvSpPr>
        <p:spPr>
          <a:xfrm>
            <a:off x="6318025" y="4760649"/>
            <a:ext cx="4106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macaroni and spaghetti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C0EA6F-1584-44B1-BC6C-B63C7CC73D9E}"/>
              </a:ext>
            </a:extLst>
          </p:cNvPr>
          <p:cNvSpPr txBox="1"/>
          <p:nvPr/>
        </p:nvSpPr>
        <p:spPr>
          <a:xfrm>
            <a:off x="6318025" y="5315777"/>
            <a:ext cx="401660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What would you like? / I’d like some macaroni. / I’d like some spaghetti.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23FA04-C4E7-48DA-9D2B-EDB40A22F322}"/>
              </a:ext>
            </a:extLst>
          </p:cNvPr>
          <p:cNvGrpSpPr/>
          <p:nvPr/>
        </p:nvGrpSpPr>
        <p:grpSpPr>
          <a:xfrm>
            <a:off x="2381250" y="1371838"/>
            <a:ext cx="7216777" cy="2595552"/>
            <a:chOff x="247650" y="1452552"/>
            <a:chExt cx="7654927" cy="26955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2418E2-0374-4C2B-B5FD-B5900FE8C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7650" y="1452552"/>
              <a:ext cx="3790950" cy="26955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1CB4779-9969-4199-BCD3-8EB894B48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59252" y="1462077"/>
              <a:ext cx="3743325" cy="268605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84B0D85-1870-487F-A675-ECC8A2260BE2}"/>
              </a:ext>
            </a:extLst>
          </p:cNvPr>
          <p:cNvSpPr txBox="1"/>
          <p:nvPr/>
        </p:nvSpPr>
        <p:spPr>
          <a:xfrm>
            <a:off x="6318025" y="5853982"/>
            <a:ext cx="401660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rgbClr val="FF0000"/>
                </a:solidFill>
              </a:rPr>
              <a:t>It was too salty!</a:t>
            </a:r>
          </a:p>
        </p:txBody>
      </p:sp>
    </p:spTree>
    <p:extLst>
      <p:ext uri="{BB962C8B-B14F-4D97-AF65-F5344CB8AC3E}">
        <p14:creationId xmlns:p14="http://schemas.microsoft.com/office/powerpoint/2010/main" val="373359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rgbClr val="F68B1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GB" sz="3200" b="1" kern="0" dirty="0">
                <a:solidFill>
                  <a:prstClr val="white"/>
                </a:solidFill>
              </a:rPr>
              <a:t>It is your turn to write the rest of the story.</a:t>
            </a:r>
          </a:p>
        </p:txBody>
      </p:sp>
      <p:pic>
        <p:nvPicPr>
          <p:cNvPr id="35" name="Picture 34" descr="Logo&#10;&#10;Description automatically generated with medium confidence">
            <a:hlinkClick r:id="rId3" action="ppaction://hlinksldjump"/>
            <a:extLst>
              <a:ext uri="{FF2B5EF4-FFF2-40B4-BE49-F238E27FC236}">
                <a16:creationId xmlns:a16="http://schemas.microsoft.com/office/drawing/2014/main" id="{6243E703-0F0F-49C7-BEF7-C7E93343A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36" name="Picture 35" descr="Text&#10;&#10;Description automatically generated with medium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707D37A0-09E8-4E7F-A6FA-5F42AD030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591B923D-218F-41B1-A34B-29CCFFF100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4E8708-0B53-4D03-A9E3-7A84888440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7704" y="1485735"/>
            <a:ext cx="3794873" cy="2417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965E42-1EC7-4D74-A325-81117AD302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8825" y="3880885"/>
            <a:ext cx="7394349" cy="2360291"/>
          </a:xfrm>
          <a:prstGeom prst="rect">
            <a:avLst/>
          </a:prstGeom>
        </p:spPr>
      </p:pic>
      <p:pic>
        <p:nvPicPr>
          <p:cNvPr id="33" name="Picture 3" descr="C:\Users\utangv2\Documents\My Documents\LEAP\hi-res\1A\U4_reduced\penci;s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772" b="89474" l="2398" r="100000">
                        <a14:foregroundMark x1="13534" y1="28070" x2="5414" y2="30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7869625">
            <a:off x="8596752" y="5011436"/>
            <a:ext cx="2516361" cy="27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8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129DF4B-DF91-41B8-8399-FAA987599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888" y="2249418"/>
            <a:ext cx="5387864" cy="3431716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rgbClr val="F68B1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GB" sz="3200" b="1" kern="0" dirty="0">
                <a:solidFill>
                  <a:prstClr val="white"/>
                </a:solidFill>
              </a:rPr>
              <a:t>Start by describing what is happening in picture 2.</a:t>
            </a:r>
          </a:p>
        </p:txBody>
      </p:sp>
      <p:pic>
        <p:nvPicPr>
          <p:cNvPr id="35" name="Picture 34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6243E703-0F0F-49C7-BEF7-C7E93343A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36" name="Picture 35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707D37A0-09E8-4E7F-A6FA-5F42AD0307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591B923D-218F-41B1-A34B-29CCFFF10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0C809F7-C549-4456-8FDD-5F40F023CB54}"/>
              </a:ext>
            </a:extLst>
          </p:cNvPr>
          <p:cNvGrpSpPr/>
          <p:nvPr/>
        </p:nvGrpSpPr>
        <p:grpSpPr>
          <a:xfrm>
            <a:off x="703385" y="1711644"/>
            <a:ext cx="3489334" cy="774798"/>
            <a:chOff x="703385" y="1711644"/>
            <a:chExt cx="3489334" cy="774798"/>
          </a:xfrm>
        </p:grpSpPr>
        <p:cxnSp>
          <p:nvCxnSpPr>
            <p:cNvPr id="10" name="直線單箭頭接點 19">
              <a:extLst>
                <a:ext uri="{FF2B5EF4-FFF2-40B4-BE49-F238E27FC236}">
                  <a16:creationId xmlns:a16="http://schemas.microsoft.com/office/drawing/2014/main" id="{1229AD1D-28E3-41AF-B1D4-1EFFD691FA7B}"/>
                </a:ext>
              </a:extLst>
            </p:cNvPr>
            <p:cNvCxnSpPr>
              <a:cxnSpLocks/>
            </p:cNvCxnSpPr>
            <p:nvPr/>
          </p:nvCxnSpPr>
          <p:spPr>
            <a:xfrm>
              <a:off x="3393650" y="2059880"/>
              <a:ext cx="799069" cy="426562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ounded Rectangle 17">
              <a:extLst>
                <a:ext uri="{FF2B5EF4-FFF2-40B4-BE49-F238E27FC236}">
                  <a16:creationId xmlns:a16="http://schemas.microsoft.com/office/drawing/2014/main" id="{7C1C332B-0FEA-4037-9E03-F6F703B29076}"/>
                </a:ext>
              </a:extLst>
            </p:cNvPr>
            <p:cNvSpPr/>
            <p:nvPr/>
          </p:nvSpPr>
          <p:spPr>
            <a:xfrm>
              <a:off x="703385" y="1711644"/>
              <a:ext cx="2800749" cy="5615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Where were they?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8BDD3F-0470-4E4D-867F-181FBD4ED2D3}"/>
              </a:ext>
            </a:extLst>
          </p:cNvPr>
          <p:cNvGrpSpPr/>
          <p:nvPr/>
        </p:nvGrpSpPr>
        <p:grpSpPr>
          <a:xfrm>
            <a:off x="1707306" y="5401559"/>
            <a:ext cx="4122506" cy="1036084"/>
            <a:chOff x="70213" y="1274298"/>
            <a:chExt cx="4122506" cy="1036084"/>
          </a:xfrm>
        </p:grpSpPr>
        <p:cxnSp>
          <p:nvCxnSpPr>
            <p:cNvPr id="16" name="直線單箭頭接點 19">
              <a:extLst>
                <a:ext uri="{FF2B5EF4-FFF2-40B4-BE49-F238E27FC236}">
                  <a16:creationId xmlns:a16="http://schemas.microsoft.com/office/drawing/2014/main" id="{5D5E9280-7671-49D9-9123-B14F13B419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3650" y="1274298"/>
              <a:ext cx="799069" cy="785582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ounded Rectangle 17">
              <a:extLst>
                <a:ext uri="{FF2B5EF4-FFF2-40B4-BE49-F238E27FC236}">
                  <a16:creationId xmlns:a16="http://schemas.microsoft.com/office/drawing/2014/main" id="{F8CC224C-A88C-4660-BA04-329FF36CD9F3}"/>
                </a:ext>
              </a:extLst>
            </p:cNvPr>
            <p:cNvSpPr/>
            <p:nvPr/>
          </p:nvSpPr>
          <p:spPr>
            <a:xfrm>
              <a:off x="70213" y="1442266"/>
              <a:ext cx="3643950" cy="8681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What did the waiter and they say?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332958-4CD8-4A07-8708-BEAE9D4B1C0B}"/>
              </a:ext>
            </a:extLst>
          </p:cNvPr>
          <p:cNvGrpSpPr/>
          <p:nvPr/>
        </p:nvGrpSpPr>
        <p:grpSpPr>
          <a:xfrm>
            <a:off x="7676978" y="1604188"/>
            <a:ext cx="4100659" cy="1100923"/>
            <a:chOff x="-161827" y="1711644"/>
            <a:chExt cx="4100659" cy="1100923"/>
          </a:xfrm>
        </p:grpSpPr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5C76D70A-915A-4442-8AF8-CBC4BA421F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1827" y="2152690"/>
              <a:ext cx="1359441" cy="659877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9ABFD95D-41F2-4ABE-9C0B-778B1A4B93B7}"/>
                </a:ext>
              </a:extLst>
            </p:cNvPr>
            <p:cNvSpPr/>
            <p:nvPr/>
          </p:nvSpPr>
          <p:spPr>
            <a:xfrm>
              <a:off x="678731" y="1711644"/>
              <a:ext cx="3260101" cy="882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What did they want to order?</a:t>
              </a:r>
            </a:p>
          </p:txBody>
        </p:sp>
      </p:grpSp>
      <p:sp>
        <p:nvSpPr>
          <p:cNvPr id="25" name="文字方塊 2">
            <a:extLst>
              <a:ext uri="{FF2B5EF4-FFF2-40B4-BE49-F238E27FC236}">
                <a16:creationId xmlns:a16="http://schemas.microsoft.com/office/drawing/2014/main" id="{ED00E1C0-80C4-4FDD-8922-BB1C9626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6361" y="3846132"/>
            <a:ext cx="2748383" cy="800850"/>
          </a:xfrm>
          <a:prstGeom prst="rect">
            <a:avLst/>
          </a:prstGeom>
          <a:solidFill>
            <a:srgbClr val="FF505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HK" sz="24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Remember to use more dialogues.</a:t>
            </a:r>
          </a:p>
        </p:txBody>
      </p:sp>
    </p:spTree>
    <p:extLst>
      <p:ext uri="{BB962C8B-B14F-4D97-AF65-F5344CB8AC3E}">
        <p14:creationId xmlns:p14="http://schemas.microsoft.com/office/powerpoint/2010/main" val="25504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D08DE7E-8A6D-47D5-8388-18EA1FA2C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5"/>
          <a:stretch/>
        </p:blipFill>
        <p:spPr>
          <a:xfrm>
            <a:off x="3306832" y="2419488"/>
            <a:ext cx="4948346" cy="3182898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rgbClr val="F68B1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GB" sz="3200" b="1" kern="0" dirty="0">
                <a:solidFill>
                  <a:prstClr val="white"/>
                </a:solidFill>
              </a:rPr>
              <a:t>Start by describing what is happening in picture 3.</a:t>
            </a:r>
          </a:p>
        </p:txBody>
      </p:sp>
      <p:pic>
        <p:nvPicPr>
          <p:cNvPr id="35" name="Picture 34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6243E703-0F0F-49C7-BEF7-C7E93343A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36" name="Picture 35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707D37A0-09E8-4E7F-A6FA-5F42AD0307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591B923D-218F-41B1-A34B-29CCFFF10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0C809F7-C549-4456-8FDD-5F40F023CB54}"/>
              </a:ext>
            </a:extLst>
          </p:cNvPr>
          <p:cNvGrpSpPr/>
          <p:nvPr/>
        </p:nvGrpSpPr>
        <p:grpSpPr>
          <a:xfrm>
            <a:off x="1171575" y="1711644"/>
            <a:ext cx="3042338" cy="905161"/>
            <a:chOff x="1171575" y="1711644"/>
            <a:chExt cx="3042338" cy="905161"/>
          </a:xfrm>
        </p:grpSpPr>
        <p:cxnSp>
          <p:nvCxnSpPr>
            <p:cNvPr id="10" name="直線單箭頭接點 19">
              <a:extLst>
                <a:ext uri="{FF2B5EF4-FFF2-40B4-BE49-F238E27FC236}">
                  <a16:creationId xmlns:a16="http://schemas.microsoft.com/office/drawing/2014/main" id="{1229AD1D-28E3-41AF-B1D4-1EFFD691FA7B}"/>
                </a:ext>
              </a:extLst>
            </p:cNvPr>
            <p:cNvCxnSpPr>
              <a:cxnSpLocks/>
            </p:cNvCxnSpPr>
            <p:nvPr/>
          </p:nvCxnSpPr>
          <p:spPr>
            <a:xfrm>
              <a:off x="3393650" y="2059880"/>
              <a:ext cx="602853" cy="556925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ounded Rectangle 17">
              <a:extLst>
                <a:ext uri="{FF2B5EF4-FFF2-40B4-BE49-F238E27FC236}">
                  <a16:creationId xmlns:a16="http://schemas.microsoft.com/office/drawing/2014/main" id="{7C1C332B-0FEA-4037-9E03-F6F703B29076}"/>
                </a:ext>
              </a:extLst>
            </p:cNvPr>
            <p:cNvSpPr/>
            <p:nvPr/>
          </p:nvSpPr>
          <p:spPr>
            <a:xfrm>
              <a:off x="1171575" y="1711644"/>
              <a:ext cx="3042338" cy="5615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How was the food?</a:t>
              </a:r>
            </a:p>
          </p:txBody>
        </p:sp>
      </p:grpSp>
      <p:sp>
        <p:nvSpPr>
          <p:cNvPr id="25" name="文字方塊 2">
            <a:extLst>
              <a:ext uri="{FF2B5EF4-FFF2-40B4-BE49-F238E27FC236}">
                <a16:creationId xmlns:a16="http://schemas.microsoft.com/office/drawing/2014/main" id="{ED00E1C0-80C4-4FDD-8922-BB1C9626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6361" y="3846132"/>
            <a:ext cx="2748383" cy="800850"/>
          </a:xfrm>
          <a:prstGeom prst="rect">
            <a:avLst/>
          </a:prstGeom>
          <a:solidFill>
            <a:srgbClr val="FF505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HK" sz="24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Remember to use more dialogues.</a:t>
            </a:r>
          </a:p>
        </p:txBody>
      </p:sp>
    </p:spTree>
    <p:extLst>
      <p:ext uri="{BB962C8B-B14F-4D97-AF65-F5344CB8AC3E}">
        <p14:creationId xmlns:p14="http://schemas.microsoft.com/office/powerpoint/2010/main" val="42642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319772-5F5C-4AA3-A8A7-9D60555AA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44" b="1330"/>
          <a:stretch/>
        </p:blipFill>
        <p:spPr>
          <a:xfrm>
            <a:off x="3627566" y="2459923"/>
            <a:ext cx="4563668" cy="2854410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rgbClr val="F68B1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GB" sz="3200" b="1" kern="0" dirty="0">
                <a:solidFill>
                  <a:prstClr val="white"/>
                </a:solidFill>
              </a:rPr>
              <a:t>You may draw a picture for picture 4 first. </a:t>
            </a:r>
          </a:p>
          <a:p>
            <a:pPr algn="ctr">
              <a:defRPr/>
            </a:pPr>
            <a:r>
              <a:rPr kumimoji="0" lang="en-GB" sz="3200" b="1" kern="0" dirty="0">
                <a:solidFill>
                  <a:prstClr val="white"/>
                </a:solidFill>
              </a:rPr>
              <a:t>How is the story going to end?</a:t>
            </a:r>
          </a:p>
        </p:txBody>
      </p:sp>
      <p:pic>
        <p:nvPicPr>
          <p:cNvPr id="35" name="Picture 34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6243E703-0F0F-49C7-BEF7-C7E93343A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36" name="Picture 35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707D37A0-09E8-4E7F-A6FA-5F42AD0307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591B923D-218F-41B1-A34B-29CCFFF10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3">
            <a:extLst>
              <a:ext uri="{FF2B5EF4-FFF2-40B4-BE49-F238E27FC236}">
                <a16:creationId xmlns:a16="http://schemas.microsoft.com/office/drawing/2014/main" id="{7BD06800-764B-45BF-8CA3-26C73A75EDDC}"/>
              </a:ext>
            </a:extLst>
          </p:cNvPr>
          <p:cNvSpPr/>
          <p:nvPr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rgbClr val="F68B1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US" altLang="zh-HK" sz="3200" b="1" dirty="0">
                <a:solidFill>
                  <a:schemeClr val="bg1"/>
                </a:solidFill>
              </a:rPr>
              <a:t>We can use 5W1H questions to help us finish the story.</a:t>
            </a:r>
          </a:p>
        </p:txBody>
      </p:sp>
      <p:grpSp>
        <p:nvGrpSpPr>
          <p:cNvPr id="3" name="群組 13">
            <a:extLst>
              <a:ext uri="{FF2B5EF4-FFF2-40B4-BE49-F238E27FC236}">
                <a16:creationId xmlns:a16="http://schemas.microsoft.com/office/drawing/2014/main" id="{28BA3A46-5D54-4C55-BC1C-C3FB244CB2FC}"/>
              </a:ext>
            </a:extLst>
          </p:cNvPr>
          <p:cNvGrpSpPr/>
          <p:nvPr/>
        </p:nvGrpSpPr>
        <p:grpSpPr>
          <a:xfrm>
            <a:off x="1119446" y="2528887"/>
            <a:ext cx="1691670" cy="1800226"/>
            <a:chOff x="1892299" y="2121004"/>
            <a:chExt cx="1691670" cy="1800226"/>
          </a:xfrm>
        </p:grpSpPr>
        <p:pic>
          <p:nvPicPr>
            <p:cNvPr id="4" name="Picture 4" descr="C:\Users\utangv2\Desktop\LEW5A post it notes.jpg">
              <a:extLst>
                <a:ext uri="{FF2B5EF4-FFF2-40B4-BE49-F238E27FC236}">
                  <a16:creationId xmlns:a16="http://schemas.microsoft.com/office/drawing/2014/main" id="{4B5904E6-6C38-4179-A924-EA97906E8B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03" b="43938" l="7788" r="430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3" t="7410" r="57937" b="55260"/>
            <a:stretch/>
          </p:blipFill>
          <p:spPr bwMode="auto">
            <a:xfrm>
              <a:off x="1892299" y="2121004"/>
              <a:ext cx="1691670" cy="180022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9">
              <a:extLst>
                <a:ext uri="{FF2B5EF4-FFF2-40B4-BE49-F238E27FC236}">
                  <a16:creationId xmlns:a16="http://schemas.microsoft.com/office/drawing/2014/main" id="{FA14DF18-A978-413B-A504-AE2C7F5E47D2}"/>
                </a:ext>
              </a:extLst>
            </p:cNvPr>
            <p:cNvSpPr txBox="1"/>
            <p:nvPr/>
          </p:nvSpPr>
          <p:spPr>
            <a:xfrm rot="21249809">
              <a:off x="1999529" y="2744119"/>
              <a:ext cx="1530350" cy="553998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What?</a:t>
              </a:r>
              <a:endParaRPr lang="en-GB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群組 19">
            <a:extLst>
              <a:ext uri="{FF2B5EF4-FFF2-40B4-BE49-F238E27FC236}">
                <a16:creationId xmlns:a16="http://schemas.microsoft.com/office/drawing/2014/main" id="{EF64DC2C-5BFC-4DDE-920C-A032836A6E26}"/>
              </a:ext>
            </a:extLst>
          </p:cNvPr>
          <p:cNvGrpSpPr/>
          <p:nvPr/>
        </p:nvGrpSpPr>
        <p:grpSpPr>
          <a:xfrm>
            <a:off x="7288030" y="2514471"/>
            <a:ext cx="1859266" cy="1968501"/>
            <a:chOff x="5506395" y="2036866"/>
            <a:chExt cx="1859266" cy="1968501"/>
          </a:xfrm>
        </p:grpSpPr>
        <p:pic>
          <p:nvPicPr>
            <p:cNvPr id="7" name="Picture 4" descr="C:\Users\utangv2\Desktop\LEW5A post it notes.jpg">
              <a:extLst>
                <a:ext uri="{FF2B5EF4-FFF2-40B4-BE49-F238E27FC236}">
                  <a16:creationId xmlns:a16="http://schemas.microsoft.com/office/drawing/2014/main" id="{D596E904-9AE6-47DA-9B56-05A9B620BD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2881" b="95918" l="56377" r="945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25" t="54847" r="8028" b="4334"/>
            <a:stretch/>
          </p:blipFill>
          <p:spPr bwMode="auto">
            <a:xfrm>
              <a:off x="5506395" y="2036866"/>
              <a:ext cx="1859266" cy="19685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29">
              <a:extLst>
                <a:ext uri="{FF2B5EF4-FFF2-40B4-BE49-F238E27FC236}">
                  <a16:creationId xmlns:a16="http://schemas.microsoft.com/office/drawing/2014/main" id="{1C377451-99EC-4EA2-97F0-F47346720E8F}"/>
                </a:ext>
              </a:extLst>
            </p:cNvPr>
            <p:cNvSpPr txBox="1"/>
            <p:nvPr/>
          </p:nvSpPr>
          <p:spPr>
            <a:xfrm rot="21366336">
              <a:off x="5670852" y="2702097"/>
              <a:ext cx="1530350" cy="553998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When?</a:t>
              </a:r>
              <a:endParaRPr lang="en-GB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群組 12">
            <a:extLst>
              <a:ext uri="{FF2B5EF4-FFF2-40B4-BE49-F238E27FC236}">
                <a16:creationId xmlns:a16="http://schemas.microsoft.com/office/drawing/2014/main" id="{5636551C-EFC2-42EB-92C4-4AEB8DE4E879}"/>
              </a:ext>
            </a:extLst>
          </p:cNvPr>
          <p:cNvGrpSpPr/>
          <p:nvPr/>
        </p:nvGrpSpPr>
        <p:grpSpPr>
          <a:xfrm>
            <a:off x="3202090" y="2436901"/>
            <a:ext cx="1859266" cy="1968501"/>
            <a:chOff x="2053120" y="3893292"/>
            <a:chExt cx="1859266" cy="1968501"/>
          </a:xfrm>
        </p:grpSpPr>
        <p:pic>
          <p:nvPicPr>
            <p:cNvPr id="10" name="Picture 4" descr="C:\Users\utangv2\Desktop\LEW5A post it notes.jpg">
              <a:extLst>
                <a:ext uri="{FF2B5EF4-FFF2-40B4-BE49-F238E27FC236}">
                  <a16:creationId xmlns:a16="http://schemas.microsoft.com/office/drawing/2014/main" id="{BA603E5E-2EB4-42FF-B2E4-B800F1C360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681" b="93577" l="4797" r="430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5" t="52944" r="56308" b="6237"/>
            <a:stretch/>
          </p:blipFill>
          <p:spPr bwMode="auto">
            <a:xfrm>
              <a:off x="2053120" y="3893292"/>
              <a:ext cx="1859266" cy="19685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31">
              <a:extLst>
                <a:ext uri="{FF2B5EF4-FFF2-40B4-BE49-F238E27FC236}">
                  <a16:creationId xmlns:a16="http://schemas.microsoft.com/office/drawing/2014/main" id="{226736A1-F280-40FE-8401-3ABB6DA1CEF7}"/>
                </a:ext>
              </a:extLst>
            </p:cNvPr>
            <p:cNvSpPr txBox="1"/>
            <p:nvPr/>
          </p:nvSpPr>
          <p:spPr>
            <a:xfrm rot="21366336">
              <a:off x="2099733" y="4584135"/>
              <a:ext cx="1530350" cy="553998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Who?</a:t>
              </a:r>
              <a:endParaRPr lang="en-GB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6F3293F-3583-4777-8906-70CA6E9BE9B3}"/>
              </a:ext>
            </a:extLst>
          </p:cNvPr>
          <p:cNvGrpSpPr/>
          <p:nvPr/>
        </p:nvGrpSpPr>
        <p:grpSpPr>
          <a:xfrm>
            <a:off x="5208768" y="2528887"/>
            <a:ext cx="1870012" cy="1855627"/>
            <a:chOff x="3720181" y="3876884"/>
            <a:chExt cx="1870012" cy="1855627"/>
          </a:xfrm>
        </p:grpSpPr>
        <p:pic>
          <p:nvPicPr>
            <p:cNvPr id="13" name="Picture 5" descr="C:\Users\utangv2\Documents\My Documents\LEAP\photos\AL1125927_Neirfy. Shutterstock.jpg">
              <a:extLst>
                <a:ext uri="{FF2B5EF4-FFF2-40B4-BE49-F238E27FC236}">
                  <a16:creationId xmlns:a16="http://schemas.microsoft.com/office/drawing/2014/main" id="{7954FECD-2D76-43CD-B63E-E6B9279FFB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897" b="48589" l="5145" r="479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9" t="7054" r="52251" b="52508"/>
            <a:stretch/>
          </p:blipFill>
          <p:spPr bwMode="auto">
            <a:xfrm>
              <a:off x="3720181" y="3876884"/>
              <a:ext cx="1870012" cy="18556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字方塊 32">
              <a:extLst>
                <a:ext uri="{FF2B5EF4-FFF2-40B4-BE49-F238E27FC236}">
                  <a16:creationId xmlns:a16="http://schemas.microsoft.com/office/drawing/2014/main" id="{6AE45FDE-E806-493D-8A3E-E40F74569BCE}"/>
                </a:ext>
              </a:extLst>
            </p:cNvPr>
            <p:cNvSpPr txBox="1"/>
            <p:nvPr/>
          </p:nvSpPr>
          <p:spPr>
            <a:xfrm rot="400372">
              <a:off x="3958999" y="4584137"/>
              <a:ext cx="1530350" cy="553998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Why?</a:t>
              </a:r>
              <a:endParaRPr lang="en-GB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5" name="群組 10">
            <a:extLst>
              <a:ext uri="{FF2B5EF4-FFF2-40B4-BE49-F238E27FC236}">
                <a16:creationId xmlns:a16="http://schemas.microsoft.com/office/drawing/2014/main" id="{D36F06FD-2447-42F5-B404-B42118583DB8}"/>
              </a:ext>
            </a:extLst>
          </p:cNvPr>
          <p:cNvGrpSpPr/>
          <p:nvPr/>
        </p:nvGrpSpPr>
        <p:grpSpPr>
          <a:xfrm>
            <a:off x="9565796" y="2514471"/>
            <a:ext cx="1691670" cy="1800226"/>
            <a:chOff x="5590193" y="3961021"/>
            <a:chExt cx="1691670" cy="1800226"/>
          </a:xfrm>
        </p:grpSpPr>
        <p:pic>
          <p:nvPicPr>
            <p:cNvPr id="16" name="Picture 4" descr="C:\Users\utangv2\Desktop\LEW5A post it notes.jpg">
              <a:extLst>
                <a:ext uri="{FF2B5EF4-FFF2-40B4-BE49-F238E27FC236}">
                  <a16:creationId xmlns:a16="http://schemas.microsoft.com/office/drawing/2014/main" id="{4DF58293-D0B7-4489-BBBA-98902B4525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03" b="43938" l="7788" r="430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3" t="7410" r="57937" b="55260"/>
            <a:stretch/>
          </p:blipFill>
          <p:spPr bwMode="auto">
            <a:xfrm>
              <a:off x="5590193" y="3961021"/>
              <a:ext cx="1691670" cy="180022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字方塊 33">
              <a:extLst>
                <a:ext uri="{FF2B5EF4-FFF2-40B4-BE49-F238E27FC236}">
                  <a16:creationId xmlns:a16="http://schemas.microsoft.com/office/drawing/2014/main" id="{C8A8850C-5FD2-45A3-9C65-496EB593A2F6}"/>
                </a:ext>
              </a:extLst>
            </p:cNvPr>
            <p:cNvSpPr txBox="1"/>
            <p:nvPr/>
          </p:nvSpPr>
          <p:spPr>
            <a:xfrm rot="21429704">
              <a:off x="5680809" y="4584137"/>
              <a:ext cx="1530350" cy="553998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How?</a:t>
              </a:r>
              <a:endParaRPr lang="en-GB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1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0D058D4-A8E2-4B4B-B29D-EC32754FD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44" b="1330"/>
          <a:stretch/>
        </p:blipFill>
        <p:spPr>
          <a:xfrm>
            <a:off x="3627566" y="2459923"/>
            <a:ext cx="4563668" cy="2854410"/>
          </a:xfrm>
          <a:prstGeom prst="rect">
            <a:avLst/>
          </a:prstGeom>
        </p:spPr>
      </p:pic>
      <p:pic>
        <p:nvPicPr>
          <p:cNvPr id="35" name="Picture 34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6243E703-0F0F-49C7-BEF7-C7E93343A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36" name="Picture 35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707D37A0-09E8-4E7F-A6FA-5F42AD0307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591B923D-218F-41B1-A34B-29CCFFF10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0B26EBA-A037-44BB-AA98-931AF6E51B44}"/>
              </a:ext>
            </a:extLst>
          </p:cNvPr>
          <p:cNvGrpSpPr/>
          <p:nvPr/>
        </p:nvGrpSpPr>
        <p:grpSpPr>
          <a:xfrm>
            <a:off x="7771140" y="4090365"/>
            <a:ext cx="4053433" cy="963084"/>
            <a:chOff x="64535" y="1832811"/>
            <a:chExt cx="5047185" cy="963084"/>
          </a:xfrm>
        </p:grpSpPr>
        <p:sp>
          <p:nvSpPr>
            <p:cNvPr id="12" name="Rounded Rectangle 17">
              <a:extLst>
                <a:ext uri="{FF2B5EF4-FFF2-40B4-BE49-F238E27FC236}">
                  <a16:creationId xmlns:a16="http://schemas.microsoft.com/office/drawing/2014/main" id="{4C9E70F5-E908-4956-93D9-8329B43E2BA0}"/>
                </a:ext>
              </a:extLst>
            </p:cNvPr>
            <p:cNvSpPr/>
            <p:nvPr/>
          </p:nvSpPr>
          <p:spPr>
            <a:xfrm>
              <a:off x="1065900" y="1832811"/>
              <a:ext cx="4045820" cy="9630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Where did Ben and Mum go?</a:t>
              </a:r>
            </a:p>
          </p:txBody>
        </p:sp>
        <p:cxnSp>
          <p:nvCxnSpPr>
            <p:cNvPr id="9" name="直線單箭頭接點 19">
              <a:extLst>
                <a:ext uri="{FF2B5EF4-FFF2-40B4-BE49-F238E27FC236}">
                  <a16:creationId xmlns:a16="http://schemas.microsoft.com/office/drawing/2014/main" id="{39CDB0E6-50ED-4B6D-AC33-60D03803BCF3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64535" y="1971546"/>
              <a:ext cx="1001365" cy="342807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53E2B6-9998-465F-8C96-E19F49272D13}"/>
              </a:ext>
            </a:extLst>
          </p:cNvPr>
          <p:cNvGrpSpPr/>
          <p:nvPr/>
        </p:nvGrpSpPr>
        <p:grpSpPr>
          <a:xfrm>
            <a:off x="4432948" y="4619133"/>
            <a:ext cx="2952903" cy="1615400"/>
            <a:chOff x="7230666" y="4321971"/>
            <a:chExt cx="2952903" cy="1615400"/>
          </a:xfrm>
        </p:grpSpPr>
        <p:sp>
          <p:nvSpPr>
            <p:cNvPr id="16" name="Rounded Rectangle 17">
              <a:extLst>
                <a:ext uri="{FF2B5EF4-FFF2-40B4-BE49-F238E27FC236}">
                  <a16:creationId xmlns:a16="http://schemas.microsoft.com/office/drawing/2014/main" id="{C1A32791-6D06-4AF0-B9E0-71F5FAE39D4D}"/>
                </a:ext>
              </a:extLst>
            </p:cNvPr>
            <p:cNvSpPr/>
            <p:nvPr/>
          </p:nvSpPr>
          <p:spPr>
            <a:xfrm>
              <a:off x="7230666" y="5189827"/>
              <a:ext cx="2952903" cy="7475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What did they say?</a:t>
              </a:r>
            </a:p>
          </p:txBody>
        </p:sp>
        <p:cxnSp>
          <p:nvCxnSpPr>
            <p:cNvPr id="17" name="直線單箭頭接點 19">
              <a:extLst>
                <a:ext uri="{FF2B5EF4-FFF2-40B4-BE49-F238E27FC236}">
                  <a16:creationId xmlns:a16="http://schemas.microsoft.com/office/drawing/2014/main" id="{57FDC531-D6C1-4C07-A53D-0B7027A22252}"/>
                </a:ext>
              </a:extLst>
            </p:cNvPr>
            <p:cNvCxnSpPr>
              <a:cxnSpLocks/>
            </p:cNvCxnSpPr>
            <p:nvPr/>
          </p:nvCxnSpPr>
          <p:spPr>
            <a:xfrm>
              <a:off x="8651539" y="4321971"/>
              <a:ext cx="0" cy="923244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756E88B-351A-41FC-8BFA-862CCC9C3621}"/>
              </a:ext>
            </a:extLst>
          </p:cNvPr>
          <p:cNvGrpSpPr/>
          <p:nvPr/>
        </p:nvGrpSpPr>
        <p:grpSpPr>
          <a:xfrm>
            <a:off x="494270" y="4153120"/>
            <a:ext cx="3374521" cy="1426380"/>
            <a:chOff x="1204112" y="4619133"/>
            <a:chExt cx="3374521" cy="1426380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351766D6-C780-4EA0-8559-E2BE9A87A03D}"/>
                </a:ext>
              </a:extLst>
            </p:cNvPr>
            <p:cNvSpPr/>
            <p:nvPr/>
          </p:nvSpPr>
          <p:spPr>
            <a:xfrm>
              <a:off x="1204112" y="5297968"/>
              <a:ext cx="2902624" cy="7475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How did Ben feel?</a:t>
              </a:r>
            </a:p>
          </p:txBody>
        </p:sp>
        <p:cxnSp>
          <p:nvCxnSpPr>
            <p:cNvPr id="23" name="直線單箭頭接點 19">
              <a:extLst>
                <a:ext uri="{FF2B5EF4-FFF2-40B4-BE49-F238E27FC236}">
                  <a16:creationId xmlns:a16="http://schemas.microsoft.com/office/drawing/2014/main" id="{0DB5A529-009D-42B1-8CA0-F2CCDA4115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9503" y="4619133"/>
              <a:ext cx="819130" cy="783744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F803F1-6AFA-451D-8293-639706BA07A6}"/>
              </a:ext>
            </a:extLst>
          </p:cNvPr>
          <p:cNvGrpSpPr/>
          <p:nvPr/>
        </p:nvGrpSpPr>
        <p:grpSpPr>
          <a:xfrm>
            <a:off x="409599" y="1897823"/>
            <a:ext cx="4143509" cy="1240352"/>
            <a:chOff x="1204112" y="1825457"/>
            <a:chExt cx="4755473" cy="1240352"/>
          </a:xfrm>
        </p:grpSpPr>
        <p:sp>
          <p:nvSpPr>
            <p:cNvPr id="26" name="Rounded Rectangle 17">
              <a:extLst>
                <a:ext uri="{FF2B5EF4-FFF2-40B4-BE49-F238E27FC236}">
                  <a16:creationId xmlns:a16="http://schemas.microsoft.com/office/drawing/2014/main" id="{A1A3BAA6-7920-47C0-902B-99FAC1722280}"/>
                </a:ext>
              </a:extLst>
            </p:cNvPr>
            <p:cNvSpPr/>
            <p:nvPr/>
          </p:nvSpPr>
          <p:spPr>
            <a:xfrm>
              <a:off x="1204112" y="1825457"/>
              <a:ext cx="4755473" cy="5615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What happened in the end?</a:t>
              </a:r>
            </a:p>
          </p:txBody>
        </p:sp>
        <p:cxnSp>
          <p:nvCxnSpPr>
            <p:cNvPr id="27" name="直線單箭頭接點 19">
              <a:extLst>
                <a:ext uri="{FF2B5EF4-FFF2-40B4-BE49-F238E27FC236}">
                  <a16:creationId xmlns:a16="http://schemas.microsoft.com/office/drawing/2014/main" id="{27B1817A-805E-4D07-B6BD-10697F37B6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52630" y="2327664"/>
              <a:ext cx="1027883" cy="738145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E73E8D52-DFDA-4FD4-A39F-2C92B33A109B}"/>
              </a:ext>
            </a:extLst>
          </p:cNvPr>
          <p:cNvSpPr/>
          <p:nvPr/>
        </p:nvSpPr>
        <p:spPr>
          <a:xfrm>
            <a:off x="3962400" y="3007150"/>
            <a:ext cx="3808740" cy="161198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  <a:latin typeface="Calibri" panose="020F0502020204030204" pitchFamily="34" charset="0"/>
              </a:rPr>
              <a:t>Since picture 3 ends with a problem, we may need a solution in picture 4.</a:t>
            </a:r>
          </a:p>
        </p:txBody>
      </p:sp>
      <p:sp>
        <p:nvSpPr>
          <p:cNvPr id="31" name="矩形 23">
            <a:extLst>
              <a:ext uri="{FF2B5EF4-FFF2-40B4-BE49-F238E27FC236}">
                <a16:creationId xmlns:a16="http://schemas.microsoft.com/office/drawing/2014/main" id="{07BA78E0-399F-4455-B49C-E2DD36698905}"/>
              </a:ext>
            </a:extLst>
          </p:cNvPr>
          <p:cNvSpPr/>
          <p:nvPr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rgbClr val="F68B1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GB" sz="3200" b="1" kern="0" dirty="0">
                <a:solidFill>
                  <a:prstClr val="white"/>
                </a:solidFill>
              </a:rPr>
              <a:t>These may be useful for your writing.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8CA8F8-31E9-47D8-A68F-E5DA0606019F}"/>
              </a:ext>
            </a:extLst>
          </p:cNvPr>
          <p:cNvGrpSpPr/>
          <p:nvPr/>
        </p:nvGrpSpPr>
        <p:grpSpPr>
          <a:xfrm>
            <a:off x="6353174" y="1868896"/>
            <a:ext cx="5667375" cy="1364493"/>
            <a:chOff x="1399104" y="1825457"/>
            <a:chExt cx="6183578" cy="1364493"/>
          </a:xfrm>
        </p:grpSpPr>
        <p:sp>
          <p:nvSpPr>
            <p:cNvPr id="24" name="Rounded Rectangle 17">
              <a:extLst>
                <a:ext uri="{FF2B5EF4-FFF2-40B4-BE49-F238E27FC236}">
                  <a16:creationId xmlns:a16="http://schemas.microsoft.com/office/drawing/2014/main" id="{55CADCA1-2CFA-497B-ABD5-98F50C29EF4E}"/>
                </a:ext>
              </a:extLst>
            </p:cNvPr>
            <p:cNvSpPr/>
            <p:nvPr/>
          </p:nvSpPr>
          <p:spPr>
            <a:xfrm>
              <a:off x="1399104" y="1825457"/>
              <a:ext cx="6183578" cy="5615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How did they celebrate Ben’s birthday?</a:t>
              </a:r>
            </a:p>
          </p:txBody>
        </p:sp>
        <p:cxnSp>
          <p:nvCxnSpPr>
            <p:cNvPr id="25" name="直線單箭頭接點 19">
              <a:extLst>
                <a:ext uri="{FF2B5EF4-FFF2-40B4-BE49-F238E27FC236}">
                  <a16:creationId xmlns:a16="http://schemas.microsoft.com/office/drawing/2014/main" id="{34ED37B1-372B-43F0-9F56-560BD4361F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0055" y="2298819"/>
              <a:ext cx="878491" cy="891131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6224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hidden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" t="5916" r="9296" b="10878"/>
          <a:stretch/>
        </p:blipFill>
        <p:spPr bwMode="auto">
          <a:xfrm rot="21359561">
            <a:off x="5568887" y="3712704"/>
            <a:ext cx="3045843" cy="220596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F40FE77C-A07E-41E7-898B-C40DAABF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076020AC-6CF9-4BC0-A995-CAB0518C5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9E3E3539-3133-4CC1-8158-D6E8C1D1B7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sp>
        <p:nvSpPr>
          <p:cNvPr id="8" name="矩形 23">
            <a:extLst>
              <a:ext uri="{FF2B5EF4-FFF2-40B4-BE49-F238E27FC236}">
                <a16:creationId xmlns:a16="http://schemas.microsoft.com/office/drawing/2014/main" id="{CE76C044-0654-44AF-A773-71ADDE1A06FB}"/>
              </a:ext>
            </a:extLst>
          </p:cNvPr>
          <p:cNvSpPr/>
          <p:nvPr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rgbClr val="F68B1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GB" sz="3200" b="1" kern="0" dirty="0">
                <a:solidFill>
                  <a:prstClr val="white"/>
                </a:solidFill>
              </a:rPr>
              <a:t>These may be useful for your writing.</a:t>
            </a:r>
          </a:p>
        </p:txBody>
      </p:sp>
      <p:grpSp>
        <p:nvGrpSpPr>
          <p:cNvPr id="9" name="群組 34">
            <a:extLst>
              <a:ext uri="{FF2B5EF4-FFF2-40B4-BE49-F238E27FC236}">
                <a16:creationId xmlns:a16="http://schemas.microsoft.com/office/drawing/2014/main" id="{28A4A17E-847C-44D1-8C6D-508A6F260434}"/>
              </a:ext>
            </a:extLst>
          </p:cNvPr>
          <p:cNvGrpSpPr/>
          <p:nvPr/>
        </p:nvGrpSpPr>
        <p:grpSpPr>
          <a:xfrm>
            <a:off x="2013285" y="995371"/>
            <a:ext cx="7470080" cy="5426461"/>
            <a:chOff x="1007759" y="1097581"/>
            <a:chExt cx="7138800" cy="50760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F887CE1-1378-4C83-ACCD-3785423DE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59" y="1097581"/>
              <a:ext cx="7138800" cy="5076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字方塊 36">
              <a:extLst>
                <a:ext uri="{FF2B5EF4-FFF2-40B4-BE49-F238E27FC236}">
                  <a16:creationId xmlns:a16="http://schemas.microsoft.com/office/drawing/2014/main" id="{6055B389-22B6-40AC-9F5B-4A1344EC0B9B}"/>
                </a:ext>
              </a:extLst>
            </p:cNvPr>
            <p:cNvSpPr txBox="1"/>
            <p:nvPr/>
          </p:nvSpPr>
          <p:spPr>
            <a:xfrm>
              <a:off x="1240146" y="1836925"/>
              <a:ext cx="6585417" cy="3454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There are some vocabularies of food on p.83: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GB" sz="2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2B33F1A-4E37-45A7-AC9D-ACE2A29828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9430" y="2464125"/>
            <a:ext cx="6040765" cy="33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5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0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-1"/>
            <a:ext cx="12192000" cy="1655545"/>
          </a:xfrm>
          <a:prstGeom prst="rect">
            <a:avLst/>
          </a:prstGeom>
          <a:solidFill>
            <a:srgbClr val="7F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US" altLang="zh-HK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We are going to write a picture story about Ben’s birthday. </a:t>
            </a:r>
          </a:p>
          <a:p>
            <a:pPr algn="ctr">
              <a:defRPr/>
            </a:pPr>
            <a:r>
              <a:rPr kumimoji="0" lang="en-US" altLang="zh-HK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Let’s start!</a:t>
            </a:r>
          </a:p>
        </p:txBody>
      </p:sp>
      <p:pic>
        <p:nvPicPr>
          <p:cNvPr id="13" name="Picture 3" hidden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" t="5916" r="9296" b="10878"/>
          <a:stretch/>
        </p:blipFill>
        <p:spPr bwMode="auto">
          <a:xfrm rot="21359561">
            <a:off x="5568887" y="3712704"/>
            <a:ext cx="3045843" cy="220596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F40FE77C-A07E-41E7-898B-C40DAABF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076020AC-6CF9-4BC0-A995-CAB0518C5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9E3E3539-3133-4CC1-8158-D6E8C1D1B7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4DD5FF-1E38-4D85-BC0F-ED3C5193DD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9486" y="1948362"/>
            <a:ext cx="52006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hidden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" t="5916" r="9296" b="10878"/>
          <a:stretch/>
        </p:blipFill>
        <p:spPr bwMode="auto">
          <a:xfrm rot="21359561">
            <a:off x="5568887" y="3712704"/>
            <a:ext cx="3045843" cy="220596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F40FE77C-A07E-41E7-898B-C40DAABF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076020AC-6CF9-4BC0-A995-CAB0518C5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9E3E3539-3133-4CC1-8158-D6E8C1D1B7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sp>
        <p:nvSpPr>
          <p:cNvPr id="8" name="矩形 23">
            <a:extLst>
              <a:ext uri="{FF2B5EF4-FFF2-40B4-BE49-F238E27FC236}">
                <a16:creationId xmlns:a16="http://schemas.microsoft.com/office/drawing/2014/main" id="{CE76C044-0654-44AF-A773-71ADDE1A06FB}"/>
              </a:ext>
            </a:extLst>
          </p:cNvPr>
          <p:cNvSpPr/>
          <p:nvPr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rgbClr val="F68B1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GB" sz="3200" b="1" kern="0" dirty="0">
                <a:solidFill>
                  <a:prstClr val="white"/>
                </a:solidFill>
              </a:rPr>
              <a:t>These may be useful for your writing.</a:t>
            </a:r>
          </a:p>
        </p:txBody>
      </p:sp>
      <p:grpSp>
        <p:nvGrpSpPr>
          <p:cNvPr id="9" name="群組 34">
            <a:extLst>
              <a:ext uri="{FF2B5EF4-FFF2-40B4-BE49-F238E27FC236}">
                <a16:creationId xmlns:a16="http://schemas.microsoft.com/office/drawing/2014/main" id="{28A4A17E-847C-44D1-8C6D-508A6F260434}"/>
              </a:ext>
            </a:extLst>
          </p:cNvPr>
          <p:cNvGrpSpPr/>
          <p:nvPr/>
        </p:nvGrpSpPr>
        <p:grpSpPr>
          <a:xfrm>
            <a:off x="2013285" y="995371"/>
            <a:ext cx="7470080" cy="5426461"/>
            <a:chOff x="1007759" y="1097581"/>
            <a:chExt cx="7138800" cy="50760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F887CE1-1378-4C83-ACCD-3785423DE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59" y="1097581"/>
              <a:ext cx="7138800" cy="5076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字方塊 36">
              <a:extLst>
                <a:ext uri="{FF2B5EF4-FFF2-40B4-BE49-F238E27FC236}">
                  <a16:creationId xmlns:a16="http://schemas.microsoft.com/office/drawing/2014/main" id="{6055B389-22B6-40AC-9F5B-4A1344EC0B9B}"/>
                </a:ext>
              </a:extLst>
            </p:cNvPr>
            <p:cNvSpPr txBox="1"/>
            <p:nvPr/>
          </p:nvSpPr>
          <p:spPr>
            <a:xfrm>
              <a:off x="1240146" y="1836925"/>
              <a:ext cx="6585417" cy="3454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There are some vocabularies of food on p.84: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GB" sz="2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364257C-7265-4DF8-B22C-8A9E60109E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8685" y="2565435"/>
            <a:ext cx="6722898" cy="13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96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hidden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" t="5916" r="9296" b="10878"/>
          <a:stretch/>
        </p:blipFill>
        <p:spPr bwMode="auto">
          <a:xfrm rot="21359561">
            <a:off x="5568887" y="3712704"/>
            <a:ext cx="3045843" cy="220596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F40FE77C-A07E-41E7-898B-C40DAABF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076020AC-6CF9-4BC0-A995-CAB0518C5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9E3E3539-3133-4CC1-8158-D6E8C1D1B7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sp>
        <p:nvSpPr>
          <p:cNvPr id="8" name="矩形 23">
            <a:extLst>
              <a:ext uri="{FF2B5EF4-FFF2-40B4-BE49-F238E27FC236}">
                <a16:creationId xmlns:a16="http://schemas.microsoft.com/office/drawing/2014/main" id="{CE76C044-0654-44AF-A773-71ADDE1A06FB}"/>
              </a:ext>
            </a:extLst>
          </p:cNvPr>
          <p:cNvSpPr/>
          <p:nvPr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rgbClr val="F68B1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GB" sz="3200" b="1" kern="0" dirty="0">
                <a:solidFill>
                  <a:prstClr val="white"/>
                </a:solidFill>
              </a:rPr>
              <a:t>These may be useful for your writing.</a:t>
            </a:r>
          </a:p>
        </p:txBody>
      </p:sp>
      <p:grpSp>
        <p:nvGrpSpPr>
          <p:cNvPr id="9" name="群組 34">
            <a:extLst>
              <a:ext uri="{FF2B5EF4-FFF2-40B4-BE49-F238E27FC236}">
                <a16:creationId xmlns:a16="http://schemas.microsoft.com/office/drawing/2014/main" id="{28A4A17E-847C-44D1-8C6D-508A6F260434}"/>
              </a:ext>
            </a:extLst>
          </p:cNvPr>
          <p:cNvGrpSpPr/>
          <p:nvPr/>
        </p:nvGrpSpPr>
        <p:grpSpPr>
          <a:xfrm>
            <a:off x="2013285" y="995371"/>
            <a:ext cx="7470080" cy="5426461"/>
            <a:chOff x="1007759" y="1097581"/>
            <a:chExt cx="7138800" cy="50760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F887CE1-1378-4C83-ACCD-3785423DE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59" y="1097581"/>
              <a:ext cx="7138800" cy="5076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字方塊 36">
              <a:extLst>
                <a:ext uri="{FF2B5EF4-FFF2-40B4-BE49-F238E27FC236}">
                  <a16:creationId xmlns:a16="http://schemas.microsoft.com/office/drawing/2014/main" id="{6055B389-22B6-40AC-9F5B-4A1344EC0B9B}"/>
                </a:ext>
              </a:extLst>
            </p:cNvPr>
            <p:cNvSpPr txBox="1"/>
            <p:nvPr/>
          </p:nvSpPr>
          <p:spPr>
            <a:xfrm>
              <a:off x="1240146" y="1836925"/>
              <a:ext cx="6777645" cy="3454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There are some words to talk about tastes on pp.35-36:</a:t>
              </a:r>
              <a:endParaRPr lang="en-GB" sz="2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FE2C4AC-565B-49B4-AF9B-489E4895B1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2988" y="2311950"/>
            <a:ext cx="5535178" cy="1937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44EC9-0917-4C6F-874C-29844B5791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4925" y="4406454"/>
            <a:ext cx="5566944" cy="19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0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18167" y="0"/>
            <a:ext cx="12165194" cy="1368000"/>
          </a:xfrm>
          <a:prstGeom prst="rect">
            <a:avLst/>
          </a:prstGeom>
          <a:solidFill>
            <a:srgbClr val="F68B1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GB" sz="3200" b="1" kern="0" dirty="0">
                <a:solidFill>
                  <a:prstClr val="white"/>
                </a:solidFill>
              </a:rPr>
              <a:t>Check your writing using the checklist below. </a:t>
            </a:r>
          </a:p>
          <a:p>
            <a:pPr algn="ctr">
              <a:defRPr/>
            </a:pPr>
            <a:r>
              <a:rPr kumimoji="0" lang="en-GB" sz="3200" b="1" kern="0" dirty="0">
                <a:solidFill>
                  <a:prstClr val="white"/>
                </a:solidFill>
              </a:rPr>
              <a:t>Tick ( </a:t>
            </a:r>
            <a:r>
              <a:rPr kumimoji="0" lang="en-GB" sz="3200" b="1" kern="0" dirty="0">
                <a:solidFill>
                  <a:prstClr val="white"/>
                </a:solidFill>
                <a:sym typeface="Wingdings"/>
              </a:rPr>
              <a:t> </a:t>
            </a:r>
            <a:r>
              <a:rPr kumimoji="0" lang="en-GB" sz="3200" b="1" kern="0" dirty="0">
                <a:solidFill>
                  <a:prstClr val="white"/>
                </a:solidFill>
              </a:rPr>
              <a:t>) or cross ( </a:t>
            </a:r>
            <a:r>
              <a:rPr kumimoji="0" lang="en-GB" sz="3200" b="1" kern="0" dirty="0">
                <a:solidFill>
                  <a:prstClr val="white"/>
                </a:solidFill>
                <a:sym typeface="Wingdings"/>
              </a:rPr>
              <a:t></a:t>
            </a:r>
            <a:r>
              <a:rPr kumimoji="0" lang="en-GB" sz="3200" b="1" kern="0" dirty="0">
                <a:solidFill>
                  <a:prstClr val="white"/>
                </a:solidFill>
              </a:rPr>
              <a:t> ). 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213849"/>
              </p:ext>
            </p:extLst>
          </p:nvPr>
        </p:nvGraphicFramePr>
        <p:xfrm>
          <a:off x="1635654" y="1504193"/>
          <a:ext cx="8388317" cy="4624421"/>
        </p:xfrm>
        <a:graphic>
          <a:graphicData uri="http://schemas.openxmlformats.org/drawingml/2006/table">
            <a:tbl>
              <a:tblPr firstRow="1" bandRow="1"/>
              <a:tblGrid>
                <a:gridCol w="685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6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HK" sz="2400" b="0" dirty="0">
                          <a:solidFill>
                            <a:schemeClr val="tx1"/>
                          </a:solidFill>
                        </a:rPr>
                        <a:t>Did you use</a:t>
                      </a:r>
                      <a:r>
                        <a:rPr lang="en-HK" sz="2400" b="0" baseline="0" dirty="0">
                          <a:solidFill>
                            <a:schemeClr val="tx1"/>
                          </a:solidFill>
                        </a:rPr>
                        <a:t> the simple past tense for the story?</a:t>
                      </a:r>
                    </a:p>
                    <a:p>
                      <a:pPr defTabSz="304800">
                        <a:spcBef>
                          <a:spcPts val="1200"/>
                        </a:spcBef>
                        <a:tabLst>
                          <a:tab pos="623888" algn="l"/>
                        </a:tabLst>
                      </a:pPr>
                      <a:r>
                        <a:rPr lang="en-HK" sz="2400" b="0" u="non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e.g. 	</a:t>
                      </a:r>
                      <a:r>
                        <a:rPr lang="en-HK" sz="2400" b="0" i="1" u="non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It was Ben’s birthday today.</a:t>
                      </a:r>
                      <a:br>
                        <a:rPr lang="en-HK" sz="2400" b="0" i="1" u="non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HK" sz="2400" b="0" i="0" u="non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     	</a:t>
                      </a:r>
                      <a:r>
                        <a:rPr lang="en-HK" sz="2400" b="0" i="1" u="non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Ben was unhappy.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H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Did you add dialogue to make your story interesting?</a:t>
                      </a:r>
                    </a:p>
                    <a:p>
                      <a:pPr marL="627063" indent="-627063">
                        <a:spcBef>
                          <a:spcPts val="1200"/>
                        </a:spcBef>
                        <a:tabLst>
                          <a:tab pos="623888" algn="l"/>
                        </a:tabLst>
                      </a:pPr>
                      <a:r>
                        <a:rPr lang="en-HK" sz="2400" b="0" i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e.g. 	</a:t>
                      </a:r>
                      <a:r>
                        <a:rPr lang="en-HK" sz="2400" b="0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‘Oh no! It’s raining. We can’t go to the park!’, Ben said.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H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0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tabLst>
                          <a:tab pos="623888" algn="l"/>
                        </a:tabLst>
                      </a:pPr>
                      <a:r>
                        <a:rPr lang="en-HK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Did you use the correct punctuation for dialogues?</a:t>
                      </a:r>
                    </a:p>
                    <a:p>
                      <a:pPr marL="627063" indent="-627063">
                        <a:spcBef>
                          <a:spcPts val="1200"/>
                        </a:spcBef>
                        <a:tabLst>
                          <a:tab pos="623888" algn="l"/>
                        </a:tabLst>
                      </a:pPr>
                      <a:r>
                        <a:rPr lang="en-HK" sz="2400" b="0" i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e.g. </a:t>
                      </a:r>
                      <a:r>
                        <a:rPr lang="en-HK" sz="2400" b="0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‘Oh no! It’s raining. We can’t go to the park!’, Ben said.</a:t>
                      </a:r>
                      <a:endParaRPr lang="en-HK" sz="2400" b="0" i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4" descr="Logo&#10;&#10;Description automatically generated with medium confidence">
            <a:hlinkClick r:id="rId2" action="ppaction://hlinksldjump"/>
            <a:extLst>
              <a:ext uri="{FF2B5EF4-FFF2-40B4-BE49-F238E27FC236}">
                <a16:creationId xmlns:a16="http://schemas.microsoft.com/office/drawing/2014/main" id="{1CED12E3-5F28-444F-90DB-28C39EE47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FD71520C-4417-4ED6-8866-00DD163FBC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FC8062DB-CA4F-4603-BD97-194B480153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0"/>
            <a:ext cx="12183360" cy="1368000"/>
          </a:xfrm>
          <a:prstGeom prst="rect">
            <a:avLst/>
          </a:prstGeom>
          <a:solidFill>
            <a:srgbClr val="F68B1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GB" sz="3200" b="1" kern="0" dirty="0">
                <a:solidFill>
                  <a:schemeClr val="bg1"/>
                </a:solidFill>
              </a:rPr>
              <a:t>Check your writing using the checklist below. </a:t>
            </a:r>
          </a:p>
          <a:p>
            <a:pPr algn="ctr">
              <a:defRPr/>
            </a:pPr>
            <a:r>
              <a:rPr kumimoji="0" lang="en-GB" sz="3200" b="1" kern="0" dirty="0">
                <a:solidFill>
                  <a:schemeClr val="bg1"/>
                </a:solidFill>
              </a:rPr>
              <a:t>Tick ( </a:t>
            </a:r>
            <a:r>
              <a:rPr kumimoji="0" lang="en-GB" sz="3200" b="1" kern="0" dirty="0">
                <a:solidFill>
                  <a:schemeClr val="bg1"/>
                </a:solidFill>
                <a:sym typeface="Wingdings"/>
              </a:rPr>
              <a:t> </a:t>
            </a:r>
            <a:r>
              <a:rPr kumimoji="0" lang="en-GB" sz="3200" b="1" kern="0" dirty="0">
                <a:solidFill>
                  <a:schemeClr val="bg1"/>
                </a:solidFill>
              </a:rPr>
              <a:t>) or cross ( </a:t>
            </a:r>
            <a:r>
              <a:rPr kumimoji="0" lang="en-GB" sz="3200" b="1" kern="0" dirty="0">
                <a:solidFill>
                  <a:schemeClr val="bg1"/>
                </a:solidFill>
                <a:sym typeface="Wingdings"/>
              </a:rPr>
              <a:t></a:t>
            </a:r>
            <a:r>
              <a:rPr kumimoji="0" lang="en-GB" sz="3200" b="1" kern="0" dirty="0">
                <a:solidFill>
                  <a:schemeClr val="bg1"/>
                </a:solidFill>
              </a:rPr>
              <a:t> ). 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707069"/>
              </p:ext>
            </p:extLst>
          </p:nvPr>
        </p:nvGraphicFramePr>
        <p:xfrm>
          <a:off x="2065454" y="2108393"/>
          <a:ext cx="8064043" cy="2668762"/>
        </p:xfrm>
        <a:graphic>
          <a:graphicData uri="http://schemas.openxmlformats.org/drawingml/2006/table">
            <a:tbl>
              <a:tblPr firstRow="1" bandRow="1"/>
              <a:tblGrid>
                <a:gridCol w="6431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1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Did you use linking words to link your ideas?</a:t>
                      </a:r>
                    </a:p>
                    <a:p>
                      <a:pPr marL="627063" indent="-627063" defTabSz="73025">
                        <a:spcBef>
                          <a:spcPts val="1200"/>
                        </a:spcBef>
                      </a:pPr>
                      <a:r>
                        <a:rPr lang="en-HK" sz="2400" b="0" u="non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e.g. 	</a:t>
                      </a:r>
                      <a:r>
                        <a:rPr lang="en-HK" sz="2400" b="0" i="1" u="non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It didn’t taste good </a:t>
                      </a:r>
                      <a:r>
                        <a:rPr lang="en-HK" sz="2400" b="0" i="1" u="sng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because</a:t>
                      </a:r>
                      <a:r>
                        <a:rPr lang="en-HK" sz="2400" b="0" i="1" u="non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it is too salty.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H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HK" sz="2400" b="0" dirty="0">
                          <a:solidFill>
                            <a:schemeClr val="tx1"/>
                          </a:solidFill>
                        </a:rPr>
                        <a:t>Did</a:t>
                      </a:r>
                      <a:r>
                        <a:rPr lang="en-HK" sz="2400" b="0" baseline="0" dirty="0">
                          <a:solidFill>
                            <a:schemeClr val="tx1"/>
                          </a:solidFill>
                        </a:rPr>
                        <a:t> you spell all the words correctly?</a:t>
                      </a:r>
                    </a:p>
                    <a:p>
                      <a:pPr>
                        <a:spcBef>
                          <a:spcPts val="1200"/>
                        </a:spcBef>
                        <a:tabLst>
                          <a:tab pos="541338" algn="l"/>
                        </a:tabLst>
                      </a:pPr>
                      <a:r>
                        <a:rPr lang="en-HK" sz="2400" b="0" i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e.g. 	</a:t>
                      </a:r>
                      <a:r>
                        <a:rPr lang="en-HK" sz="24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February</a:t>
                      </a:r>
                      <a:r>
                        <a:rPr lang="en-HK" sz="2400" b="0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HK" sz="2400" b="0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Wingdings"/>
                        </a:rPr>
                        <a:t></a:t>
                      </a:r>
                      <a:r>
                        <a:rPr lang="en-HK" sz="2400" b="0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</a:t>
                      </a:r>
                      <a:r>
                        <a:rPr lang="en-HK" sz="2400" b="1" i="1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Febuary</a:t>
                      </a:r>
                      <a:r>
                        <a:rPr lang="en-HK" sz="2400" b="0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HK" sz="2400" b="0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Wingdings"/>
                        </a:rPr>
                        <a:t></a:t>
                      </a:r>
                      <a:endParaRPr lang="en-HK" sz="2400" b="0" i="1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H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Picture 17" descr="Logo&#10;&#10;Description automatically generated with medium confidence">
            <a:hlinkClick r:id="rId2" action="ppaction://hlinksldjump"/>
            <a:extLst>
              <a:ext uri="{FF2B5EF4-FFF2-40B4-BE49-F238E27FC236}">
                <a16:creationId xmlns:a16="http://schemas.microsoft.com/office/drawing/2014/main" id="{0069391F-A84E-4213-83A7-142921184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19" name="Picture 18" descr="Text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6F4A2F97-1B1F-4A44-8A6B-6D310B845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54C4A818-5BE7-451D-96A5-D2866EC6A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4EFA6-F588-4465-8FE8-8B1F3C7D9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622" y="1815012"/>
            <a:ext cx="5200650" cy="382905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9527" y="0"/>
            <a:ext cx="12182474" cy="1368000"/>
          </a:xfrm>
          <a:prstGeom prst="rect">
            <a:avLst/>
          </a:prstGeom>
          <a:solidFill>
            <a:srgbClr val="F68B1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US" sz="3200" b="1" kern="0" dirty="0">
                <a:solidFill>
                  <a:prstClr val="white"/>
                </a:solidFill>
              </a:rPr>
              <a:t>Choose the best story in your group and act it out.</a:t>
            </a:r>
            <a:endParaRPr kumimoji="0" lang="en-GB" sz="3200" b="1" kern="0" dirty="0">
              <a:solidFill>
                <a:prstClr val="white"/>
              </a:solidFill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854114" y="2191194"/>
            <a:ext cx="4057409" cy="903697"/>
          </a:xfrm>
          <a:prstGeom prst="wedgeRoundRectCallout">
            <a:avLst>
              <a:gd name="adj1" fmla="val 62893"/>
              <a:gd name="adj2" fmla="val 56380"/>
              <a:gd name="adj3" fmla="val 16667"/>
            </a:avLst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en-US" sz="24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was Ben’s birthday today. Ben and Mum …</a:t>
            </a:r>
            <a:endParaRPr lang="en-GB" sz="24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4FA6109B-8970-4EC4-BAD5-198B37AF1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5AF9E95E-3CD7-438E-88C4-41AC8576F4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5CF8AB96-E1D0-423E-8FB6-A8C7E2100C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676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826028" y="6446068"/>
            <a:ext cx="334978" cy="19012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文字方塊 9"/>
          <p:cNvSpPr txBox="1">
            <a:spLocks noChangeArrowheads="1"/>
          </p:cNvSpPr>
          <p:nvPr/>
        </p:nvSpPr>
        <p:spPr bwMode="auto">
          <a:xfrm>
            <a:off x="1731633" y="522780"/>
            <a:ext cx="9903018" cy="214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SzTx/>
            </a:pPr>
            <a:r>
              <a:rPr lang="en-US" altLang="zh-HK" sz="1800" b="1" dirty="0">
                <a:latin typeface="+mn-lt"/>
              </a:rPr>
              <a:t>Acknowledgements</a:t>
            </a:r>
            <a:endParaRPr lang="zh-TW" altLang="zh-HK" sz="1800" b="1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SzTx/>
            </a:pPr>
            <a:r>
              <a:rPr lang="en-US" altLang="zh-HK" sz="1400" dirty="0">
                <a:latin typeface="+mn-lt"/>
                <a:ea typeface="新細明體"/>
                <a:cs typeface="Arial"/>
              </a:rPr>
              <a:t>We are grateful to the following for permission to reproduce copyright photographs: [TBC]</a:t>
            </a:r>
            <a:endParaRPr lang="en-US" altLang="zh-HK" sz="1400" dirty="0">
              <a:latin typeface="+mn-lt"/>
              <a:ea typeface="新細明體"/>
            </a:endParaRPr>
          </a:p>
          <a:p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  <a:ea typeface="Verdana"/>
                <a:cs typeface="Arial"/>
              </a:rPr>
              <a:t>Bao </a:t>
            </a:r>
            <a:r>
              <a:rPr lang="en-GB" sz="1400" dirty="0" err="1">
                <a:latin typeface="+mn-lt"/>
                <a:ea typeface="Verdana"/>
                <a:cs typeface="Arial"/>
              </a:rPr>
              <a:t>zhonghui</a:t>
            </a:r>
            <a:r>
              <a:rPr lang="en-GB" sz="1400" dirty="0">
                <a:latin typeface="+mn-lt"/>
                <a:ea typeface="Verdana"/>
                <a:cs typeface="Arial"/>
              </a:rPr>
              <a:t>. Shutterstock</a:t>
            </a:r>
          </a:p>
          <a:p>
            <a:br>
              <a:rPr lang="en-GB" sz="1400" dirty="0">
                <a:latin typeface="+mn-lt"/>
              </a:rPr>
            </a:br>
            <a:r>
              <a:rPr lang="en-US" altLang="zh-HK" sz="1400" dirty="0">
                <a:latin typeface="+mn-lt"/>
              </a:rPr>
              <a:t>Every effort has been made to trace copyright, but in the event of any accidental infringement, we shall be pleased to come to a suitable arrangement with the rightful owner.</a:t>
            </a:r>
            <a:endParaRPr lang="zh-TW" altLang="zh-HK" sz="1400" dirty="0">
              <a:latin typeface="+mn-lt"/>
            </a:endParaRPr>
          </a:p>
          <a:p>
            <a:endParaRPr lang="zh-TW" altLang="zh-HK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26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0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-1"/>
            <a:ext cx="12192000" cy="1655545"/>
          </a:xfrm>
          <a:prstGeom prst="rect">
            <a:avLst/>
          </a:prstGeom>
          <a:solidFill>
            <a:srgbClr val="7F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US" altLang="zh-HK" sz="3200" b="1" dirty="0">
                <a:solidFill>
                  <a:schemeClr val="bg1"/>
                </a:solidFill>
              </a:rPr>
              <a:t>Look at the following pictures. </a:t>
            </a:r>
          </a:p>
          <a:p>
            <a:pPr algn="ctr">
              <a:defRPr/>
            </a:pPr>
            <a:r>
              <a:rPr kumimoji="0" lang="en-US" altLang="zh-HK" sz="3200" b="1" dirty="0">
                <a:solidFill>
                  <a:schemeClr val="bg1"/>
                </a:solidFill>
              </a:rPr>
              <a:t>Can you write a story about them?</a:t>
            </a:r>
            <a:endParaRPr kumimoji="0" lang="zh-HK" altLang="en-US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Picture 3" hidden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" t="5916" r="9296" b="10878"/>
          <a:stretch/>
        </p:blipFill>
        <p:spPr bwMode="auto">
          <a:xfrm rot="21359561">
            <a:off x="5568887" y="3712704"/>
            <a:ext cx="3045843" cy="220596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F40FE77C-A07E-41E7-898B-C40DAABF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076020AC-6CF9-4BC0-A995-CAB0518C5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9E3E3539-3133-4CC1-8158-D6E8C1D1B7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7E3D8E-6A42-4068-AF43-3B2F25E808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3640" y="1769211"/>
            <a:ext cx="6938802" cy="44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0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-1"/>
            <a:ext cx="12192000" cy="1655545"/>
          </a:xfrm>
          <a:prstGeom prst="rect">
            <a:avLst/>
          </a:prstGeom>
          <a:solidFill>
            <a:srgbClr val="7F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US" altLang="zh-HK" sz="3200" b="1" dirty="0">
                <a:solidFill>
                  <a:schemeClr val="bg1"/>
                </a:solidFill>
              </a:rPr>
              <a:t>A story has three parts.</a:t>
            </a:r>
            <a:endParaRPr kumimoji="0" lang="zh-HK" altLang="en-US" sz="4400" b="1" dirty="0">
              <a:solidFill>
                <a:schemeClr val="bg1"/>
              </a:solidFill>
            </a:endParaRPr>
          </a:p>
        </p:txBody>
      </p:sp>
      <p:pic>
        <p:nvPicPr>
          <p:cNvPr id="13" name="Picture 3" hidden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" t="5916" r="9296" b="10878"/>
          <a:stretch/>
        </p:blipFill>
        <p:spPr bwMode="auto">
          <a:xfrm rot="21359561">
            <a:off x="5568887" y="3712704"/>
            <a:ext cx="3045843" cy="220596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F40FE77C-A07E-41E7-898B-C40DAABF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076020AC-6CF9-4BC0-A995-CAB0518C5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9E3E3539-3133-4CC1-8158-D6E8C1D1B7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A6C1F8-5037-4497-B641-62EBB5B9F4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2471737"/>
            <a:ext cx="100584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0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-1"/>
            <a:ext cx="12192000" cy="1655545"/>
          </a:xfrm>
          <a:prstGeom prst="rect">
            <a:avLst/>
          </a:prstGeom>
          <a:solidFill>
            <a:srgbClr val="7F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kumimoji="0" lang="en-US" altLang="zh-HK" sz="3200" b="1" dirty="0">
                <a:solidFill>
                  <a:schemeClr val="bg1"/>
                </a:solidFill>
              </a:rPr>
              <a:t>We can use 5W1H questions in a story map </a:t>
            </a:r>
          </a:p>
          <a:p>
            <a:pPr algn="ctr">
              <a:defRPr/>
            </a:pPr>
            <a:r>
              <a:rPr kumimoji="0" lang="en-US" altLang="zh-HK" sz="3200" b="1" dirty="0">
                <a:solidFill>
                  <a:schemeClr val="bg1"/>
                </a:solidFill>
              </a:rPr>
              <a:t>to help us brainstorm ideas for the story.</a:t>
            </a:r>
          </a:p>
        </p:txBody>
      </p:sp>
      <p:pic>
        <p:nvPicPr>
          <p:cNvPr id="13" name="Picture 3" hidden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" t="5916" r="9296" b="10878"/>
          <a:stretch/>
        </p:blipFill>
        <p:spPr bwMode="auto">
          <a:xfrm rot="21359561">
            <a:off x="5568887" y="3712704"/>
            <a:ext cx="3045843" cy="220596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F40FE77C-A07E-41E7-898B-C40DAABF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076020AC-6CF9-4BC0-A995-CAB0518C5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9E3E3539-3133-4CC1-8158-D6E8C1D1B7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A6C1F8-5037-4497-B641-62EBB5B9F4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1919415"/>
            <a:ext cx="10058400" cy="1914525"/>
          </a:xfrm>
          <a:prstGeom prst="rect">
            <a:avLst/>
          </a:prstGeom>
        </p:spPr>
      </p:pic>
      <p:grpSp>
        <p:nvGrpSpPr>
          <p:cNvPr id="8" name="群組 13">
            <a:extLst>
              <a:ext uri="{FF2B5EF4-FFF2-40B4-BE49-F238E27FC236}">
                <a16:creationId xmlns:a16="http://schemas.microsoft.com/office/drawing/2014/main" id="{11FC7520-C2B9-4F90-8742-47A4D213F595}"/>
              </a:ext>
            </a:extLst>
          </p:cNvPr>
          <p:cNvGrpSpPr/>
          <p:nvPr/>
        </p:nvGrpSpPr>
        <p:grpSpPr>
          <a:xfrm>
            <a:off x="1309946" y="4112227"/>
            <a:ext cx="1691670" cy="1800226"/>
            <a:chOff x="1892299" y="2121004"/>
            <a:chExt cx="1691670" cy="1800226"/>
          </a:xfrm>
        </p:grpSpPr>
        <p:pic>
          <p:nvPicPr>
            <p:cNvPr id="10" name="Picture 4" descr="C:\Users\utangv2\Desktop\LEW5A post it notes.jpg">
              <a:extLst>
                <a:ext uri="{FF2B5EF4-FFF2-40B4-BE49-F238E27FC236}">
                  <a16:creationId xmlns:a16="http://schemas.microsoft.com/office/drawing/2014/main" id="{4FE211CC-138D-4DDA-BBA8-EF7824764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803" b="43938" l="7788" r="430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3" t="7410" r="57937" b="55260"/>
            <a:stretch/>
          </p:blipFill>
          <p:spPr bwMode="auto">
            <a:xfrm>
              <a:off x="1892299" y="2121004"/>
              <a:ext cx="1691670" cy="180022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9">
              <a:extLst>
                <a:ext uri="{FF2B5EF4-FFF2-40B4-BE49-F238E27FC236}">
                  <a16:creationId xmlns:a16="http://schemas.microsoft.com/office/drawing/2014/main" id="{F17ECA77-EB38-4BAC-9164-7EC875EF861D}"/>
                </a:ext>
              </a:extLst>
            </p:cNvPr>
            <p:cNvSpPr txBox="1"/>
            <p:nvPr/>
          </p:nvSpPr>
          <p:spPr>
            <a:xfrm rot="21249809">
              <a:off x="1999529" y="2744119"/>
              <a:ext cx="1530350" cy="553998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What?</a:t>
              </a:r>
              <a:endParaRPr lang="en-GB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群組 19">
            <a:extLst>
              <a:ext uri="{FF2B5EF4-FFF2-40B4-BE49-F238E27FC236}">
                <a16:creationId xmlns:a16="http://schemas.microsoft.com/office/drawing/2014/main" id="{69A6C22A-2057-40CE-8843-795A11EA26CC}"/>
              </a:ext>
            </a:extLst>
          </p:cNvPr>
          <p:cNvGrpSpPr/>
          <p:nvPr/>
        </p:nvGrpSpPr>
        <p:grpSpPr>
          <a:xfrm>
            <a:off x="7478530" y="4097811"/>
            <a:ext cx="1859266" cy="1968501"/>
            <a:chOff x="5506395" y="2036866"/>
            <a:chExt cx="1859266" cy="1968501"/>
          </a:xfrm>
        </p:grpSpPr>
        <p:pic>
          <p:nvPicPr>
            <p:cNvPr id="14" name="Picture 4" descr="C:\Users\utangv2\Desktop\LEW5A post it notes.jpg">
              <a:extLst>
                <a:ext uri="{FF2B5EF4-FFF2-40B4-BE49-F238E27FC236}">
                  <a16:creationId xmlns:a16="http://schemas.microsoft.com/office/drawing/2014/main" id="{955F66BE-9B2B-47B9-AAB9-11FFCE8848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2881" b="95918" l="56377" r="945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25" t="54847" r="8028" b="4334"/>
            <a:stretch/>
          </p:blipFill>
          <p:spPr bwMode="auto">
            <a:xfrm>
              <a:off x="5506395" y="2036866"/>
              <a:ext cx="1859266" cy="19685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29">
              <a:extLst>
                <a:ext uri="{FF2B5EF4-FFF2-40B4-BE49-F238E27FC236}">
                  <a16:creationId xmlns:a16="http://schemas.microsoft.com/office/drawing/2014/main" id="{5C0A9CD8-CE93-472B-B2DC-AF167D778CEC}"/>
                </a:ext>
              </a:extLst>
            </p:cNvPr>
            <p:cNvSpPr txBox="1"/>
            <p:nvPr/>
          </p:nvSpPr>
          <p:spPr>
            <a:xfrm rot="21366336">
              <a:off x="5670852" y="2702097"/>
              <a:ext cx="1530350" cy="553998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When?</a:t>
              </a:r>
              <a:endParaRPr lang="en-GB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群組 12">
            <a:extLst>
              <a:ext uri="{FF2B5EF4-FFF2-40B4-BE49-F238E27FC236}">
                <a16:creationId xmlns:a16="http://schemas.microsoft.com/office/drawing/2014/main" id="{A38B7EBA-FD76-4EF2-A0FD-D314B9C30AD3}"/>
              </a:ext>
            </a:extLst>
          </p:cNvPr>
          <p:cNvGrpSpPr/>
          <p:nvPr/>
        </p:nvGrpSpPr>
        <p:grpSpPr>
          <a:xfrm>
            <a:off x="3392590" y="4020241"/>
            <a:ext cx="1859266" cy="1968501"/>
            <a:chOff x="2053120" y="3893292"/>
            <a:chExt cx="1859266" cy="1968501"/>
          </a:xfrm>
        </p:grpSpPr>
        <p:pic>
          <p:nvPicPr>
            <p:cNvPr id="17" name="Picture 4" descr="C:\Users\utangv2\Desktop\LEW5A post it notes.jpg">
              <a:extLst>
                <a:ext uri="{FF2B5EF4-FFF2-40B4-BE49-F238E27FC236}">
                  <a16:creationId xmlns:a16="http://schemas.microsoft.com/office/drawing/2014/main" id="{2D0FBCFC-62C4-4504-A0C0-6D27BAA53D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1681" b="93577" l="4797" r="430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5" t="52944" r="56308" b="6237"/>
            <a:stretch/>
          </p:blipFill>
          <p:spPr bwMode="auto">
            <a:xfrm>
              <a:off x="2053120" y="3893292"/>
              <a:ext cx="1859266" cy="19685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文字方塊 31">
              <a:extLst>
                <a:ext uri="{FF2B5EF4-FFF2-40B4-BE49-F238E27FC236}">
                  <a16:creationId xmlns:a16="http://schemas.microsoft.com/office/drawing/2014/main" id="{4DA9BE1C-7F23-4650-8943-85BE4285544C}"/>
                </a:ext>
              </a:extLst>
            </p:cNvPr>
            <p:cNvSpPr txBox="1"/>
            <p:nvPr/>
          </p:nvSpPr>
          <p:spPr>
            <a:xfrm rot="21366336">
              <a:off x="2099733" y="4584135"/>
              <a:ext cx="1530350" cy="553998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Who?</a:t>
              </a:r>
              <a:endParaRPr lang="en-GB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1" name="群組 11">
            <a:extLst>
              <a:ext uri="{FF2B5EF4-FFF2-40B4-BE49-F238E27FC236}">
                <a16:creationId xmlns:a16="http://schemas.microsoft.com/office/drawing/2014/main" id="{24E33CC9-7161-4D38-8AF5-0E1CCC74BD49}"/>
              </a:ext>
            </a:extLst>
          </p:cNvPr>
          <p:cNvGrpSpPr/>
          <p:nvPr/>
        </p:nvGrpSpPr>
        <p:grpSpPr>
          <a:xfrm>
            <a:off x="5399268" y="4112227"/>
            <a:ext cx="1870012" cy="1855627"/>
            <a:chOff x="3720181" y="3876884"/>
            <a:chExt cx="1870012" cy="1855627"/>
          </a:xfrm>
        </p:grpSpPr>
        <p:pic>
          <p:nvPicPr>
            <p:cNvPr id="23" name="Picture 5" descr="C:\Users\utangv2\Documents\My Documents\LEAP\photos\AL1125927_Neirfy. Shutterstock.jpg">
              <a:extLst>
                <a:ext uri="{FF2B5EF4-FFF2-40B4-BE49-F238E27FC236}">
                  <a16:creationId xmlns:a16="http://schemas.microsoft.com/office/drawing/2014/main" id="{774D7B81-7BEC-43EC-A651-7059B612DD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897" b="48589" l="5145" r="479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9" t="7054" r="52251" b="52508"/>
            <a:stretch/>
          </p:blipFill>
          <p:spPr bwMode="auto">
            <a:xfrm>
              <a:off x="3720181" y="3876884"/>
              <a:ext cx="1870012" cy="18556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文字方塊 32">
              <a:extLst>
                <a:ext uri="{FF2B5EF4-FFF2-40B4-BE49-F238E27FC236}">
                  <a16:creationId xmlns:a16="http://schemas.microsoft.com/office/drawing/2014/main" id="{32CA5CE4-924B-4BF5-A804-B8462C0B15C3}"/>
                </a:ext>
              </a:extLst>
            </p:cNvPr>
            <p:cNvSpPr txBox="1"/>
            <p:nvPr/>
          </p:nvSpPr>
          <p:spPr>
            <a:xfrm rot="400372">
              <a:off x="3958999" y="4584137"/>
              <a:ext cx="1530350" cy="553998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Why?</a:t>
              </a:r>
              <a:endParaRPr lang="en-GB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群組 10">
            <a:extLst>
              <a:ext uri="{FF2B5EF4-FFF2-40B4-BE49-F238E27FC236}">
                <a16:creationId xmlns:a16="http://schemas.microsoft.com/office/drawing/2014/main" id="{F909AD39-28CE-407C-BD89-361C704D8827}"/>
              </a:ext>
            </a:extLst>
          </p:cNvPr>
          <p:cNvGrpSpPr/>
          <p:nvPr/>
        </p:nvGrpSpPr>
        <p:grpSpPr>
          <a:xfrm>
            <a:off x="9756296" y="4097811"/>
            <a:ext cx="1691670" cy="1800226"/>
            <a:chOff x="5590193" y="3961021"/>
            <a:chExt cx="1691670" cy="1800226"/>
          </a:xfrm>
        </p:grpSpPr>
        <p:pic>
          <p:nvPicPr>
            <p:cNvPr id="26" name="Picture 4" descr="C:\Users\utangv2\Desktop\LEW5A post it notes.jpg">
              <a:extLst>
                <a:ext uri="{FF2B5EF4-FFF2-40B4-BE49-F238E27FC236}">
                  <a16:creationId xmlns:a16="http://schemas.microsoft.com/office/drawing/2014/main" id="{83E378E2-57E4-4E41-B286-A7AC63D049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803" b="43938" l="7788" r="430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3" t="7410" r="57937" b="55260"/>
            <a:stretch/>
          </p:blipFill>
          <p:spPr bwMode="auto">
            <a:xfrm>
              <a:off x="5590193" y="3961021"/>
              <a:ext cx="1691670" cy="180022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文字方塊 33">
              <a:extLst>
                <a:ext uri="{FF2B5EF4-FFF2-40B4-BE49-F238E27FC236}">
                  <a16:creationId xmlns:a16="http://schemas.microsoft.com/office/drawing/2014/main" id="{D8F7BAC4-B1C4-41F2-9BE4-96052B46B1B5}"/>
                </a:ext>
              </a:extLst>
            </p:cNvPr>
            <p:cNvSpPr txBox="1"/>
            <p:nvPr/>
          </p:nvSpPr>
          <p:spPr>
            <a:xfrm rot="21429704">
              <a:off x="5680809" y="4584137"/>
              <a:ext cx="1530350" cy="553998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How?</a:t>
              </a:r>
              <a:endParaRPr lang="en-GB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3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0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-1"/>
            <a:ext cx="12192000" cy="1655545"/>
          </a:xfrm>
          <a:prstGeom prst="rect">
            <a:avLst/>
          </a:prstGeom>
          <a:solidFill>
            <a:srgbClr val="7F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HK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Let’s start with the beginning of the story.</a:t>
            </a:r>
          </a:p>
          <a:p>
            <a:pPr algn="ctr" eaLnBrk="1" hangingPunct="1">
              <a:defRPr/>
            </a:pPr>
            <a:r>
              <a:rPr kumimoji="0" lang="en-US" altLang="zh-HK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What can we ask about this picture?</a:t>
            </a:r>
          </a:p>
        </p:txBody>
      </p:sp>
      <p:pic>
        <p:nvPicPr>
          <p:cNvPr id="13" name="Picture 3" hidden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" t="5916" r="9296" b="10878"/>
          <a:stretch/>
        </p:blipFill>
        <p:spPr bwMode="auto">
          <a:xfrm rot="21359561">
            <a:off x="5568887" y="3712704"/>
            <a:ext cx="3045843" cy="220596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F40FE77C-A07E-41E7-898B-C40DAABF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076020AC-6CF9-4BC0-A995-CAB0518C5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9E3E3539-3133-4CC1-8158-D6E8C1D1B7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88AC76-273F-469C-B409-00F9A675FC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903" y="1820399"/>
            <a:ext cx="5070308" cy="3217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466458-1262-450C-9203-659C78BAF8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1980" y="2547186"/>
            <a:ext cx="6166117" cy="176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0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0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-1"/>
            <a:ext cx="12192000" cy="1655545"/>
          </a:xfrm>
          <a:prstGeom prst="rect">
            <a:avLst/>
          </a:prstGeom>
          <a:solidFill>
            <a:srgbClr val="7F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HK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Pictures 2 and 3 form the middle of the story. </a:t>
            </a:r>
          </a:p>
          <a:p>
            <a:pPr algn="ctr" eaLnBrk="1" hangingPunct="1">
              <a:defRPr/>
            </a:pPr>
            <a:r>
              <a:rPr kumimoji="0" lang="en-US" altLang="zh-HK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What can we ask about these pictures?</a:t>
            </a:r>
          </a:p>
        </p:txBody>
      </p:sp>
      <p:pic>
        <p:nvPicPr>
          <p:cNvPr id="13" name="Picture 3" hidden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" t="5916" r="9296" b="10878"/>
          <a:stretch/>
        </p:blipFill>
        <p:spPr bwMode="auto">
          <a:xfrm rot="21359561">
            <a:off x="5568887" y="3712704"/>
            <a:ext cx="3045843" cy="220596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F40FE77C-A07E-41E7-898B-C40DAABF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076020AC-6CF9-4BC0-A995-CAB0518C5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9E3E3539-3133-4CC1-8158-D6E8C1D1B7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69FD7A-8051-4BCB-BCAE-E57FFA564F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6286" y="1655544"/>
            <a:ext cx="4071424" cy="2558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56EFA8-F280-4DA1-85C6-C3169C06DD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2412" y="1656087"/>
            <a:ext cx="4015284" cy="25574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8B5837-4E17-45DE-841A-341692E34A26}"/>
              </a:ext>
            </a:extLst>
          </p:cNvPr>
          <p:cNvSpPr txBox="1"/>
          <p:nvPr/>
        </p:nvSpPr>
        <p:spPr>
          <a:xfrm>
            <a:off x="2056286" y="4237889"/>
            <a:ext cx="8007320" cy="2201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The middle of a story usually answers these questions: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What happened?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What did the characters do / say?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How did the characters feel?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6039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0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-1"/>
            <a:ext cx="12192000" cy="1655545"/>
          </a:xfrm>
          <a:prstGeom prst="rect">
            <a:avLst/>
          </a:prstGeom>
          <a:solidFill>
            <a:srgbClr val="7F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HK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You can create your own ending for the story.</a:t>
            </a:r>
          </a:p>
          <a:p>
            <a:pPr algn="ctr" eaLnBrk="1" hangingPunct="1">
              <a:defRPr/>
            </a:pPr>
            <a:r>
              <a:rPr kumimoji="0" lang="en-US" altLang="zh-HK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Here are some ideas to guide you.</a:t>
            </a:r>
          </a:p>
        </p:txBody>
      </p:sp>
      <p:pic>
        <p:nvPicPr>
          <p:cNvPr id="13" name="Picture 3" hidden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" t="5916" r="9296" b="10878"/>
          <a:stretch/>
        </p:blipFill>
        <p:spPr bwMode="auto">
          <a:xfrm rot="21359561">
            <a:off x="5568887" y="3712704"/>
            <a:ext cx="3045843" cy="220596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F40FE77C-A07E-41E7-898B-C40DAABF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076020AC-6CF9-4BC0-A995-CAB0518C5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9E3E3539-3133-4CC1-8158-D6E8C1D1B7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8B5837-4E17-45DE-841A-341692E34A26}"/>
              </a:ext>
            </a:extLst>
          </p:cNvPr>
          <p:cNvSpPr txBox="1"/>
          <p:nvPr/>
        </p:nvSpPr>
        <p:spPr>
          <a:xfrm>
            <a:off x="5449553" y="2864725"/>
            <a:ext cx="4565673" cy="97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What happened in the end?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How did the characters feel?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42513-29A3-4699-B5E3-1DCECD55DB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242" y="1956660"/>
            <a:ext cx="4595311" cy="294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3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0">
            <a:extLst>
              <a:ext uri="{FF2B5EF4-FFF2-40B4-BE49-F238E27FC236}">
                <a16:creationId xmlns:a16="http://schemas.microsoft.com/office/drawing/2014/main" id="{DA8C9C72-846B-4286-838F-A26EED7C4C0A}"/>
              </a:ext>
            </a:extLst>
          </p:cNvPr>
          <p:cNvSpPr/>
          <p:nvPr/>
        </p:nvSpPr>
        <p:spPr>
          <a:xfrm>
            <a:off x="0" y="-1"/>
            <a:ext cx="12192000" cy="1655545"/>
          </a:xfrm>
          <a:prstGeom prst="rect">
            <a:avLst/>
          </a:prstGeom>
          <a:solidFill>
            <a:srgbClr val="7F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HK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Here are some more writing tips. </a:t>
            </a:r>
            <a:endParaRPr kumimoji="0" lang="zh-HK" altLang="en-US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Picture 3" hidden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" t="5916" r="9296" b="10878"/>
          <a:stretch/>
        </p:blipFill>
        <p:spPr bwMode="auto">
          <a:xfrm rot="21359561">
            <a:off x="5568887" y="3712704"/>
            <a:ext cx="3045843" cy="220596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 descr="Logo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F40FE77C-A07E-41E7-898B-C40DAABF8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13" y="6423660"/>
            <a:ext cx="1941327" cy="340041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076020AC-6CF9-4BC0-A995-CAB0518C5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7" y="6437642"/>
            <a:ext cx="2215119" cy="31207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9E3E3539-3133-4CC1-8158-D6E8C1D1B7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17" y="6421832"/>
            <a:ext cx="1941327" cy="34186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3E9324-824E-4506-959F-990664CAC4AC}"/>
              </a:ext>
            </a:extLst>
          </p:cNvPr>
          <p:cNvSpPr/>
          <p:nvPr/>
        </p:nvSpPr>
        <p:spPr>
          <a:xfrm>
            <a:off x="1249251" y="2929944"/>
            <a:ext cx="9672034" cy="2002664"/>
          </a:xfrm>
          <a:prstGeom prst="roundRect">
            <a:avLst/>
          </a:prstGeom>
          <a:noFill/>
          <a:ln w="38100">
            <a:solidFill>
              <a:srgbClr val="F7972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5E20697-6031-4567-A31A-9BA30BC23B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17" y="2008341"/>
            <a:ext cx="960122" cy="1158242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A264CC-B580-46E7-A6FA-ABE99558C4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8300" y="3044128"/>
            <a:ext cx="9124950" cy="17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D1B48D37804783D17472D012FCF0" ma:contentTypeVersion="12" ma:contentTypeDescription="Create a new document." ma:contentTypeScope="" ma:versionID="1496a34548496356a7457aaf601f5b89">
  <xsd:schema xmlns:xsd="http://www.w3.org/2001/XMLSchema" xmlns:xs="http://www.w3.org/2001/XMLSchema" xmlns:p="http://schemas.microsoft.com/office/2006/metadata/properties" xmlns:ns2="29be644b-5e4f-49fa-a0ad-cc9dfdad035c" xmlns:ns3="cf272f4c-6868-450d-b92c-fe9379541044" targetNamespace="http://schemas.microsoft.com/office/2006/metadata/properties" ma:root="true" ma:fieldsID="02001c81c0f4ebedccd878c7a8234d50" ns2:_="" ns3:_="">
    <xsd:import namespace="29be644b-5e4f-49fa-a0ad-cc9dfdad035c"/>
    <xsd:import namespace="cf272f4c-6868-450d-b92c-fe9379541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e644b-5e4f-49fa-a0ad-cc9dfdad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72f4c-6868-450d-b92c-fe93795410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9a6e0a-5fc0-44ea-a52d-d7072c3bf732}" ma:internalName="TaxCatchAll" ma:showField="CatchAllData" ma:web="cf272f4c-6868-450d-b92c-fe9379541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272f4c-6868-450d-b92c-fe9379541044" xsi:nil="true"/>
    <lcf76f155ced4ddcb4097134ff3c332f xmlns="29be644b-5e4f-49fa-a0ad-cc9dfdad035c">
      <Terms xmlns="http://schemas.microsoft.com/office/infopath/2007/PartnerControls"/>
    </lcf76f155ced4ddcb4097134ff3c332f>
    <SharedWithUsers xmlns="cf272f4c-6868-450d-b92c-fe9379541044">
      <UserInfo>
        <DisplayName/>
        <AccountId xsi:nil="true"/>
        <AccountType/>
      </UserInfo>
    </SharedWithUsers>
    <MediaLengthInSeconds xmlns="29be644b-5e4f-49fa-a0ad-cc9dfdad035c" xsi:nil="true"/>
  </documentManagement>
</p:properties>
</file>

<file path=customXml/itemProps1.xml><?xml version="1.0" encoding="utf-8"?>
<ds:datastoreItem xmlns:ds="http://schemas.openxmlformats.org/officeDocument/2006/customXml" ds:itemID="{6A2C7F01-025A-4AE1-A892-4553D8F5FD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e644b-5e4f-49fa-a0ad-cc9dfdad035c"/>
    <ds:schemaRef ds:uri="cf272f4c-6868-450d-b92c-fe9379541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F33D02-727F-411F-B4CE-91C8850D12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8CDE98-2EC4-46A5-B3C2-E9B5EE679E56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cf272f4c-6868-450d-b92c-fe9379541044"/>
    <ds:schemaRef ds:uri="http://purl.org/dc/elements/1.1/"/>
    <ds:schemaRef ds:uri="29be644b-5e4f-49fa-a0ad-cc9dfdad035c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727</Words>
  <Application>Microsoft Office PowerPoint</Application>
  <PresentationFormat>Widescreen</PresentationFormat>
  <Paragraphs>120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Candara</vt:lpstr>
      <vt:lpstr>Cavolini</vt:lpstr>
      <vt:lpstr>Open Sans ExtraBold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User</dc:creator>
  <cp:lastModifiedBy>Catherine Leung</cp:lastModifiedBy>
  <cp:revision>111</cp:revision>
  <dcterms:created xsi:type="dcterms:W3CDTF">2017-09-08T03:40:02Z</dcterms:created>
  <dcterms:modified xsi:type="dcterms:W3CDTF">2022-11-22T04:48:32Z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0x010100BF7FD1B48D37804783D17472D012FCF0</vt:lpwstr>
  </property>
  <property fmtid="{D5CDD505-2E9C-101B-9397-08002B2CF9AE}" pid="3" name="MediaServiceImageTags">
    <vt:lpwstr/>
  </property>
  <property fmtid="{D5CDD505-2E9C-101B-9397-08002B2CF9AE}" pid="4" name="Order">
    <vt:r8>47806200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