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30"/>
  </p:notesMasterIdLst>
  <p:sldIdLst>
    <p:sldId id="290" r:id="rId6"/>
    <p:sldId id="258" r:id="rId7"/>
    <p:sldId id="268" r:id="rId8"/>
    <p:sldId id="391" r:id="rId9"/>
    <p:sldId id="392" r:id="rId10"/>
    <p:sldId id="395" r:id="rId11"/>
    <p:sldId id="393" r:id="rId12"/>
    <p:sldId id="308" r:id="rId13"/>
    <p:sldId id="378" r:id="rId14"/>
    <p:sldId id="358" r:id="rId15"/>
    <p:sldId id="394" r:id="rId16"/>
    <p:sldId id="275" r:id="rId17"/>
    <p:sldId id="263" r:id="rId18"/>
    <p:sldId id="385" r:id="rId19"/>
    <p:sldId id="388" r:id="rId20"/>
    <p:sldId id="386" r:id="rId21"/>
    <p:sldId id="387" r:id="rId22"/>
    <p:sldId id="362" r:id="rId23"/>
    <p:sldId id="396" r:id="rId24"/>
    <p:sldId id="352" r:id="rId25"/>
    <p:sldId id="389" r:id="rId26"/>
    <p:sldId id="390" r:id="rId27"/>
    <p:sldId id="286" r:id="rId28"/>
    <p:sldId id="29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CC"/>
    <a:srgbClr val="F7FEC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9B7D59-66C3-4342-97B3-09D458846590}" v="15" dt="2022-10-14T09:53:20.796"/>
    <p1510:client id="{FC1711B5-34C0-8C67-AC84-60B315950191}" v="38" dt="2022-11-17T10:58:21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73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Leung" userId="S::catherine.leung@pearson.com::dabd965c-b78d-4221-bc96-18215785a5a0" providerId="AD" clId="Web-{66DC422B-B004-F3A2-1E27-D21288B50945}"/>
    <pc:docChg chg="delSld">
      <pc:chgData name="Catherine Leung" userId="S::catherine.leung@pearson.com::dabd965c-b78d-4221-bc96-18215785a5a0" providerId="AD" clId="Web-{66DC422B-B004-F3A2-1E27-D21288B50945}" dt="2022-08-04T03:06:23.562" v="0"/>
      <pc:docMkLst>
        <pc:docMk/>
      </pc:docMkLst>
      <pc:sldChg chg="del">
        <pc:chgData name="Catherine Leung" userId="S::catherine.leung@pearson.com::dabd965c-b78d-4221-bc96-18215785a5a0" providerId="AD" clId="Web-{66DC422B-B004-F3A2-1E27-D21288B50945}" dt="2022-08-04T03:06:23.562" v="0"/>
        <pc:sldMkLst>
          <pc:docMk/>
          <pc:sldMk cId="1640526064" sldId="296"/>
        </pc:sldMkLst>
      </pc:sldChg>
    </pc:docChg>
  </pc:docChgLst>
  <pc:docChgLst>
    <pc:chgData name="Vivian Tang" userId="c38f7cfe-078d-4502-85d2-92bb7fe749ff" providerId="ADAL" clId="{00EDB633-55DD-4204-8D9A-BB85EC940D32}"/>
    <pc:docChg chg="undo redo custSel addSld delSld modSld sldOrd">
      <pc:chgData name="Vivian Tang" userId="c38f7cfe-078d-4502-85d2-92bb7fe749ff" providerId="ADAL" clId="{00EDB633-55DD-4204-8D9A-BB85EC940D32}" dt="2022-07-21T08:25:11.120" v="988"/>
      <pc:docMkLst>
        <pc:docMk/>
      </pc:docMkLst>
      <pc:sldChg chg="addSp delSp modSp mod">
        <pc:chgData name="Vivian Tang" userId="c38f7cfe-078d-4502-85d2-92bb7fe749ff" providerId="ADAL" clId="{00EDB633-55DD-4204-8D9A-BB85EC940D32}" dt="2022-07-21T08:24:51.846" v="970"/>
        <pc:sldMkLst>
          <pc:docMk/>
          <pc:sldMk cId="3194359110" sldId="258"/>
        </pc:sldMkLst>
        <pc:spChg chg="mod">
          <ac:chgData name="Vivian Tang" userId="c38f7cfe-078d-4502-85d2-92bb7fe749ff" providerId="ADAL" clId="{00EDB633-55DD-4204-8D9A-BB85EC940D32}" dt="2022-07-21T08:08:57.681" v="897" actId="164"/>
          <ac:spMkLst>
            <pc:docMk/>
            <pc:sldMk cId="3194359110" sldId="258"/>
            <ac:spMk id="7" creationId="{3AD4E4A3-3B4A-4783-B5FA-4F036D37A2BC}"/>
          </ac:spMkLst>
        </pc:spChg>
        <pc:spChg chg="add mod">
          <ac:chgData name="Vivian Tang" userId="c38f7cfe-078d-4502-85d2-92bb7fe749ff" providerId="ADAL" clId="{00EDB633-55DD-4204-8D9A-BB85EC940D32}" dt="2022-07-21T08:08:57.681" v="897" actId="164"/>
          <ac:spMkLst>
            <pc:docMk/>
            <pc:sldMk cId="3194359110" sldId="258"/>
            <ac:spMk id="10" creationId="{6765FAEA-DCBB-4AC9-9447-B095910BBB8D}"/>
          </ac:spMkLst>
        </pc:spChg>
        <pc:grpChg chg="add mod ord">
          <ac:chgData name="Vivian Tang" userId="c38f7cfe-078d-4502-85d2-92bb7fe749ff" providerId="ADAL" clId="{00EDB633-55DD-4204-8D9A-BB85EC940D32}" dt="2022-07-21T08:08:58.905" v="898" actId="167"/>
          <ac:grpSpMkLst>
            <pc:docMk/>
            <pc:sldMk cId="3194359110" sldId="258"/>
            <ac:grpSpMk id="11" creationId="{41001CD9-5453-463D-8882-50A7AACE6F7C}"/>
          </ac:grpSpMkLst>
        </pc:grpChg>
        <pc:picChg chg="del">
          <ac:chgData name="Vivian Tang" userId="c38f7cfe-078d-4502-85d2-92bb7fe749ff" providerId="ADAL" clId="{00EDB633-55DD-4204-8D9A-BB85EC940D32}" dt="2022-07-21T08:08:42.786" v="889" actId="478"/>
          <ac:picMkLst>
            <pc:docMk/>
            <pc:sldMk cId="3194359110" sldId="258"/>
            <ac:picMk id="5" creationId="{88BAAB8E-F1AB-46EF-A518-54DC1959DF02}"/>
          </ac:picMkLst>
        </pc:picChg>
        <pc:picChg chg="add mod">
          <ac:chgData name="Vivian Tang" userId="c38f7cfe-078d-4502-85d2-92bb7fe749ff" providerId="ADAL" clId="{00EDB633-55DD-4204-8D9A-BB85EC940D32}" dt="2022-07-21T08:08:45.964" v="892" actId="1076"/>
          <ac:picMkLst>
            <pc:docMk/>
            <pc:sldMk cId="3194359110" sldId="258"/>
            <ac:picMk id="9" creationId="{529CBA1F-160A-4966-B90E-3E6FE88434C5}"/>
          </ac:picMkLst>
        </pc:picChg>
        <pc:picChg chg="add del mod">
          <ac:chgData name="Vivian Tang" userId="c38f7cfe-078d-4502-85d2-92bb7fe749ff" providerId="ADAL" clId="{00EDB633-55DD-4204-8D9A-BB85EC940D32}" dt="2022-07-21T08:19:04.297" v="923" actId="21"/>
          <ac:picMkLst>
            <pc:docMk/>
            <pc:sldMk cId="3194359110" sldId="258"/>
            <ac:picMk id="12" creationId="{6A18CE86-D93E-4610-9CAF-79E0A6AE4494}"/>
          </ac:picMkLst>
        </pc:picChg>
        <pc:picChg chg="add del mod">
          <ac:chgData name="Vivian Tang" userId="c38f7cfe-078d-4502-85d2-92bb7fe749ff" providerId="ADAL" clId="{00EDB633-55DD-4204-8D9A-BB85EC940D32}" dt="2022-07-21T08:19:04.297" v="923" actId="21"/>
          <ac:picMkLst>
            <pc:docMk/>
            <pc:sldMk cId="3194359110" sldId="258"/>
            <ac:picMk id="13" creationId="{0D939898-6CB9-46B4-8FE0-AD2BF0339080}"/>
          </ac:picMkLst>
        </pc:picChg>
        <pc:picChg chg="add del mod">
          <ac:chgData name="Vivian Tang" userId="c38f7cfe-078d-4502-85d2-92bb7fe749ff" providerId="ADAL" clId="{00EDB633-55DD-4204-8D9A-BB85EC940D32}" dt="2022-07-21T08:24:39.632" v="966" actId="21"/>
          <ac:picMkLst>
            <pc:docMk/>
            <pc:sldMk cId="3194359110" sldId="258"/>
            <ac:picMk id="14" creationId="{9F59A77F-8889-4223-ACB8-E5038723A295}"/>
          </ac:picMkLst>
        </pc:picChg>
        <pc:picChg chg="add del mod">
          <ac:chgData name="Vivian Tang" userId="c38f7cfe-078d-4502-85d2-92bb7fe749ff" providerId="ADAL" clId="{00EDB633-55DD-4204-8D9A-BB85EC940D32}" dt="2022-07-21T08:24:39.632" v="966" actId="21"/>
          <ac:picMkLst>
            <pc:docMk/>
            <pc:sldMk cId="3194359110" sldId="258"/>
            <ac:picMk id="15" creationId="{C4D7BF37-DF0F-4EA3-A9BF-9044240566A6}"/>
          </ac:picMkLst>
        </pc:picChg>
        <pc:picChg chg="add mod">
          <ac:chgData name="Vivian Tang" userId="c38f7cfe-078d-4502-85d2-92bb7fe749ff" providerId="ADAL" clId="{00EDB633-55DD-4204-8D9A-BB85EC940D32}" dt="2022-07-21T08:24:51.846" v="970"/>
          <ac:picMkLst>
            <pc:docMk/>
            <pc:sldMk cId="3194359110" sldId="258"/>
            <ac:picMk id="16" creationId="{9FB17FB5-BE5F-4949-95B1-DC5671706513}"/>
          </ac:picMkLst>
        </pc:picChg>
        <pc:picChg chg="add mod">
          <ac:chgData name="Vivian Tang" userId="c38f7cfe-078d-4502-85d2-92bb7fe749ff" providerId="ADAL" clId="{00EDB633-55DD-4204-8D9A-BB85EC940D32}" dt="2022-07-21T08:24:51.846" v="970"/>
          <ac:picMkLst>
            <pc:docMk/>
            <pc:sldMk cId="3194359110" sldId="258"/>
            <ac:picMk id="17" creationId="{552934F5-041F-4695-A077-4FAB76910FC1}"/>
          </ac:picMkLst>
        </pc:picChg>
      </pc:sldChg>
      <pc:sldChg chg="addSp modSp">
        <pc:chgData name="Vivian Tang" userId="c38f7cfe-078d-4502-85d2-92bb7fe749ff" providerId="ADAL" clId="{00EDB633-55DD-4204-8D9A-BB85EC940D32}" dt="2022-07-21T08:24:52.747" v="971"/>
        <pc:sldMkLst>
          <pc:docMk/>
          <pc:sldMk cId="1429111685" sldId="259"/>
        </pc:sldMkLst>
        <pc:spChg chg="mod">
          <ac:chgData name="Vivian Tang" userId="c38f7cfe-078d-4502-85d2-92bb7fe749ff" providerId="ADAL" clId="{00EDB633-55DD-4204-8D9A-BB85EC940D32}" dt="2022-07-21T07:29:07.855" v="871" actId="207"/>
          <ac:spMkLst>
            <pc:docMk/>
            <pc:sldMk cId="1429111685" sldId="259"/>
            <ac:spMk id="18" creationId="{00000000-0000-0000-0000-000000000000}"/>
          </ac:spMkLst>
        </pc:spChg>
        <pc:spChg chg="mod">
          <ac:chgData name="Vivian Tang" userId="c38f7cfe-078d-4502-85d2-92bb7fe749ff" providerId="ADAL" clId="{00EDB633-55DD-4204-8D9A-BB85EC940D32}" dt="2022-07-21T07:29:10.450" v="872" actId="207"/>
          <ac:spMkLst>
            <pc:docMk/>
            <pc:sldMk cId="1429111685" sldId="259"/>
            <ac:spMk id="36" creationId="{00000000-0000-0000-0000-000000000000}"/>
          </ac:spMkLst>
        </pc:spChg>
        <pc:picChg chg="add mod">
          <ac:chgData name="Vivian Tang" userId="c38f7cfe-078d-4502-85d2-92bb7fe749ff" providerId="ADAL" clId="{00EDB633-55DD-4204-8D9A-BB85EC940D32}" dt="2022-07-21T08:24:52.747" v="971"/>
          <ac:picMkLst>
            <pc:docMk/>
            <pc:sldMk cId="1429111685" sldId="259"/>
            <ac:picMk id="35" creationId="{56E7DBDC-C650-48FB-8173-CCBDE4DC1E44}"/>
          </ac:picMkLst>
        </pc:picChg>
        <pc:picChg chg="add mod">
          <ac:chgData name="Vivian Tang" userId="c38f7cfe-078d-4502-85d2-92bb7fe749ff" providerId="ADAL" clId="{00EDB633-55DD-4204-8D9A-BB85EC940D32}" dt="2022-07-21T08:24:52.747" v="971"/>
          <ac:picMkLst>
            <pc:docMk/>
            <pc:sldMk cId="1429111685" sldId="259"/>
            <ac:picMk id="57" creationId="{FF2B9E62-8937-4F05-A4AE-C4FC642BFE50}"/>
          </ac:picMkLst>
        </pc:picChg>
      </pc:sldChg>
      <pc:sldChg chg="addSp modSp">
        <pc:chgData name="Vivian Tang" userId="c38f7cfe-078d-4502-85d2-92bb7fe749ff" providerId="ADAL" clId="{00EDB633-55DD-4204-8D9A-BB85EC940D32}" dt="2022-07-21T08:24:54.168" v="973"/>
        <pc:sldMkLst>
          <pc:docMk/>
          <pc:sldMk cId="1929413710" sldId="260"/>
        </pc:sldMkLst>
        <pc:picChg chg="add mod">
          <ac:chgData name="Vivian Tang" userId="c38f7cfe-078d-4502-85d2-92bb7fe749ff" providerId="ADAL" clId="{00EDB633-55DD-4204-8D9A-BB85EC940D32}" dt="2022-07-21T08:24:54.168" v="973"/>
          <ac:picMkLst>
            <pc:docMk/>
            <pc:sldMk cId="1929413710" sldId="260"/>
            <ac:picMk id="34" creationId="{D809DCAC-456B-4715-A220-E6A78014E4A9}"/>
          </ac:picMkLst>
        </pc:picChg>
        <pc:picChg chg="add mod">
          <ac:chgData name="Vivian Tang" userId="c38f7cfe-078d-4502-85d2-92bb7fe749ff" providerId="ADAL" clId="{00EDB633-55DD-4204-8D9A-BB85EC940D32}" dt="2022-07-21T08:24:54.168" v="973"/>
          <ac:picMkLst>
            <pc:docMk/>
            <pc:sldMk cId="1929413710" sldId="260"/>
            <ac:picMk id="35" creationId="{3BDA88E8-70E5-418B-866A-F5DCF7918F39}"/>
          </ac:picMkLst>
        </pc:picChg>
      </pc:sldChg>
      <pc:sldChg chg="addSp modSp">
        <pc:chgData name="Vivian Tang" userId="c38f7cfe-078d-4502-85d2-92bb7fe749ff" providerId="ADAL" clId="{00EDB633-55DD-4204-8D9A-BB85EC940D32}" dt="2022-07-21T08:24:54.952" v="974"/>
        <pc:sldMkLst>
          <pc:docMk/>
          <pc:sldMk cId="2642922577" sldId="261"/>
        </pc:sldMkLst>
        <pc:picChg chg="add mod">
          <ac:chgData name="Vivian Tang" userId="c38f7cfe-078d-4502-85d2-92bb7fe749ff" providerId="ADAL" clId="{00EDB633-55DD-4204-8D9A-BB85EC940D32}" dt="2022-07-21T08:24:54.952" v="974"/>
          <ac:picMkLst>
            <pc:docMk/>
            <pc:sldMk cId="2642922577" sldId="261"/>
            <ac:picMk id="17" creationId="{59F7385A-6937-4237-A5B8-AE2E8E76CF7B}"/>
          </ac:picMkLst>
        </pc:picChg>
        <pc:picChg chg="add mod">
          <ac:chgData name="Vivian Tang" userId="c38f7cfe-078d-4502-85d2-92bb7fe749ff" providerId="ADAL" clId="{00EDB633-55DD-4204-8D9A-BB85EC940D32}" dt="2022-07-21T08:24:54.952" v="974"/>
          <ac:picMkLst>
            <pc:docMk/>
            <pc:sldMk cId="2642922577" sldId="261"/>
            <ac:picMk id="18" creationId="{1D866EF3-080B-4872-90FE-80D1AB6F8916}"/>
          </ac:picMkLst>
        </pc:picChg>
      </pc:sldChg>
      <pc:sldChg chg="addSp delSp modSp mod">
        <pc:chgData name="Vivian Tang" userId="c38f7cfe-078d-4502-85d2-92bb7fe749ff" providerId="ADAL" clId="{00EDB633-55DD-4204-8D9A-BB85EC940D32}" dt="2022-07-21T08:10:17.736" v="917" actId="1076"/>
        <pc:sldMkLst>
          <pc:docMk/>
          <pc:sldMk cId="3689288469" sldId="262"/>
        </pc:sldMkLst>
        <pc:spChg chg="mod">
          <ac:chgData name="Vivian Tang" userId="c38f7cfe-078d-4502-85d2-92bb7fe749ff" providerId="ADAL" clId="{00EDB633-55DD-4204-8D9A-BB85EC940D32}" dt="2022-07-21T07:28:29.509" v="806" actId="1076"/>
          <ac:spMkLst>
            <pc:docMk/>
            <pc:sldMk cId="3689288469" sldId="262"/>
            <ac:spMk id="3" creationId="{64E8A615-54A7-40B3-9BE8-3B548E6738CA}"/>
          </ac:spMkLst>
        </pc:spChg>
        <pc:spChg chg="mod">
          <ac:chgData name="Vivian Tang" userId="c38f7cfe-078d-4502-85d2-92bb7fe749ff" providerId="ADAL" clId="{00EDB633-55DD-4204-8D9A-BB85EC940D32}" dt="2022-07-21T07:28:29.509" v="806" actId="1076"/>
          <ac:spMkLst>
            <pc:docMk/>
            <pc:sldMk cId="3689288469" sldId="262"/>
            <ac:spMk id="4" creationId="{716F7A8B-F22E-4621-B322-804F95AA2D61}"/>
          </ac:spMkLst>
        </pc:spChg>
        <pc:spChg chg="mod">
          <ac:chgData name="Vivian Tang" userId="c38f7cfe-078d-4502-85d2-92bb7fe749ff" providerId="ADAL" clId="{00EDB633-55DD-4204-8D9A-BB85EC940D32}" dt="2022-07-21T07:28:29.509" v="806" actId="1076"/>
          <ac:spMkLst>
            <pc:docMk/>
            <pc:sldMk cId="3689288469" sldId="262"/>
            <ac:spMk id="5" creationId="{3A005ADF-EEF1-499B-B8A6-DC93360B3E54}"/>
          </ac:spMkLst>
        </pc:spChg>
        <pc:spChg chg="mod">
          <ac:chgData name="Vivian Tang" userId="c38f7cfe-078d-4502-85d2-92bb7fe749ff" providerId="ADAL" clId="{00EDB633-55DD-4204-8D9A-BB85EC940D32}" dt="2022-07-21T07:28:29.509" v="806" actId="1076"/>
          <ac:spMkLst>
            <pc:docMk/>
            <pc:sldMk cId="3689288469" sldId="262"/>
            <ac:spMk id="6" creationId="{808E942C-7EE3-4175-8580-9B99E3C75EBB}"/>
          </ac:spMkLst>
        </pc:spChg>
        <pc:spChg chg="mod">
          <ac:chgData name="Vivian Tang" userId="c38f7cfe-078d-4502-85d2-92bb7fe749ff" providerId="ADAL" clId="{00EDB633-55DD-4204-8D9A-BB85EC940D32}" dt="2022-07-21T07:28:29.509" v="806" actId="1076"/>
          <ac:spMkLst>
            <pc:docMk/>
            <pc:sldMk cId="3689288469" sldId="262"/>
            <ac:spMk id="7" creationId="{F09BD0A8-CAE7-4C4C-A0CC-73EA4591FC1C}"/>
          </ac:spMkLst>
        </pc:spChg>
        <pc:spChg chg="mod">
          <ac:chgData name="Vivian Tang" userId="c38f7cfe-078d-4502-85d2-92bb7fe749ff" providerId="ADAL" clId="{00EDB633-55DD-4204-8D9A-BB85EC940D32}" dt="2022-07-21T07:28:29.509" v="806" actId="1076"/>
          <ac:spMkLst>
            <pc:docMk/>
            <pc:sldMk cId="3689288469" sldId="262"/>
            <ac:spMk id="8" creationId="{993F4DC5-FFBC-4A18-9C1C-C0E6377CE9F8}"/>
          </ac:spMkLst>
        </pc:spChg>
        <pc:spChg chg="del mod">
          <ac:chgData name="Vivian Tang" userId="c38f7cfe-078d-4502-85d2-92bb7fe749ff" providerId="ADAL" clId="{00EDB633-55DD-4204-8D9A-BB85EC940D32}" dt="2022-07-21T08:10:05.319" v="913" actId="478"/>
          <ac:spMkLst>
            <pc:docMk/>
            <pc:sldMk cId="3689288469" sldId="262"/>
            <ac:spMk id="12" creationId="{0B309496-A423-49E8-BA7E-DDF7BAD48DDE}"/>
          </ac:spMkLst>
        </pc:spChg>
        <pc:spChg chg="mod topLvl">
          <ac:chgData name="Vivian Tang" userId="c38f7cfe-078d-4502-85d2-92bb7fe749ff" providerId="ADAL" clId="{00EDB633-55DD-4204-8D9A-BB85EC940D32}" dt="2022-07-21T08:09:52.937" v="908" actId="21"/>
          <ac:spMkLst>
            <pc:docMk/>
            <pc:sldMk cId="3689288469" sldId="262"/>
            <ac:spMk id="14" creationId="{C1D72201-14DB-4787-9EF3-12F217250D1D}"/>
          </ac:spMkLst>
        </pc:spChg>
        <pc:spChg chg="add del mod topLvl">
          <ac:chgData name="Vivian Tang" userId="c38f7cfe-078d-4502-85d2-92bb7fe749ff" providerId="ADAL" clId="{00EDB633-55DD-4204-8D9A-BB85EC940D32}" dt="2022-07-21T08:09:52.937" v="908" actId="21"/>
          <ac:spMkLst>
            <pc:docMk/>
            <pc:sldMk cId="3689288469" sldId="262"/>
            <ac:spMk id="15" creationId="{DDB62D4D-1588-4D80-AD12-2BE46952082B}"/>
          </ac:spMkLst>
        </pc:spChg>
        <pc:spChg chg="del mod">
          <ac:chgData name="Vivian Tang" userId="c38f7cfe-078d-4502-85d2-92bb7fe749ff" providerId="ADAL" clId="{00EDB633-55DD-4204-8D9A-BB85EC940D32}" dt="2022-07-21T08:09:46.328" v="906" actId="478"/>
          <ac:spMkLst>
            <pc:docMk/>
            <pc:sldMk cId="3689288469" sldId="262"/>
            <ac:spMk id="16" creationId="{AC1050C4-250B-44D1-A919-463C07AFCB1A}"/>
          </ac:spMkLst>
        </pc:spChg>
        <pc:grpChg chg="del mod">
          <ac:chgData name="Vivian Tang" userId="c38f7cfe-078d-4502-85d2-92bb7fe749ff" providerId="ADAL" clId="{00EDB633-55DD-4204-8D9A-BB85EC940D32}" dt="2022-07-21T08:10:05.750" v="914" actId="478"/>
          <ac:grpSpMkLst>
            <pc:docMk/>
            <pc:sldMk cId="3689288469" sldId="262"/>
            <ac:grpSpMk id="9" creationId="{1534DCB8-6DFE-4737-895E-E86C1E5117CF}"/>
          </ac:grpSpMkLst>
        </pc:grpChg>
        <pc:grpChg chg="add del mod">
          <ac:chgData name="Vivian Tang" userId="c38f7cfe-078d-4502-85d2-92bb7fe749ff" providerId="ADAL" clId="{00EDB633-55DD-4204-8D9A-BB85EC940D32}" dt="2022-07-21T08:09:55.399" v="909" actId="21"/>
          <ac:grpSpMkLst>
            <pc:docMk/>
            <pc:sldMk cId="3689288469" sldId="262"/>
            <ac:grpSpMk id="13" creationId="{8FD52410-9279-4DAB-A966-67E88C48530A}"/>
          </ac:grpSpMkLst>
        </pc:grpChg>
        <pc:picChg chg="mod">
          <ac:chgData name="Vivian Tang" userId="c38f7cfe-078d-4502-85d2-92bb7fe749ff" providerId="ADAL" clId="{00EDB633-55DD-4204-8D9A-BB85EC940D32}" dt="2022-07-21T07:28:29.509" v="806" actId="1076"/>
          <ac:picMkLst>
            <pc:docMk/>
            <pc:sldMk cId="3689288469" sldId="262"/>
            <ac:picMk id="2" creationId="{DA8FD4FA-E924-428C-9180-2076D2D050A0}"/>
          </ac:picMkLst>
        </pc:picChg>
        <pc:picChg chg="add mod">
          <ac:chgData name="Vivian Tang" userId="c38f7cfe-078d-4502-85d2-92bb7fe749ff" providerId="ADAL" clId="{00EDB633-55DD-4204-8D9A-BB85EC940D32}" dt="2022-07-21T08:10:03.524" v="912"/>
          <ac:picMkLst>
            <pc:docMk/>
            <pc:sldMk cId="3689288469" sldId="262"/>
            <ac:picMk id="18" creationId="{C5340DCF-365D-45EE-901A-C25F396DB7BF}"/>
          </ac:picMkLst>
        </pc:picChg>
        <pc:picChg chg="add mod">
          <ac:chgData name="Vivian Tang" userId="c38f7cfe-078d-4502-85d2-92bb7fe749ff" providerId="ADAL" clId="{00EDB633-55DD-4204-8D9A-BB85EC940D32}" dt="2022-07-21T08:10:17.736" v="917" actId="1076"/>
          <ac:picMkLst>
            <pc:docMk/>
            <pc:sldMk cId="3689288469" sldId="262"/>
            <ac:picMk id="19" creationId="{8CE26D24-C678-4E3A-91ED-A568ECE19CF0}"/>
          </ac:picMkLst>
        </pc:picChg>
      </pc:sldChg>
      <pc:sldChg chg="addSp delSp modSp">
        <pc:chgData name="Vivian Tang" userId="c38f7cfe-078d-4502-85d2-92bb7fe749ff" providerId="ADAL" clId="{00EDB633-55DD-4204-8D9A-BB85EC940D32}" dt="2022-07-21T08:23:49.726" v="940"/>
        <pc:sldMkLst>
          <pc:docMk/>
          <pc:sldMk cId="828413676" sldId="268"/>
        </pc:sldMkLst>
        <pc:picChg chg="add del mod">
          <ac:chgData name="Vivian Tang" userId="c38f7cfe-078d-4502-85d2-92bb7fe749ff" providerId="ADAL" clId="{00EDB633-55DD-4204-8D9A-BB85EC940D32}" dt="2022-07-21T08:23:49.552" v="939" actId="478"/>
          <ac:picMkLst>
            <pc:docMk/>
            <pc:sldMk cId="828413676" sldId="268"/>
            <ac:picMk id="29" creationId="{57A2EE92-529D-4BEB-8667-BFBF56BC3B23}"/>
          </ac:picMkLst>
        </pc:picChg>
        <pc:picChg chg="add del mod">
          <ac:chgData name="Vivian Tang" userId="c38f7cfe-078d-4502-85d2-92bb7fe749ff" providerId="ADAL" clId="{00EDB633-55DD-4204-8D9A-BB85EC940D32}" dt="2022-07-21T08:23:49.552" v="939" actId="478"/>
          <ac:picMkLst>
            <pc:docMk/>
            <pc:sldMk cId="828413676" sldId="268"/>
            <ac:picMk id="36" creationId="{A08D54EA-3D6B-42C8-B70D-3242106A8242}"/>
          </ac:picMkLst>
        </pc:picChg>
        <pc:picChg chg="add mod">
          <ac:chgData name="Vivian Tang" userId="c38f7cfe-078d-4502-85d2-92bb7fe749ff" providerId="ADAL" clId="{00EDB633-55DD-4204-8D9A-BB85EC940D32}" dt="2022-07-21T08:23:49.726" v="940"/>
          <ac:picMkLst>
            <pc:docMk/>
            <pc:sldMk cId="828413676" sldId="268"/>
            <ac:picMk id="44" creationId="{83E44572-F998-43DC-9962-497D373F28BA}"/>
          </ac:picMkLst>
        </pc:picChg>
        <pc:picChg chg="add mod">
          <ac:chgData name="Vivian Tang" userId="c38f7cfe-078d-4502-85d2-92bb7fe749ff" providerId="ADAL" clId="{00EDB633-55DD-4204-8D9A-BB85EC940D32}" dt="2022-07-21T08:23:49.726" v="940"/>
          <ac:picMkLst>
            <pc:docMk/>
            <pc:sldMk cId="828413676" sldId="268"/>
            <ac:picMk id="45" creationId="{5FAD380E-D4CC-4186-8B3E-BD96439ADA72}"/>
          </ac:picMkLst>
        </pc:picChg>
      </pc:sldChg>
      <pc:sldChg chg="addSp delSp modSp">
        <pc:chgData name="Vivian Tang" userId="c38f7cfe-078d-4502-85d2-92bb7fe749ff" providerId="ADAL" clId="{00EDB633-55DD-4204-8D9A-BB85EC940D32}" dt="2022-07-21T08:23:47.542" v="938"/>
        <pc:sldMkLst>
          <pc:docMk/>
          <pc:sldMk cId="1649949051" sldId="269"/>
        </pc:sldMkLst>
        <pc:picChg chg="add del mod">
          <ac:chgData name="Vivian Tang" userId="c38f7cfe-078d-4502-85d2-92bb7fe749ff" providerId="ADAL" clId="{00EDB633-55DD-4204-8D9A-BB85EC940D32}" dt="2022-07-21T08:23:47.324" v="937" actId="478"/>
          <ac:picMkLst>
            <pc:docMk/>
            <pc:sldMk cId="1649949051" sldId="269"/>
            <ac:picMk id="18" creationId="{0EF335E3-6283-43AB-B794-0BAD32E4102B}"/>
          </ac:picMkLst>
        </pc:picChg>
        <pc:picChg chg="add del mod">
          <ac:chgData name="Vivian Tang" userId="c38f7cfe-078d-4502-85d2-92bb7fe749ff" providerId="ADAL" clId="{00EDB633-55DD-4204-8D9A-BB85EC940D32}" dt="2022-07-21T08:23:47.324" v="937" actId="478"/>
          <ac:picMkLst>
            <pc:docMk/>
            <pc:sldMk cId="1649949051" sldId="269"/>
            <ac:picMk id="19" creationId="{B903BA2F-65BE-4257-8CB3-4D85D9C9F37F}"/>
          </ac:picMkLst>
        </pc:picChg>
        <pc:picChg chg="add mod">
          <ac:chgData name="Vivian Tang" userId="c38f7cfe-078d-4502-85d2-92bb7fe749ff" providerId="ADAL" clId="{00EDB633-55DD-4204-8D9A-BB85EC940D32}" dt="2022-07-21T08:23:47.542" v="938"/>
          <ac:picMkLst>
            <pc:docMk/>
            <pc:sldMk cId="1649949051" sldId="269"/>
            <ac:picMk id="20" creationId="{A1838EDB-697D-475D-BBAA-1AE19B765E44}"/>
          </ac:picMkLst>
        </pc:picChg>
        <pc:picChg chg="add mod">
          <ac:chgData name="Vivian Tang" userId="c38f7cfe-078d-4502-85d2-92bb7fe749ff" providerId="ADAL" clId="{00EDB633-55DD-4204-8D9A-BB85EC940D32}" dt="2022-07-21T08:23:47.542" v="938"/>
          <ac:picMkLst>
            <pc:docMk/>
            <pc:sldMk cId="1649949051" sldId="269"/>
            <ac:picMk id="21" creationId="{93B32CD8-C6BD-4341-94A4-F723F8F2CA2B}"/>
          </ac:picMkLst>
        </pc:picChg>
      </pc:sldChg>
      <pc:sldChg chg="addSp modSp">
        <pc:chgData name="Vivian Tang" userId="c38f7cfe-078d-4502-85d2-92bb7fe749ff" providerId="ADAL" clId="{00EDB633-55DD-4204-8D9A-BB85EC940D32}" dt="2022-07-21T08:23:42.836" v="934" actId="1076"/>
        <pc:sldMkLst>
          <pc:docMk/>
          <pc:sldMk cId="1118358973" sldId="273"/>
        </pc:sldMkLst>
        <pc:picChg chg="add mod">
          <ac:chgData name="Vivian Tang" userId="c38f7cfe-078d-4502-85d2-92bb7fe749ff" providerId="ADAL" clId="{00EDB633-55DD-4204-8D9A-BB85EC940D32}" dt="2022-07-21T08:23:42.836" v="934" actId="1076"/>
          <ac:picMkLst>
            <pc:docMk/>
            <pc:sldMk cId="1118358973" sldId="273"/>
            <ac:picMk id="17" creationId="{1480E11D-6C64-4A3B-97B3-A38367B0FA3B}"/>
          </ac:picMkLst>
        </pc:picChg>
        <pc:picChg chg="add mod">
          <ac:chgData name="Vivian Tang" userId="c38f7cfe-078d-4502-85d2-92bb7fe749ff" providerId="ADAL" clId="{00EDB633-55DD-4204-8D9A-BB85EC940D32}" dt="2022-07-21T08:23:42.836" v="934" actId="1076"/>
          <ac:picMkLst>
            <pc:docMk/>
            <pc:sldMk cId="1118358973" sldId="273"/>
            <ac:picMk id="18" creationId="{CEB275C9-381C-4042-AAC6-E52049118659}"/>
          </ac:picMkLst>
        </pc:picChg>
      </pc:sldChg>
      <pc:sldChg chg="addSp delSp modSp mod modAnim">
        <pc:chgData name="Vivian Tang" userId="c38f7cfe-078d-4502-85d2-92bb7fe749ff" providerId="ADAL" clId="{00EDB633-55DD-4204-8D9A-BB85EC940D32}" dt="2022-07-21T08:23:55.052" v="943"/>
        <pc:sldMkLst>
          <pc:docMk/>
          <pc:sldMk cId="1211288742" sldId="274"/>
        </pc:sldMkLst>
        <pc:spChg chg="mod">
          <ac:chgData name="Vivian Tang" userId="c38f7cfe-078d-4502-85d2-92bb7fe749ff" providerId="ADAL" clId="{00EDB633-55DD-4204-8D9A-BB85EC940D32}" dt="2022-07-21T07:04:00.480" v="179" actId="1076"/>
          <ac:spMkLst>
            <pc:docMk/>
            <pc:sldMk cId="1211288742" sldId="274"/>
            <ac:spMk id="3" creationId="{00000000-0000-0000-0000-000000000000}"/>
          </ac:spMkLst>
        </pc:spChg>
        <pc:spChg chg="mod">
          <ac:chgData name="Vivian Tang" userId="c38f7cfe-078d-4502-85d2-92bb7fe749ff" providerId="ADAL" clId="{00EDB633-55DD-4204-8D9A-BB85EC940D32}" dt="2022-07-21T07:02:12.736" v="10" actId="20577"/>
          <ac:spMkLst>
            <pc:docMk/>
            <pc:sldMk cId="1211288742" sldId="274"/>
            <ac:spMk id="14" creationId="{00000000-0000-0000-0000-000000000000}"/>
          </ac:spMkLst>
        </pc:spChg>
        <pc:spChg chg="del">
          <ac:chgData name="Vivian Tang" userId="c38f7cfe-078d-4502-85d2-92bb7fe749ff" providerId="ADAL" clId="{00EDB633-55DD-4204-8D9A-BB85EC940D32}" dt="2022-07-21T07:02:02.936" v="5" actId="478"/>
          <ac:spMkLst>
            <pc:docMk/>
            <pc:sldMk cId="1211288742" sldId="274"/>
            <ac:spMk id="20" creationId="{00000000-0000-0000-0000-000000000000}"/>
          </ac:spMkLst>
        </pc:spChg>
        <pc:spChg chg="mod">
          <ac:chgData name="Vivian Tang" userId="c38f7cfe-078d-4502-85d2-92bb7fe749ff" providerId="ADAL" clId="{00EDB633-55DD-4204-8D9A-BB85EC940D32}" dt="2022-07-21T07:02:51.042" v="65" actId="20577"/>
          <ac:spMkLst>
            <pc:docMk/>
            <pc:sldMk cId="1211288742" sldId="274"/>
            <ac:spMk id="22" creationId="{00000000-0000-0000-0000-000000000000}"/>
          </ac:spMkLst>
        </pc:spChg>
        <pc:spChg chg="mod">
          <ac:chgData name="Vivian Tang" userId="c38f7cfe-078d-4502-85d2-92bb7fe749ff" providerId="ADAL" clId="{00EDB633-55DD-4204-8D9A-BB85EC940D32}" dt="2022-07-21T07:04:04.514" v="186" actId="20577"/>
          <ac:spMkLst>
            <pc:docMk/>
            <pc:sldMk cId="1211288742" sldId="274"/>
            <ac:spMk id="26" creationId="{00000000-0000-0000-0000-000000000000}"/>
          </ac:spMkLst>
        </pc:spChg>
        <pc:spChg chg="mod">
          <ac:chgData name="Vivian Tang" userId="c38f7cfe-078d-4502-85d2-92bb7fe749ff" providerId="ADAL" clId="{00EDB633-55DD-4204-8D9A-BB85EC940D32}" dt="2022-07-21T07:04:00.480" v="179" actId="1076"/>
          <ac:spMkLst>
            <pc:docMk/>
            <pc:sldMk cId="1211288742" sldId="274"/>
            <ac:spMk id="27" creationId="{00000000-0000-0000-0000-000000000000}"/>
          </ac:spMkLst>
        </pc:spChg>
        <pc:spChg chg="mod">
          <ac:chgData name="Vivian Tang" userId="c38f7cfe-078d-4502-85d2-92bb7fe749ff" providerId="ADAL" clId="{00EDB633-55DD-4204-8D9A-BB85EC940D32}" dt="2022-07-21T07:04:00.480" v="179" actId="1076"/>
          <ac:spMkLst>
            <pc:docMk/>
            <pc:sldMk cId="1211288742" sldId="274"/>
            <ac:spMk id="28" creationId="{00000000-0000-0000-0000-000000000000}"/>
          </ac:spMkLst>
        </pc:spChg>
        <pc:spChg chg="mod">
          <ac:chgData name="Vivian Tang" userId="c38f7cfe-078d-4502-85d2-92bb7fe749ff" providerId="ADAL" clId="{00EDB633-55DD-4204-8D9A-BB85EC940D32}" dt="2022-07-21T07:04:08.293" v="187" actId="1076"/>
          <ac:spMkLst>
            <pc:docMk/>
            <pc:sldMk cId="1211288742" sldId="274"/>
            <ac:spMk id="29" creationId="{00000000-0000-0000-0000-000000000000}"/>
          </ac:spMkLst>
        </pc:spChg>
        <pc:spChg chg="mod">
          <ac:chgData name="Vivian Tang" userId="c38f7cfe-078d-4502-85d2-92bb7fe749ff" providerId="ADAL" clId="{00EDB633-55DD-4204-8D9A-BB85EC940D32}" dt="2022-07-21T07:02:05.153" v="7"/>
          <ac:spMkLst>
            <pc:docMk/>
            <pc:sldMk cId="1211288742" sldId="274"/>
            <ac:spMk id="30" creationId="{E9A5A99D-030F-42A9-ABAD-295EA5A36661}"/>
          </ac:spMkLst>
        </pc:spChg>
        <pc:spChg chg="mod">
          <ac:chgData name="Vivian Tang" userId="c38f7cfe-078d-4502-85d2-92bb7fe749ff" providerId="ADAL" clId="{00EDB633-55DD-4204-8D9A-BB85EC940D32}" dt="2022-07-21T07:02:05.153" v="7"/>
          <ac:spMkLst>
            <pc:docMk/>
            <pc:sldMk cId="1211288742" sldId="274"/>
            <ac:spMk id="31" creationId="{DA7A7ACF-E8EE-435E-95C1-7C8EC989CBC5}"/>
          </ac:spMkLst>
        </pc:spChg>
        <pc:spChg chg="mod">
          <ac:chgData name="Vivian Tang" userId="c38f7cfe-078d-4502-85d2-92bb7fe749ff" providerId="ADAL" clId="{00EDB633-55DD-4204-8D9A-BB85EC940D32}" dt="2022-07-21T07:02:05.153" v="7"/>
          <ac:spMkLst>
            <pc:docMk/>
            <pc:sldMk cId="1211288742" sldId="274"/>
            <ac:spMk id="32" creationId="{F25F983F-D75C-4D0E-9B61-3346D2D8C4B8}"/>
          </ac:spMkLst>
        </pc:spChg>
        <pc:spChg chg="mod">
          <ac:chgData name="Vivian Tang" userId="c38f7cfe-078d-4502-85d2-92bb7fe749ff" providerId="ADAL" clId="{00EDB633-55DD-4204-8D9A-BB85EC940D32}" dt="2022-07-21T07:02:05.153" v="7"/>
          <ac:spMkLst>
            <pc:docMk/>
            <pc:sldMk cId="1211288742" sldId="274"/>
            <ac:spMk id="33" creationId="{E4276283-64D2-4138-8F0D-9728C3BCD0EE}"/>
          </ac:spMkLst>
        </pc:spChg>
        <pc:spChg chg="del">
          <ac:chgData name="Vivian Tang" userId="c38f7cfe-078d-4502-85d2-92bb7fe749ff" providerId="ADAL" clId="{00EDB633-55DD-4204-8D9A-BB85EC940D32}" dt="2022-07-21T07:02:17.784" v="12" actId="478"/>
          <ac:spMkLst>
            <pc:docMk/>
            <pc:sldMk cId="1211288742" sldId="274"/>
            <ac:spMk id="34" creationId="{00000000-0000-0000-0000-000000000000}"/>
          </ac:spMkLst>
        </pc:spChg>
        <pc:spChg chg="del">
          <ac:chgData name="Vivian Tang" userId="c38f7cfe-078d-4502-85d2-92bb7fe749ff" providerId="ADAL" clId="{00EDB633-55DD-4204-8D9A-BB85EC940D32}" dt="2022-07-21T07:02:16.413" v="11" actId="478"/>
          <ac:spMkLst>
            <pc:docMk/>
            <pc:sldMk cId="1211288742" sldId="274"/>
            <ac:spMk id="35" creationId="{00000000-0000-0000-0000-000000000000}"/>
          </ac:spMkLst>
        </pc:spChg>
        <pc:spChg chg="del">
          <ac:chgData name="Vivian Tang" userId="c38f7cfe-078d-4502-85d2-92bb7fe749ff" providerId="ADAL" clId="{00EDB633-55DD-4204-8D9A-BB85EC940D32}" dt="2022-07-21T07:02:02.936" v="5" actId="478"/>
          <ac:spMkLst>
            <pc:docMk/>
            <pc:sldMk cId="1211288742" sldId="274"/>
            <ac:spMk id="36" creationId="{00000000-0000-0000-0000-000000000000}"/>
          </ac:spMkLst>
        </pc:spChg>
        <pc:spChg chg="add mod">
          <ac:chgData name="Vivian Tang" userId="c38f7cfe-078d-4502-85d2-92bb7fe749ff" providerId="ADAL" clId="{00EDB633-55DD-4204-8D9A-BB85EC940D32}" dt="2022-07-21T07:04:00.480" v="179" actId="1076"/>
          <ac:spMkLst>
            <pc:docMk/>
            <pc:sldMk cId="1211288742" sldId="274"/>
            <ac:spMk id="37" creationId="{E50FB07C-E750-456D-A95F-C90449B0AC70}"/>
          </ac:spMkLst>
        </pc:spChg>
        <pc:grpChg chg="add mod">
          <ac:chgData name="Vivian Tang" userId="c38f7cfe-078d-4502-85d2-92bb7fe749ff" providerId="ADAL" clId="{00EDB633-55DD-4204-8D9A-BB85EC940D32}" dt="2022-07-21T07:02:06.538" v="8" actId="167"/>
          <ac:grpSpMkLst>
            <pc:docMk/>
            <pc:sldMk cId="1211288742" sldId="274"/>
            <ac:grpSpMk id="24" creationId="{31E21BF7-88C0-46EA-89E3-0490DE73F226}"/>
          </ac:grpSpMkLst>
        </pc:grpChg>
        <pc:grpChg chg="mod">
          <ac:chgData name="Vivian Tang" userId="c38f7cfe-078d-4502-85d2-92bb7fe749ff" providerId="ADAL" clId="{00EDB633-55DD-4204-8D9A-BB85EC940D32}" dt="2022-07-21T07:02:05.153" v="7"/>
          <ac:grpSpMkLst>
            <pc:docMk/>
            <pc:sldMk cId="1211288742" sldId="274"/>
            <ac:grpSpMk id="25" creationId="{78FEB1BC-7C7C-44D0-9785-6BD8C500C33A}"/>
          </ac:grpSpMkLst>
        </pc:grpChg>
        <pc:picChg chg="mod">
          <ac:chgData name="Vivian Tang" userId="c38f7cfe-078d-4502-85d2-92bb7fe749ff" providerId="ADAL" clId="{00EDB633-55DD-4204-8D9A-BB85EC940D32}" dt="2022-07-21T07:02:31.069" v="29" actId="1076"/>
          <ac:picMkLst>
            <pc:docMk/>
            <pc:sldMk cId="1211288742" sldId="274"/>
            <ac:picMk id="17" creationId="{00000000-0000-0000-0000-000000000000}"/>
          </ac:picMkLst>
        </pc:picChg>
        <pc:picChg chg="del">
          <ac:chgData name="Vivian Tang" userId="c38f7cfe-078d-4502-85d2-92bb7fe749ff" providerId="ADAL" clId="{00EDB633-55DD-4204-8D9A-BB85EC940D32}" dt="2022-07-21T07:02:04.800" v="6" actId="478"/>
          <ac:picMkLst>
            <pc:docMk/>
            <pc:sldMk cId="1211288742" sldId="274"/>
            <ac:picMk id="19" creationId="{00000000-0000-0000-0000-000000000000}"/>
          </ac:picMkLst>
        </pc:picChg>
        <pc:picChg chg="del">
          <ac:chgData name="Vivian Tang" userId="c38f7cfe-078d-4502-85d2-92bb7fe749ff" providerId="ADAL" clId="{00EDB633-55DD-4204-8D9A-BB85EC940D32}" dt="2022-07-21T07:02:04.800" v="6" actId="478"/>
          <ac:picMkLst>
            <pc:docMk/>
            <pc:sldMk cId="1211288742" sldId="274"/>
            <ac:picMk id="21" creationId="{00000000-0000-0000-0000-000000000000}"/>
          </ac:picMkLst>
        </pc:picChg>
        <pc:picChg chg="del">
          <ac:chgData name="Vivian Tang" userId="c38f7cfe-078d-4502-85d2-92bb7fe749ff" providerId="ADAL" clId="{00EDB633-55DD-4204-8D9A-BB85EC940D32}" dt="2022-07-21T07:02:02.936" v="5" actId="478"/>
          <ac:picMkLst>
            <pc:docMk/>
            <pc:sldMk cId="1211288742" sldId="274"/>
            <ac:picMk id="23" creationId="{00000000-0000-0000-0000-000000000000}"/>
          </ac:picMkLst>
        </pc:picChg>
        <pc:picChg chg="add mod">
          <ac:chgData name="Vivian Tang" userId="c38f7cfe-078d-4502-85d2-92bb7fe749ff" providerId="ADAL" clId="{00EDB633-55DD-4204-8D9A-BB85EC940D32}" dt="2022-07-21T08:23:55.052" v="943"/>
          <ac:picMkLst>
            <pc:docMk/>
            <pc:sldMk cId="1211288742" sldId="274"/>
            <ac:picMk id="38" creationId="{005F65D6-44F3-4BE6-9B07-2560E178AACB}"/>
          </ac:picMkLst>
        </pc:picChg>
        <pc:picChg chg="add mod">
          <ac:chgData name="Vivian Tang" userId="c38f7cfe-078d-4502-85d2-92bb7fe749ff" providerId="ADAL" clId="{00EDB633-55DD-4204-8D9A-BB85EC940D32}" dt="2022-07-21T08:23:55.052" v="943"/>
          <ac:picMkLst>
            <pc:docMk/>
            <pc:sldMk cId="1211288742" sldId="274"/>
            <ac:picMk id="39" creationId="{ABCEABDE-681C-4989-B268-FC6336F56C36}"/>
          </ac:picMkLst>
        </pc:picChg>
      </pc:sldChg>
      <pc:sldChg chg="addSp delSp modSp mod">
        <pc:chgData name="Vivian Tang" userId="c38f7cfe-078d-4502-85d2-92bb7fe749ff" providerId="ADAL" clId="{00EDB633-55DD-4204-8D9A-BB85EC940D32}" dt="2022-07-21T08:24:48.757" v="969" actId="21"/>
        <pc:sldMkLst>
          <pc:docMk/>
          <pc:sldMk cId="1237552090" sldId="275"/>
        </pc:sldMkLst>
        <pc:spChg chg="del">
          <ac:chgData name="Vivian Tang" userId="c38f7cfe-078d-4502-85d2-92bb7fe749ff" providerId="ADAL" clId="{00EDB633-55DD-4204-8D9A-BB85EC940D32}" dt="2022-07-21T08:09:13.522" v="899" actId="478"/>
          <ac:spMkLst>
            <pc:docMk/>
            <pc:sldMk cId="1237552090" sldId="275"/>
            <ac:spMk id="15" creationId="{330FEA09-3E55-40FF-A000-5FEFA36D8FD4}"/>
          </ac:spMkLst>
        </pc:spChg>
        <pc:spChg chg="mod">
          <ac:chgData name="Vivian Tang" userId="c38f7cfe-078d-4502-85d2-92bb7fe749ff" providerId="ADAL" clId="{00EDB633-55DD-4204-8D9A-BB85EC940D32}" dt="2022-07-21T08:09:13.841" v="900"/>
          <ac:spMkLst>
            <pc:docMk/>
            <pc:sldMk cId="1237552090" sldId="275"/>
            <ac:spMk id="20" creationId="{AA207AB0-56ED-4A9F-A82D-DA13028DF47F}"/>
          </ac:spMkLst>
        </pc:spChg>
        <pc:spChg chg="mod">
          <ac:chgData name="Vivian Tang" userId="c38f7cfe-078d-4502-85d2-92bb7fe749ff" providerId="ADAL" clId="{00EDB633-55DD-4204-8D9A-BB85EC940D32}" dt="2022-07-21T08:09:13.841" v="900"/>
          <ac:spMkLst>
            <pc:docMk/>
            <pc:sldMk cId="1237552090" sldId="275"/>
            <ac:spMk id="21" creationId="{5AB8176B-7BE5-47E0-AC26-E227FA9C65FD}"/>
          </ac:spMkLst>
        </pc:spChg>
        <pc:grpChg chg="add mod ord">
          <ac:chgData name="Vivian Tang" userId="c38f7cfe-078d-4502-85d2-92bb7fe749ff" providerId="ADAL" clId="{00EDB633-55DD-4204-8D9A-BB85EC940D32}" dt="2022-07-21T08:09:15.203" v="901" actId="167"/>
          <ac:grpSpMkLst>
            <pc:docMk/>
            <pc:sldMk cId="1237552090" sldId="275"/>
            <ac:grpSpMk id="19" creationId="{7FBA0AAF-9898-46C1-980C-08CB19D3D3BD}"/>
          </ac:grpSpMkLst>
        </pc:grpChg>
        <pc:picChg chg="del">
          <ac:chgData name="Vivian Tang" userId="c38f7cfe-078d-4502-85d2-92bb7fe749ff" providerId="ADAL" clId="{00EDB633-55DD-4204-8D9A-BB85EC940D32}" dt="2022-07-21T08:09:26.103" v="902" actId="478"/>
          <ac:picMkLst>
            <pc:docMk/>
            <pc:sldMk cId="1237552090" sldId="275"/>
            <ac:picMk id="6" creationId="{E3BB684B-F958-4A56-9DC4-B3B7CE7866DA}"/>
          </ac:picMkLst>
        </pc:picChg>
        <pc:picChg chg="add mod">
          <ac:chgData name="Vivian Tang" userId="c38f7cfe-078d-4502-85d2-92bb7fe749ff" providerId="ADAL" clId="{00EDB633-55DD-4204-8D9A-BB85EC940D32}" dt="2022-07-21T08:09:30.944" v="905" actId="1076"/>
          <ac:picMkLst>
            <pc:docMk/>
            <pc:sldMk cId="1237552090" sldId="275"/>
            <ac:picMk id="8" creationId="{4D9B4E38-6F7B-4B2F-A12C-819D7AC6E641}"/>
          </ac:picMkLst>
        </pc:picChg>
        <pc:picChg chg="del">
          <ac:chgData name="Vivian Tang" userId="c38f7cfe-078d-4502-85d2-92bb7fe749ff" providerId="ADAL" clId="{00EDB633-55DD-4204-8D9A-BB85EC940D32}" dt="2022-07-21T08:10:25.177" v="918" actId="21"/>
          <ac:picMkLst>
            <pc:docMk/>
            <pc:sldMk cId="1237552090" sldId="275"/>
            <ac:picMk id="12" creationId="{00000000-0000-0000-0000-000000000000}"/>
          </ac:picMkLst>
        </pc:picChg>
        <pc:picChg chg="del">
          <ac:chgData name="Vivian Tang" userId="c38f7cfe-078d-4502-85d2-92bb7fe749ff" providerId="ADAL" clId="{00EDB633-55DD-4204-8D9A-BB85EC940D32}" dt="2022-07-21T08:10:25.177" v="918" actId="21"/>
          <ac:picMkLst>
            <pc:docMk/>
            <pc:sldMk cId="1237552090" sldId="275"/>
            <ac:picMk id="14" creationId="{00000000-0000-0000-0000-000000000000}"/>
          </ac:picMkLst>
        </pc:picChg>
        <pc:picChg chg="add del mod">
          <ac:chgData name="Vivian Tang" userId="c38f7cfe-078d-4502-85d2-92bb7fe749ff" providerId="ADAL" clId="{00EDB633-55DD-4204-8D9A-BB85EC940D32}" dt="2022-07-21T08:23:52.184" v="941" actId="478"/>
          <ac:picMkLst>
            <pc:docMk/>
            <pc:sldMk cId="1237552090" sldId="275"/>
            <ac:picMk id="22" creationId="{1E638AE8-830F-4EF2-B389-86F1C7D83ABE}"/>
          </ac:picMkLst>
        </pc:picChg>
        <pc:picChg chg="add del mod">
          <ac:chgData name="Vivian Tang" userId="c38f7cfe-078d-4502-85d2-92bb7fe749ff" providerId="ADAL" clId="{00EDB633-55DD-4204-8D9A-BB85EC940D32}" dt="2022-07-21T08:23:52.184" v="941" actId="478"/>
          <ac:picMkLst>
            <pc:docMk/>
            <pc:sldMk cId="1237552090" sldId="275"/>
            <ac:picMk id="23" creationId="{07F216C0-1A12-4849-856D-54570D250853}"/>
          </ac:picMkLst>
        </pc:picChg>
        <pc:picChg chg="add mod">
          <ac:chgData name="Vivian Tang" userId="c38f7cfe-078d-4502-85d2-92bb7fe749ff" providerId="ADAL" clId="{00EDB633-55DD-4204-8D9A-BB85EC940D32}" dt="2022-07-21T08:23:52.340" v="942"/>
          <ac:picMkLst>
            <pc:docMk/>
            <pc:sldMk cId="1237552090" sldId="275"/>
            <ac:picMk id="24" creationId="{B5BDBA29-3393-446B-93EC-FD7657639C01}"/>
          </ac:picMkLst>
        </pc:picChg>
        <pc:picChg chg="add mod">
          <ac:chgData name="Vivian Tang" userId="c38f7cfe-078d-4502-85d2-92bb7fe749ff" providerId="ADAL" clId="{00EDB633-55DD-4204-8D9A-BB85EC940D32}" dt="2022-07-21T08:23:52.340" v="942"/>
          <ac:picMkLst>
            <pc:docMk/>
            <pc:sldMk cId="1237552090" sldId="275"/>
            <ac:picMk id="25" creationId="{57EC01F2-05E2-4436-9C8F-C8C87B304A8D}"/>
          </ac:picMkLst>
        </pc:picChg>
        <pc:picChg chg="add del mod">
          <ac:chgData name="Vivian Tang" userId="c38f7cfe-078d-4502-85d2-92bb7fe749ff" providerId="ADAL" clId="{00EDB633-55DD-4204-8D9A-BB85EC940D32}" dt="2022-07-21T08:24:48.757" v="969" actId="21"/>
          <ac:picMkLst>
            <pc:docMk/>
            <pc:sldMk cId="1237552090" sldId="275"/>
            <ac:picMk id="26" creationId="{9A85A486-A044-4F7E-9E30-59DA86D40122}"/>
          </ac:picMkLst>
        </pc:picChg>
        <pc:picChg chg="add del mod">
          <ac:chgData name="Vivian Tang" userId="c38f7cfe-078d-4502-85d2-92bb7fe749ff" providerId="ADAL" clId="{00EDB633-55DD-4204-8D9A-BB85EC940D32}" dt="2022-07-21T08:24:48.757" v="969" actId="21"/>
          <ac:picMkLst>
            <pc:docMk/>
            <pc:sldMk cId="1237552090" sldId="275"/>
            <ac:picMk id="27" creationId="{8463275C-209E-4569-8534-66799073D545}"/>
          </ac:picMkLst>
        </pc:picChg>
      </pc:sldChg>
      <pc:sldChg chg="addSp delSp modSp">
        <pc:chgData name="Vivian Tang" userId="c38f7cfe-078d-4502-85d2-92bb7fe749ff" providerId="ADAL" clId="{00EDB633-55DD-4204-8D9A-BB85EC940D32}" dt="2022-07-21T08:24:58.963" v="978"/>
        <pc:sldMkLst>
          <pc:docMk/>
          <pc:sldMk cId="2685549271" sldId="276"/>
        </pc:sldMkLst>
        <pc:picChg chg="add del mod">
          <ac:chgData name="Vivian Tang" userId="c38f7cfe-078d-4502-85d2-92bb7fe749ff" providerId="ADAL" clId="{00EDB633-55DD-4204-8D9A-BB85EC940D32}" dt="2022-07-21T08:24:58.802" v="977" actId="478"/>
          <ac:picMkLst>
            <pc:docMk/>
            <pc:sldMk cId="2685549271" sldId="276"/>
            <ac:picMk id="18" creationId="{0F69C9B7-7119-4DF4-A445-D7E686628236}"/>
          </ac:picMkLst>
        </pc:picChg>
        <pc:picChg chg="add del mod">
          <ac:chgData name="Vivian Tang" userId="c38f7cfe-078d-4502-85d2-92bb7fe749ff" providerId="ADAL" clId="{00EDB633-55DD-4204-8D9A-BB85EC940D32}" dt="2022-07-21T08:24:58.802" v="977" actId="478"/>
          <ac:picMkLst>
            <pc:docMk/>
            <pc:sldMk cId="2685549271" sldId="276"/>
            <ac:picMk id="19" creationId="{AFCED065-2409-4C7B-8422-52911F6FFEFA}"/>
          </ac:picMkLst>
        </pc:picChg>
        <pc:picChg chg="add mod">
          <ac:chgData name="Vivian Tang" userId="c38f7cfe-078d-4502-85d2-92bb7fe749ff" providerId="ADAL" clId="{00EDB633-55DD-4204-8D9A-BB85EC940D32}" dt="2022-07-21T08:24:58.963" v="978"/>
          <ac:picMkLst>
            <pc:docMk/>
            <pc:sldMk cId="2685549271" sldId="276"/>
            <ac:picMk id="20" creationId="{2C43AB6C-8828-4358-8253-0CB7AE7508BF}"/>
          </ac:picMkLst>
        </pc:picChg>
        <pc:picChg chg="add mod">
          <ac:chgData name="Vivian Tang" userId="c38f7cfe-078d-4502-85d2-92bb7fe749ff" providerId="ADAL" clId="{00EDB633-55DD-4204-8D9A-BB85EC940D32}" dt="2022-07-21T08:24:58.963" v="978"/>
          <ac:picMkLst>
            <pc:docMk/>
            <pc:sldMk cId="2685549271" sldId="276"/>
            <ac:picMk id="27" creationId="{612D16A7-7E57-4158-B5FD-E67174AFEC75}"/>
          </ac:picMkLst>
        </pc:picChg>
        <pc:picChg chg="del">
          <ac:chgData name="Vivian Tang" userId="c38f7cfe-078d-4502-85d2-92bb7fe749ff" providerId="ADAL" clId="{00EDB633-55DD-4204-8D9A-BB85EC940D32}" dt="2022-07-21T08:24:58.802" v="977" actId="478"/>
          <ac:picMkLst>
            <pc:docMk/>
            <pc:sldMk cId="2685549271" sldId="276"/>
            <ac:picMk id="32" creationId="{00000000-0000-0000-0000-000000000000}"/>
          </ac:picMkLst>
        </pc:picChg>
        <pc:picChg chg="del">
          <ac:chgData name="Vivian Tang" userId="c38f7cfe-078d-4502-85d2-92bb7fe749ff" providerId="ADAL" clId="{00EDB633-55DD-4204-8D9A-BB85EC940D32}" dt="2022-07-21T08:24:58.802" v="977" actId="478"/>
          <ac:picMkLst>
            <pc:docMk/>
            <pc:sldMk cId="2685549271" sldId="276"/>
            <ac:picMk id="33" creationId="{00000000-0000-0000-0000-000000000000}"/>
          </ac:picMkLst>
        </pc:picChg>
      </pc:sldChg>
      <pc:sldChg chg="addSp modSp">
        <pc:chgData name="Vivian Tang" userId="c38f7cfe-078d-4502-85d2-92bb7fe749ff" providerId="ADAL" clId="{00EDB633-55DD-4204-8D9A-BB85EC940D32}" dt="2022-07-21T08:25:03.343" v="981"/>
        <pc:sldMkLst>
          <pc:docMk/>
          <pc:sldMk cId="3167253747" sldId="277"/>
        </pc:sldMkLst>
        <pc:picChg chg="add mod">
          <ac:chgData name="Vivian Tang" userId="c38f7cfe-078d-4502-85d2-92bb7fe749ff" providerId="ADAL" clId="{00EDB633-55DD-4204-8D9A-BB85EC940D32}" dt="2022-07-21T08:25:03.343" v="981"/>
          <ac:picMkLst>
            <pc:docMk/>
            <pc:sldMk cId="3167253747" sldId="277"/>
            <ac:picMk id="20" creationId="{5E66361D-CCE8-40A8-AC36-DABF88309A04}"/>
          </ac:picMkLst>
        </pc:picChg>
        <pc:picChg chg="add mod">
          <ac:chgData name="Vivian Tang" userId="c38f7cfe-078d-4502-85d2-92bb7fe749ff" providerId="ADAL" clId="{00EDB633-55DD-4204-8D9A-BB85EC940D32}" dt="2022-07-21T08:25:03.343" v="981"/>
          <ac:picMkLst>
            <pc:docMk/>
            <pc:sldMk cId="3167253747" sldId="277"/>
            <ac:picMk id="25" creationId="{E3819603-379B-4C82-BF51-3EDBB3531474}"/>
          </ac:picMkLst>
        </pc:picChg>
      </pc:sldChg>
      <pc:sldChg chg="addSp modSp modAnim">
        <pc:chgData name="Vivian Tang" userId="c38f7cfe-078d-4502-85d2-92bb7fe749ff" providerId="ADAL" clId="{00EDB633-55DD-4204-8D9A-BB85EC940D32}" dt="2022-07-21T08:25:07.213" v="984"/>
        <pc:sldMkLst>
          <pc:docMk/>
          <pc:sldMk cId="718905502" sldId="278"/>
        </pc:sldMkLst>
        <pc:spChg chg="mod">
          <ac:chgData name="Vivian Tang" userId="c38f7cfe-078d-4502-85d2-92bb7fe749ff" providerId="ADAL" clId="{00EDB633-55DD-4204-8D9A-BB85EC940D32}" dt="2022-07-21T07:50:03.854" v="887" actId="207"/>
          <ac:spMkLst>
            <pc:docMk/>
            <pc:sldMk cId="718905502" sldId="278"/>
            <ac:spMk id="22" creationId="{00000000-0000-0000-0000-000000000000}"/>
          </ac:spMkLst>
        </pc:spChg>
        <pc:spChg chg="mod">
          <ac:chgData name="Vivian Tang" userId="c38f7cfe-078d-4502-85d2-92bb7fe749ff" providerId="ADAL" clId="{00EDB633-55DD-4204-8D9A-BB85EC940D32}" dt="2022-07-21T07:50:16.130" v="888" actId="207"/>
          <ac:spMkLst>
            <pc:docMk/>
            <pc:sldMk cId="718905502" sldId="278"/>
            <ac:spMk id="23" creationId="{00000000-0000-0000-0000-000000000000}"/>
          </ac:spMkLst>
        </pc:spChg>
        <pc:picChg chg="add mod">
          <ac:chgData name="Vivian Tang" userId="c38f7cfe-078d-4502-85d2-92bb7fe749ff" providerId="ADAL" clId="{00EDB633-55DD-4204-8D9A-BB85EC940D32}" dt="2022-07-21T08:25:07.213" v="984"/>
          <ac:picMkLst>
            <pc:docMk/>
            <pc:sldMk cId="718905502" sldId="278"/>
            <ac:picMk id="26" creationId="{1723248C-58F6-41F1-BB50-23F6CE3EEE78}"/>
          </ac:picMkLst>
        </pc:picChg>
        <pc:picChg chg="add mod">
          <ac:chgData name="Vivian Tang" userId="c38f7cfe-078d-4502-85d2-92bb7fe749ff" providerId="ADAL" clId="{00EDB633-55DD-4204-8D9A-BB85EC940D32}" dt="2022-07-21T08:25:07.213" v="984"/>
          <ac:picMkLst>
            <pc:docMk/>
            <pc:sldMk cId="718905502" sldId="278"/>
            <ac:picMk id="27" creationId="{B8F810F2-C8D2-47EE-B47D-7880034A9B74}"/>
          </ac:picMkLst>
        </pc:picChg>
      </pc:sldChg>
      <pc:sldChg chg="addSp modSp">
        <pc:chgData name="Vivian Tang" userId="c38f7cfe-078d-4502-85d2-92bb7fe749ff" providerId="ADAL" clId="{00EDB633-55DD-4204-8D9A-BB85EC940D32}" dt="2022-07-21T08:25:09.420" v="986"/>
        <pc:sldMkLst>
          <pc:docMk/>
          <pc:sldMk cId="3052235099" sldId="279"/>
        </pc:sldMkLst>
        <pc:picChg chg="add mod">
          <ac:chgData name="Vivian Tang" userId="c38f7cfe-078d-4502-85d2-92bb7fe749ff" providerId="ADAL" clId="{00EDB633-55DD-4204-8D9A-BB85EC940D32}" dt="2022-07-21T08:25:09.420" v="986"/>
          <ac:picMkLst>
            <pc:docMk/>
            <pc:sldMk cId="3052235099" sldId="279"/>
            <ac:picMk id="35" creationId="{3CAD1643-57B0-4332-A08E-A272103933CF}"/>
          </ac:picMkLst>
        </pc:picChg>
        <pc:picChg chg="add mod">
          <ac:chgData name="Vivian Tang" userId="c38f7cfe-078d-4502-85d2-92bb7fe749ff" providerId="ADAL" clId="{00EDB633-55DD-4204-8D9A-BB85EC940D32}" dt="2022-07-21T08:25:09.420" v="986"/>
          <ac:picMkLst>
            <pc:docMk/>
            <pc:sldMk cId="3052235099" sldId="279"/>
            <ac:picMk id="36" creationId="{ECD02B78-FD4E-470B-BF3F-41491F2D6EC3}"/>
          </ac:picMkLst>
        </pc:picChg>
      </pc:sldChg>
      <pc:sldChg chg="addSp modSp">
        <pc:chgData name="Vivian Tang" userId="c38f7cfe-078d-4502-85d2-92bb7fe749ff" providerId="ADAL" clId="{00EDB633-55DD-4204-8D9A-BB85EC940D32}" dt="2022-07-21T08:25:10.286" v="987"/>
        <pc:sldMkLst>
          <pc:docMk/>
          <pc:sldMk cId="580293271" sldId="280"/>
        </pc:sldMkLst>
        <pc:picChg chg="add mod">
          <ac:chgData name="Vivian Tang" userId="c38f7cfe-078d-4502-85d2-92bb7fe749ff" providerId="ADAL" clId="{00EDB633-55DD-4204-8D9A-BB85EC940D32}" dt="2022-07-21T08:25:10.286" v="987"/>
          <ac:picMkLst>
            <pc:docMk/>
            <pc:sldMk cId="580293271" sldId="280"/>
            <ac:picMk id="43" creationId="{FDE84DE6-D68B-4AE5-8153-43EC48698862}"/>
          </ac:picMkLst>
        </pc:picChg>
        <pc:picChg chg="add mod">
          <ac:chgData name="Vivian Tang" userId="c38f7cfe-078d-4502-85d2-92bb7fe749ff" providerId="ADAL" clId="{00EDB633-55DD-4204-8D9A-BB85EC940D32}" dt="2022-07-21T08:25:10.286" v="987"/>
          <ac:picMkLst>
            <pc:docMk/>
            <pc:sldMk cId="580293271" sldId="280"/>
            <ac:picMk id="44" creationId="{9BAF0762-F055-4707-B0F9-4E0073A439BF}"/>
          </ac:picMkLst>
        </pc:picChg>
      </pc:sldChg>
      <pc:sldChg chg="del">
        <pc:chgData name="Vivian Tang" userId="c38f7cfe-078d-4502-85d2-92bb7fe749ff" providerId="ADAL" clId="{00EDB633-55DD-4204-8D9A-BB85EC940D32}" dt="2022-07-21T07:00:37.324" v="2" actId="47"/>
        <pc:sldMkLst>
          <pc:docMk/>
          <pc:sldMk cId="1932812816" sldId="281"/>
        </pc:sldMkLst>
      </pc:sldChg>
      <pc:sldChg chg="addSp delSp modSp mod delAnim modAnim">
        <pc:chgData name="Vivian Tang" userId="c38f7cfe-078d-4502-85d2-92bb7fe749ff" providerId="ADAL" clId="{00EDB633-55DD-4204-8D9A-BB85EC940D32}" dt="2022-07-21T08:23:55.762" v="944"/>
        <pc:sldMkLst>
          <pc:docMk/>
          <pc:sldMk cId="2730496278" sldId="282"/>
        </pc:sldMkLst>
        <pc:spChg chg="mod">
          <ac:chgData name="Vivian Tang" userId="c38f7cfe-078d-4502-85d2-92bb7fe749ff" providerId="ADAL" clId="{00EDB633-55DD-4204-8D9A-BB85EC940D32}" dt="2022-07-21T07:22:26.243" v="248" actId="1076"/>
          <ac:spMkLst>
            <pc:docMk/>
            <pc:sldMk cId="2730496278" sldId="282"/>
            <ac:spMk id="10" creationId="{00000000-0000-0000-0000-000000000000}"/>
          </ac:spMkLst>
        </pc:spChg>
        <pc:spChg chg="del">
          <ac:chgData name="Vivian Tang" userId="c38f7cfe-078d-4502-85d2-92bb7fe749ff" providerId="ADAL" clId="{00EDB633-55DD-4204-8D9A-BB85EC940D32}" dt="2022-07-21T07:19:13.736" v="188" actId="478"/>
          <ac:spMkLst>
            <pc:docMk/>
            <pc:sldMk cId="2730496278" sldId="282"/>
            <ac:spMk id="20" creationId="{00000000-0000-0000-0000-000000000000}"/>
          </ac:spMkLst>
        </pc:spChg>
        <pc:spChg chg="mod">
          <ac:chgData name="Vivian Tang" userId="c38f7cfe-078d-4502-85d2-92bb7fe749ff" providerId="ADAL" clId="{00EDB633-55DD-4204-8D9A-BB85EC940D32}" dt="2022-07-21T07:19:25.534" v="196" actId="1076"/>
          <ac:spMkLst>
            <pc:docMk/>
            <pc:sldMk cId="2730496278" sldId="282"/>
            <ac:spMk id="25" creationId="{C5ADBC45-C0CE-4A94-B7DE-5D19E139D245}"/>
          </ac:spMkLst>
        </pc:spChg>
        <pc:spChg chg="mod">
          <ac:chgData name="Vivian Tang" userId="c38f7cfe-078d-4502-85d2-92bb7fe749ff" providerId="ADAL" clId="{00EDB633-55DD-4204-8D9A-BB85EC940D32}" dt="2022-07-21T07:19:25.534" v="196" actId="1076"/>
          <ac:spMkLst>
            <pc:docMk/>
            <pc:sldMk cId="2730496278" sldId="282"/>
            <ac:spMk id="26" creationId="{48887C22-77C9-41DE-894D-47F3934A5C9F}"/>
          </ac:spMkLst>
        </pc:spChg>
        <pc:spChg chg="mod">
          <ac:chgData name="Vivian Tang" userId="c38f7cfe-078d-4502-85d2-92bb7fe749ff" providerId="ADAL" clId="{00EDB633-55DD-4204-8D9A-BB85EC940D32}" dt="2022-07-21T07:19:25.534" v="196" actId="1076"/>
          <ac:spMkLst>
            <pc:docMk/>
            <pc:sldMk cId="2730496278" sldId="282"/>
            <ac:spMk id="27" creationId="{812DF519-9389-484D-9968-AFF407B0B3C1}"/>
          </ac:spMkLst>
        </pc:spChg>
        <pc:spChg chg="mod">
          <ac:chgData name="Vivian Tang" userId="c38f7cfe-078d-4502-85d2-92bb7fe749ff" providerId="ADAL" clId="{00EDB633-55DD-4204-8D9A-BB85EC940D32}" dt="2022-07-21T07:19:25.534" v="196" actId="1076"/>
          <ac:spMkLst>
            <pc:docMk/>
            <pc:sldMk cId="2730496278" sldId="282"/>
            <ac:spMk id="28" creationId="{00D893A1-074B-456F-A619-5575D0825F66}"/>
          </ac:spMkLst>
        </pc:spChg>
        <pc:spChg chg="add mod">
          <ac:chgData name="Vivian Tang" userId="c38f7cfe-078d-4502-85d2-92bb7fe749ff" providerId="ADAL" clId="{00EDB633-55DD-4204-8D9A-BB85EC940D32}" dt="2022-07-21T07:22:46.695" v="281" actId="1076"/>
          <ac:spMkLst>
            <pc:docMk/>
            <pc:sldMk cId="2730496278" sldId="282"/>
            <ac:spMk id="29" creationId="{8DABF053-89AA-4A1F-8A8C-D1F23D479674}"/>
          </ac:spMkLst>
        </pc:spChg>
        <pc:spChg chg="del">
          <ac:chgData name="Vivian Tang" userId="c38f7cfe-078d-4502-85d2-92bb7fe749ff" providerId="ADAL" clId="{00EDB633-55DD-4204-8D9A-BB85EC940D32}" dt="2022-07-21T07:19:13.736" v="188" actId="478"/>
          <ac:spMkLst>
            <pc:docMk/>
            <pc:sldMk cId="2730496278" sldId="282"/>
            <ac:spMk id="34" creationId="{00000000-0000-0000-0000-000000000000}"/>
          </ac:spMkLst>
        </pc:spChg>
        <pc:spChg chg="del">
          <ac:chgData name="Vivian Tang" userId="c38f7cfe-078d-4502-85d2-92bb7fe749ff" providerId="ADAL" clId="{00EDB633-55DD-4204-8D9A-BB85EC940D32}" dt="2022-07-21T07:19:20.940" v="193" actId="478"/>
          <ac:spMkLst>
            <pc:docMk/>
            <pc:sldMk cId="2730496278" sldId="282"/>
            <ac:spMk id="35" creationId="{00000000-0000-0000-0000-000000000000}"/>
          </ac:spMkLst>
        </pc:spChg>
        <pc:spChg chg="del">
          <ac:chgData name="Vivian Tang" userId="c38f7cfe-078d-4502-85d2-92bb7fe749ff" providerId="ADAL" clId="{00EDB633-55DD-4204-8D9A-BB85EC940D32}" dt="2022-07-21T07:19:20.434" v="192" actId="478"/>
          <ac:spMkLst>
            <pc:docMk/>
            <pc:sldMk cId="2730496278" sldId="282"/>
            <ac:spMk id="36" creationId="{00000000-0000-0000-0000-000000000000}"/>
          </ac:spMkLst>
        </pc:spChg>
        <pc:spChg chg="mod">
          <ac:chgData name="Vivian Tang" userId="c38f7cfe-078d-4502-85d2-92bb7fe749ff" providerId="ADAL" clId="{00EDB633-55DD-4204-8D9A-BB85EC940D32}" dt="2022-07-21T07:22:14.623" v="242" actId="1076"/>
          <ac:spMkLst>
            <pc:docMk/>
            <pc:sldMk cId="2730496278" sldId="282"/>
            <ac:spMk id="39" creationId="{00000000-0000-0000-0000-000000000000}"/>
          </ac:spMkLst>
        </pc:spChg>
        <pc:spChg chg="mod">
          <ac:chgData name="Vivian Tang" userId="c38f7cfe-078d-4502-85d2-92bb7fe749ff" providerId="ADAL" clId="{00EDB633-55DD-4204-8D9A-BB85EC940D32}" dt="2022-07-21T07:49:19.563" v="884" actId="14100"/>
          <ac:spMkLst>
            <pc:docMk/>
            <pc:sldMk cId="2730496278" sldId="282"/>
            <ac:spMk id="40" creationId="{00000000-0000-0000-0000-000000000000}"/>
          </ac:spMkLst>
        </pc:spChg>
        <pc:spChg chg="mod">
          <ac:chgData name="Vivian Tang" userId="c38f7cfe-078d-4502-85d2-92bb7fe749ff" providerId="ADAL" clId="{00EDB633-55DD-4204-8D9A-BB85EC940D32}" dt="2022-07-21T07:23:00.508" v="285" actId="20577"/>
          <ac:spMkLst>
            <pc:docMk/>
            <pc:sldMk cId="2730496278" sldId="282"/>
            <ac:spMk id="41" creationId="{00000000-0000-0000-0000-000000000000}"/>
          </ac:spMkLst>
        </pc:spChg>
        <pc:spChg chg="mod">
          <ac:chgData name="Vivian Tang" userId="c38f7cfe-078d-4502-85d2-92bb7fe749ff" providerId="ADAL" clId="{00EDB633-55DD-4204-8D9A-BB85EC940D32}" dt="2022-07-21T07:49:13.713" v="881" actId="14100"/>
          <ac:spMkLst>
            <pc:docMk/>
            <pc:sldMk cId="2730496278" sldId="282"/>
            <ac:spMk id="42" creationId="{00000000-0000-0000-0000-000000000000}"/>
          </ac:spMkLst>
        </pc:spChg>
        <pc:spChg chg="del">
          <ac:chgData name="Vivian Tang" userId="c38f7cfe-078d-4502-85d2-92bb7fe749ff" providerId="ADAL" clId="{00EDB633-55DD-4204-8D9A-BB85EC940D32}" dt="2022-07-21T07:22:03.800" v="238" actId="478"/>
          <ac:spMkLst>
            <pc:docMk/>
            <pc:sldMk cId="2730496278" sldId="282"/>
            <ac:spMk id="43" creationId="{00000000-0000-0000-0000-000000000000}"/>
          </ac:spMkLst>
        </pc:spChg>
        <pc:spChg chg="del">
          <ac:chgData name="Vivian Tang" userId="c38f7cfe-078d-4502-85d2-92bb7fe749ff" providerId="ADAL" clId="{00EDB633-55DD-4204-8D9A-BB85EC940D32}" dt="2022-07-21T07:22:03.800" v="238" actId="478"/>
          <ac:spMkLst>
            <pc:docMk/>
            <pc:sldMk cId="2730496278" sldId="282"/>
            <ac:spMk id="44" creationId="{00000000-0000-0000-0000-000000000000}"/>
          </ac:spMkLst>
        </pc:spChg>
        <pc:grpChg chg="add mod">
          <ac:chgData name="Vivian Tang" userId="c38f7cfe-078d-4502-85d2-92bb7fe749ff" providerId="ADAL" clId="{00EDB633-55DD-4204-8D9A-BB85EC940D32}" dt="2022-07-21T07:19:25.534" v="196" actId="1076"/>
          <ac:grpSpMkLst>
            <pc:docMk/>
            <pc:sldMk cId="2730496278" sldId="282"/>
            <ac:grpSpMk id="23" creationId="{D3076F93-5FE9-4345-BE85-01ED5DDA9E71}"/>
          </ac:grpSpMkLst>
        </pc:grpChg>
        <pc:grpChg chg="mod">
          <ac:chgData name="Vivian Tang" userId="c38f7cfe-078d-4502-85d2-92bb7fe749ff" providerId="ADAL" clId="{00EDB633-55DD-4204-8D9A-BB85EC940D32}" dt="2022-07-21T07:19:25.534" v="196" actId="1076"/>
          <ac:grpSpMkLst>
            <pc:docMk/>
            <pc:sldMk cId="2730496278" sldId="282"/>
            <ac:grpSpMk id="24" creationId="{9651ED5B-F042-459F-8BA0-0D20A03E0D6B}"/>
          </ac:grpSpMkLst>
        </pc:grpChg>
        <pc:grpChg chg="del">
          <ac:chgData name="Vivian Tang" userId="c38f7cfe-078d-4502-85d2-92bb7fe749ff" providerId="ADAL" clId="{00EDB633-55DD-4204-8D9A-BB85EC940D32}" dt="2022-07-21T07:22:15.934" v="243" actId="21"/>
          <ac:grpSpMkLst>
            <pc:docMk/>
            <pc:sldMk cId="2730496278" sldId="282"/>
            <ac:grpSpMk id="30" creationId="{00000000-0000-0000-0000-000000000000}"/>
          </ac:grpSpMkLst>
        </pc:grpChg>
        <pc:picChg chg="add mod">
          <ac:chgData name="Vivian Tang" userId="c38f7cfe-078d-4502-85d2-92bb7fe749ff" providerId="ADAL" clId="{00EDB633-55DD-4204-8D9A-BB85EC940D32}" dt="2022-07-21T07:22:20.675" v="246" actId="1076"/>
          <ac:picMkLst>
            <pc:docMk/>
            <pc:sldMk cId="2730496278" sldId="282"/>
            <ac:picMk id="2" creationId="{B5C04A05-43D0-4835-A9D6-550A83E167FF}"/>
          </ac:picMkLst>
        </pc:picChg>
        <pc:picChg chg="del">
          <ac:chgData name="Vivian Tang" userId="c38f7cfe-078d-4502-85d2-92bb7fe749ff" providerId="ADAL" clId="{00EDB633-55DD-4204-8D9A-BB85EC940D32}" dt="2022-07-21T07:19:13.736" v="188" actId="478"/>
          <ac:picMkLst>
            <pc:docMk/>
            <pc:sldMk cId="2730496278" sldId="282"/>
            <ac:picMk id="19" creationId="{00000000-0000-0000-0000-000000000000}"/>
          </ac:picMkLst>
        </pc:picChg>
        <pc:picChg chg="del">
          <ac:chgData name="Vivian Tang" userId="c38f7cfe-078d-4502-85d2-92bb7fe749ff" providerId="ADAL" clId="{00EDB633-55DD-4204-8D9A-BB85EC940D32}" dt="2022-07-21T07:19:14.571" v="189" actId="478"/>
          <ac:picMkLst>
            <pc:docMk/>
            <pc:sldMk cId="2730496278" sldId="282"/>
            <ac:picMk id="21" creationId="{00000000-0000-0000-0000-000000000000}"/>
          </ac:picMkLst>
        </pc:picChg>
        <pc:picChg chg="del">
          <ac:chgData name="Vivian Tang" userId="c38f7cfe-078d-4502-85d2-92bb7fe749ff" providerId="ADAL" clId="{00EDB633-55DD-4204-8D9A-BB85EC940D32}" dt="2022-07-21T07:19:14.571" v="189" actId="478"/>
          <ac:picMkLst>
            <pc:docMk/>
            <pc:sldMk cId="2730496278" sldId="282"/>
            <ac:picMk id="22" creationId="{00000000-0000-0000-0000-000000000000}"/>
          </ac:picMkLst>
        </pc:picChg>
        <pc:picChg chg="add mod">
          <ac:chgData name="Vivian Tang" userId="c38f7cfe-078d-4502-85d2-92bb7fe749ff" providerId="ADAL" clId="{00EDB633-55DD-4204-8D9A-BB85EC940D32}" dt="2022-07-21T08:23:55.762" v="944"/>
          <ac:picMkLst>
            <pc:docMk/>
            <pc:sldMk cId="2730496278" sldId="282"/>
            <ac:picMk id="31" creationId="{BB48E078-C556-4A0E-B307-A5908877AB40}"/>
          </ac:picMkLst>
        </pc:picChg>
        <pc:picChg chg="add mod">
          <ac:chgData name="Vivian Tang" userId="c38f7cfe-078d-4502-85d2-92bb7fe749ff" providerId="ADAL" clId="{00EDB633-55DD-4204-8D9A-BB85EC940D32}" dt="2022-07-21T08:23:55.762" v="944"/>
          <ac:picMkLst>
            <pc:docMk/>
            <pc:sldMk cId="2730496278" sldId="282"/>
            <ac:picMk id="32" creationId="{875476DF-5DDE-4727-A0DA-5537273661FB}"/>
          </ac:picMkLst>
        </pc:picChg>
      </pc:sldChg>
      <pc:sldChg chg="addSp delSp modSp mod delAnim">
        <pc:chgData name="Vivian Tang" userId="c38f7cfe-078d-4502-85d2-92bb7fe749ff" providerId="ADAL" clId="{00EDB633-55DD-4204-8D9A-BB85EC940D32}" dt="2022-07-21T08:23:56.681" v="945"/>
        <pc:sldMkLst>
          <pc:docMk/>
          <pc:sldMk cId="1716324601" sldId="283"/>
        </pc:sldMkLst>
        <pc:spChg chg="mod">
          <ac:chgData name="Vivian Tang" userId="c38f7cfe-078d-4502-85d2-92bb7fe749ff" providerId="ADAL" clId="{00EDB633-55DD-4204-8D9A-BB85EC940D32}" dt="2022-07-21T07:23:27.714" v="296" actId="1076"/>
          <ac:spMkLst>
            <pc:docMk/>
            <pc:sldMk cId="1716324601" sldId="283"/>
            <ac:spMk id="10" creationId="{00000000-0000-0000-0000-000000000000}"/>
          </ac:spMkLst>
        </pc:spChg>
        <pc:spChg chg="mod">
          <ac:chgData name="Vivian Tang" userId="c38f7cfe-078d-4502-85d2-92bb7fe749ff" providerId="ADAL" clId="{00EDB633-55DD-4204-8D9A-BB85EC940D32}" dt="2022-07-21T07:25:04.985" v="407" actId="20577"/>
          <ac:spMkLst>
            <pc:docMk/>
            <pc:sldMk cId="1716324601" sldId="283"/>
            <ac:spMk id="15" creationId="{00000000-0000-0000-0000-000000000000}"/>
          </ac:spMkLst>
        </pc:spChg>
        <pc:spChg chg="mod">
          <ac:chgData name="Vivian Tang" userId="c38f7cfe-078d-4502-85d2-92bb7fe749ff" providerId="ADAL" clId="{00EDB633-55DD-4204-8D9A-BB85EC940D32}" dt="2022-07-21T07:25:03.164" v="406" actId="1076"/>
          <ac:spMkLst>
            <pc:docMk/>
            <pc:sldMk cId="1716324601" sldId="283"/>
            <ac:spMk id="16" creationId="{00000000-0000-0000-0000-000000000000}"/>
          </ac:spMkLst>
        </pc:spChg>
        <pc:spChg chg="del mod">
          <ac:chgData name="Vivian Tang" userId="c38f7cfe-078d-4502-85d2-92bb7fe749ff" providerId="ADAL" clId="{00EDB633-55DD-4204-8D9A-BB85EC940D32}" dt="2022-07-21T07:23:58.949" v="342" actId="478"/>
          <ac:spMkLst>
            <pc:docMk/>
            <pc:sldMk cId="1716324601" sldId="283"/>
            <ac:spMk id="17" creationId="{00000000-0000-0000-0000-000000000000}"/>
          </ac:spMkLst>
        </pc:spChg>
        <pc:spChg chg="del">
          <ac:chgData name="Vivian Tang" userId="c38f7cfe-078d-4502-85d2-92bb7fe749ff" providerId="ADAL" clId="{00EDB633-55DD-4204-8D9A-BB85EC940D32}" dt="2022-07-21T07:24:07.389" v="366" actId="478"/>
          <ac:spMkLst>
            <pc:docMk/>
            <pc:sldMk cId="1716324601" sldId="283"/>
            <ac:spMk id="18" creationId="{00000000-0000-0000-0000-000000000000}"/>
          </ac:spMkLst>
        </pc:spChg>
        <pc:spChg chg="mod">
          <ac:chgData name="Vivian Tang" userId="c38f7cfe-078d-4502-85d2-92bb7fe749ff" providerId="ADAL" clId="{00EDB633-55DD-4204-8D9A-BB85EC940D32}" dt="2022-07-21T07:25:08.563" v="427" actId="1036"/>
          <ac:spMkLst>
            <pc:docMk/>
            <pc:sldMk cId="1716324601" sldId="283"/>
            <ac:spMk id="19" creationId="{00000000-0000-0000-0000-000000000000}"/>
          </ac:spMkLst>
        </pc:spChg>
        <pc:spChg chg="del">
          <ac:chgData name="Vivian Tang" userId="c38f7cfe-078d-4502-85d2-92bb7fe749ff" providerId="ADAL" clId="{00EDB633-55DD-4204-8D9A-BB85EC940D32}" dt="2022-07-21T07:23:19.556" v="292" actId="478"/>
          <ac:spMkLst>
            <pc:docMk/>
            <pc:sldMk cId="1716324601" sldId="283"/>
            <ac:spMk id="20" creationId="{00000000-0000-0000-0000-000000000000}"/>
          </ac:spMkLst>
        </pc:spChg>
        <pc:spChg chg="mod">
          <ac:chgData name="Vivian Tang" userId="c38f7cfe-078d-4502-85d2-92bb7fe749ff" providerId="ADAL" clId="{00EDB633-55DD-4204-8D9A-BB85EC940D32}" dt="2022-07-21T07:25:08.563" v="427" actId="1036"/>
          <ac:spMkLst>
            <pc:docMk/>
            <pc:sldMk cId="1716324601" sldId="283"/>
            <ac:spMk id="29" creationId="{00000000-0000-0000-0000-000000000000}"/>
          </ac:spMkLst>
        </pc:spChg>
        <pc:spChg chg="del mod">
          <ac:chgData name="Vivian Tang" userId="c38f7cfe-078d-4502-85d2-92bb7fe749ff" providerId="ADAL" clId="{00EDB633-55DD-4204-8D9A-BB85EC940D32}" dt="2022-07-21T07:24:55.229" v="398" actId="478"/>
          <ac:spMkLst>
            <pc:docMk/>
            <pc:sldMk cId="1716324601" sldId="283"/>
            <ac:spMk id="30" creationId="{00000000-0000-0000-0000-000000000000}"/>
          </ac:spMkLst>
        </pc:spChg>
        <pc:spChg chg="mod">
          <ac:chgData name="Vivian Tang" userId="c38f7cfe-078d-4502-85d2-92bb7fe749ff" providerId="ADAL" clId="{00EDB633-55DD-4204-8D9A-BB85EC940D32}" dt="2022-07-21T07:49:29.360" v="886" actId="1076"/>
          <ac:spMkLst>
            <pc:docMk/>
            <pc:sldMk cId="1716324601" sldId="283"/>
            <ac:spMk id="32" creationId="{00000000-0000-0000-0000-000000000000}"/>
          </ac:spMkLst>
        </pc:spChg>
        <pc:spChg chg="mod">
          <ac:chgData name="Vivian Tang" userId="c38f7cfe-078d-4502-85d2-92bb7fe749ff" providerId="ADAL" clId="{00EDB633-55DD-4204-8D9A-BB85EC940D32}" dt="2022-07-21T07:49:29.360" v="886" actId="1076"/>
          <ac:spMkLst>
            <pc:docMk/>
            <pc:sldMk cId="1716324601" sldId="283"/>
            <ac:spMk id="33" creationId="{00000000-0000-0000-0000-000000000000}"/>
          </ac:spMkLst>
        </pc:spChg>
        <pc:spChg chg="del">
          <ac:chgData name="Vivian Tang" userId="c38f7cfe-078d-4502-85d2-92bb7fe749ff" providerId="ADAL" clId="{00EDB633-55DD-4204-8D9A-BB85EC940D32}" dt="2022-07-21T07:23:17.638" v="289" actId="478"/>
          <ac:spMkLst>
            <pc:docMk/>
            <pc:sldMk cId="1716324601" sldId="283"/>
            <ac:spMk id="34" creationId="{00000000-0000-0000-0000-000000000000}"/>
          </ac:spMkLst>
        </pc:spChg>
        <pc:spChg chg="del">
          <ac:chgData name="Vivian Tang" userId="c38f7cfe-078d-4502-85d2-92bb7fe749ff" providerId="ADAL" clId="{00EDB633-55DD-4204-8D9A-BB85EC940D32}" dt="2022-07-21T07:23:17.638" v="289" actId="478"/>
          <ac:spMkLst>
            <pc:docMk/>
            <pc:sldMk cId="1716324601" sldId="283"/>
            <ac:spMk id="35" creationId="{00000000-0000-0000-0000-000000000000}"/>
          </ac:spMkLst>
        </pc:spChg>
        <pc:spChg chg="del">
          <ac:chgData name="Vivian Tang" userId="c38f7cfe-078d-4502-85d2-92bb7fe749ff" providerId="ADAL" clId="{00EDB633-55DD-4204-8D9A-BB85EC940D32}" dt="2022-07-21T07:23:17.638" v="289" actId="478"/>
          <ac:spMkLst>
            <pc:docMk/>
            <pc:sldMk cId="1716324601" sldId="283"/>
            <ac:spMk id="36" creationId="{00000000-0000-0000-0000-000000000000}"/>
          </ac:spMkLst>
        </pc:spChg>
        <pc:spChg chg="mod">
          <ac:chgData name="Vivian Tang" userId="c38f7cfe-078d-4502-85d2-92bb7fe749ff" providerId="ADAL" clId="{00EDB633-55DD-4204-8D9A-BB85EC940D32}" dt="2022-07-21T07:49:29.360" v="886" actId="1076"/>
          <ac:spMkLst>
            <pc:docMk/>
            <pc:sldMk cId="1716324601" sldId="283"/>
            <ac:spMk id="37" creationId="{00000000-0000-0000-0000-000000000000}"/>
          </ac:spMkLst>
        </pc:spChg>
        <pc:spChg chg="mod">
          <ac:chgData name="Vivian Tang" userId="c38f7cfe-078d-4502-85d2-92bb7fe749ff" providerId="ADAL" clId="{00EDB633-55DD-4204-8D9A-BB85EC940D32}" dt="2022-07-21T07:49:29.360" v="886" actId="1076"/>
          <ac:spMkLst>
            <pc:docMk/>
            <pc:sldMk cId="1716324601" sldId="283"/>
            <ac:spMk id="38" creationId="{00000000-0000-0000-0000-000000000000}"/>
          </ac:spMkLst>
        </pc:spChg>
        <pc:spChg chg="mod">
          <ac:chgData name="Vivian Tang" userId="c38f7cfe-078d-4502-85d2-92bb7fe749ff" providerId="ADAL" clId="{00EDB633-55DD-4204-8D9A-BB85EC940D32}" dt="2022-07-21T07:23:23.254" v="293"/>
          <ac:spMkLst>
            <pc:docMk/>
            <pc:sldMk cId="1716324601" sldId="283"/>
            <ac:spMk id="39" creationId="{4BD3432E-52D8-4703-89D9-AD1298C88A0A}"/>
          </ac:spMkLst>
        </pc:spChg>
        <pc:spChg chg="mod">
          <ac:chgData name="Vivian Tang" userId="c38f7cfe-078d-4502-85d2-92bb7fe749ff" providerId="ADAL" clId="{00EDB633-55DD-4204-8D9A-BB85EC940D32}" dt="2022-07-21T07:23:23.254" v="293"/>
          <ac:spMkLst>
            <pc:docMk/>
            <pc:sldMk cId="1716324601" sldId="283"/>
            <ac:spMk id="40" creationId="{35AFE3CD-E1FD-4F83-BA72-5859A57862C8}"/>
          </ac:spMkLst>
        </pc:spChg>
        <pc:spChg chg="mod">
          <ac:chgData name="Vivian Tang" userId="c38f7cfe-078d-4502-85d2-92bb7fe749ff" providerId="ADAL" clId="{00EDB633-55DD-4204-8D9A-BB85EC940D32}" dt="2022-07-21T07:23:23.254" v="293"/>
          <ac:spMkLst>
            <pc:docMk/>
            <pc:sldMk cId="1716324601" sldId="283"/>
            <ac:spMk id="41" creationId="{0E248DFA-0F86-4E94-A77F-26C1F0EE0BB4}"/>
          </ac:spMkLst>
        </pc:spChg>
        <pc:spChg chg="mod">
          <ac:chgData name="Vivian Tang" userId="c38f7cfe-078d-4502-85d2-92bb7fe749ff" providerId="ADAL" clId="{00EDB633-55DD-4204-8D9A-BB85EC940D32}" dt="2022-07-21T07:23:23.254" v="293"/>
          <ac:spMkLst>
            <pc:docMk/>
            <pc:sldMk cId="1716324601" sldId="283"/>
            <ac:spMk id="42" creationId="{EEC610D8-D23C-41AB-B7CB-27C1AD780A87}"/>
          </ac:spMkLst>
        </pc:spChg>
        <pc:grpChg chg="add mod">
          <ac:chgData name="Vivian Tang" userId="c38f7cfe-078d-4502-85d2-92bb7fe749ff" providerId="ADAL" clId="{00EDB633-55DD-4204-8D9A-BB85EC940D32}" dt="2022-07-21T07:49:29.360" v="886" actId="1076"/>
          <ac:grpSpMkLst>
            <pc:docMk/>
            <pc:sldMk cId="1716324601" sldId="283"/>
            <ac:grpSpMk id="2" creationId="{3AE5731D-8E93-4DA5-9364-734604D21064}"/>
          </ac:grpSpMkLst>
        </pc:grpChg>
        <pc:grpChg chg="add mod">
          <ac:chgData name="Vivian Tang" userId="c38f7cfe-078d-4502-85d2-92bb7fe749ff" providerId="ADAL" clId="{00EDB633-55DD-4204-8D9A-BB85EC940D32}" dt="2022-07-21T07:23:24.385" v="294" actId="167"/>
          <ac:grpSpMkLst>
            <pc:docMk/>
            <pc:sldMk cId="1716324601" sldId="283"/>
            <ac:grpSpMk id="26" creationId="{FD7F52A9-893D-4465-943D-0AA2908FF61F}"/>
          </ac:grpSpMkLst>
        </pc:grpChg>
        <pc:grpChg chg="mod">
          <ac:chgData name="Vivian Tang" userId="c38f7cfe-078d-4502-85d2-92bb7fe749ff" providerId="ADAL" clId="{00EDB633-55DD-4204-8D9A-BB85EC940D32}" dt="2022-07-21T07:23:23.254" v="293"/>
          <ac:grpSpMkLst>
            <pc:docMk/>
            <pc:sldMk cId="1716324601" sldId="283"/>
            <ac:grpSpMk id="27" creationId="{1FE21642-8F7D-47F3-9781-7756D75CBB3A}"/>
          </ac:grpSpMkLst>
        </pc:grpChg>
        <pc:grpChg chg="mod">
          <ac:chgData name="Vivian Tang" userId="c38f7cfe-078d-4502-85d2-92bb7fe749ff" providerId="ADAL" clId="{00EDB633-55DD-4204-8D9A-BB85EC940D32}" dt="2022-07-21T07:49:29.360" v="886" actId="1076"/>
          <ac:grpSpMkLst>
            <pc:docMk/>
            <pc:sldMk cId="1716324601" sldId="283"/>
            <ac:grpSpMk id="31" creationId="{00000000-0000-0000-0000-000000000000}"/>
          </ac:grpSpMkLst>
        </pc:grpChg>
        <pc:picChg chg="del">
          <ac:chgData name="Vivian Tang" userId="c38f7cfe-078d-4502-85d2-92bb7fe749ff" providerId="ADAL" clId="{00EDB633-55DD-4204-8D9A-BB85EC940D32}" dt="2022-07-21T07:23:17.638" v="289" actId="478"/>
          <ac:picMkLst>
            <pc:docMk/>
            <pc:sldMk cId="1716324601" sldId="283"/>
            <ac:picMk id="23" creationId="{00000000-0000-0000-0000-000000000000}"/>
          </ac:picMkLst>
        </pc:picChg>
        <pc:picChg chg="del">
          <ac:chgData name="Vivian Tang" userId="c38f7cfe-078d-4502-85d2-92bb7fe749ff" providerId="ADAL" clId="{00EDB633-55DD-4204-8D9A-BB85EC940D32}" dt="2022-07-21T07:23:19.008" v="291" actId="478"/>
          <ac:picMkLst>
            <pc:docMk/>
            <pc:sldMk cId="1716324601" sldId="283"/>
            <ac:picMk id="24" creationId="{00000000-0000-0000-0000-000000000000}"/>
          </ac:picMkLst>
        </pc:picChg>
        <pc:picChg chg="del">
          <ac:chgData name="Vivian Tang" userId="c38f7cfe-078d-4502-85d2-92bb7fe749ff" providerId="ADAL" clId="{00EDB633-55DD-4204-8D9A-BB85EC940D32}" dt="2022-07-21T07:23:18.469" v="290" actId="478"/>
          <ac:picMkLst>
            <pc:docMk/>
            <pc:sldMk cId="1716324601" sldId="283"/>
            <ac:picMk id="25" creationId="{00000000-0000-0000-0000-000000000000}"/>
          </ac:picMkLst>
        </pc:picChg>
        <pc:picChg chg="mod">
          <ac:chgData name="Vivian Tang" userId="c38f7cfe-078d-4502-85d2-92bb7fe749ff" providerId="ADAL" clId="{00EDB633-55DD-4204-8D9A-BB85EC940D32}" dt="2022-07-21T07:49:29.360" v="886" actId="1076"/>
          <ac:picMkLst>
            <pc:docMk/>
            <pc:sldMk cId="1716324601" sldId="283"/>
            <ac:picMk id="28" creationId="{00000000-0000-0000-0000-000000000000}"/>
          </ac:picMkLst>
        </pc:picChg>
        <pc:picChg chg="add mod">
          <ac:chgData name="Vivian Tang" userId="c38f7cfe-078d-4502-85d2-92bb7fe749ff" providerId="ADAL" clId="{00EDB633-55DD-4204-8D9A-BB85EC940D32}" dt="2022-07-21T08:23:56.681" v="945"/>
          <ac:picMkLst>
            <pc:docMk/>
            <pc:sldMk cId="1716324601" sldId="283"/>
            <ac:picMk id="43" creationId="{74950567-34F5-454C-BE7A-8039978AF34F}"/>
          </ac:picMkLst>
        </pc:picChg>
        <pc:picChg chg="add mod">
          <ac:chgData name="Vivian Tang" userId="c38f7cfe-078d-4502-85d2-92bb7fe749ff" providerId="ADAL" clId="{00EDB633-55DD-4204-8D9A-BB85EC940D32}" dt="2022-07-21T08:23:56.681" v="945"/>
          <ac:picMkLst>
            <pc:docMk/>
            <pc:sldMk cId="1716324601" sldId="283"/>
            <ac:picMk id="44" creationId="{C8A480A7-2D8E-4D13-BCCA-19DDA6D7D4AA}"/>
          </ac:picMkLst>
        </pc:picChg>
      </pc:sldChg>
      <pc:sldChg chg="delSp del">
        <pc:chgData name="Vivian Tang" userId="c38f7cfe-078d-4502-85d2-92bb7fe749ff" providerId="ADAL" clId="{00EDB633-55DD-4204-8D9A-BB85EC940D32}" dt="2022-07-21T07:25:24.271" v="430" actId="47"/>
        <pc:sldMkLst>
          <pc:docMk/>
          <pc:sldMk cId="1883320281" sldId="284"/>
        </pc:sldMkLst>
        <pc:picChg chg="del">
          <ac:chgData name="Vivian Tang" userId="c38f7cfe-078d-4502-85d2-92bb7fe749ff" providerId="ADAL" clId="{00EDB633-55DD-4204-8D9A-BB85EC940D32}" dt="2022-07-21T07:25:13.534" v="429" actId="478"/>
          <ac:picMkLst>
            <pc:docMk/>
            <pc:sldMk cId="1883320281" sldId="284"/>
            <ac:picMk id="1026" creationId="{00000000-0000-0000-0000-000000000000}"/>
          </ac:picMkLst>
        </pc:picChg>
      </pc:sldChg>
      <pc:sldChg chg="modSp mod ord">
        <pc:chgData name="Vivian Tang" userId="c38f7cfe-078d-4502-85d2-92bb7fe749ff" providerId="ADAL" clId="{00EDB633-55DD-4204-8D9A-BB85EC940D32}" dt="2022-07-21T07:26:39.248" v="456" actId="6549"/>
        <pc:sldMkLst>
          <pc:docMk/>
          <pc:sldMk cId="2124716154" sldId="286"/>
        </pc:sldMkLst>
        <pc:spChg chg="mod">
          <ac:chgData name="Vivian Tang" userId="c38f7cfe-078d-4502-85d2-92bb7fe749ff" providerId="ADAL" clId="{00EDB633-55DD-4204-8D9A-BB85EC940D32}" dt="2022-07-21T07:26:39.248" v="456" actId="6549"/>
          <ac:spMkLst>
            <pc:docMk/>
            <pc:sldMk cId="2124716154" sldId="286"/>
            <ac:spMk id="20" creationId="{00000000-0000-0000-0000-000000000000}"/>
          </ac:spMkLst>
        </pc:spChg>
      </pc:sldChg>
      <pc:sldChg chg="addSp modSp">
        <pc:chgData name="Vivian Tang" userId="c38f7cfe-078d-4502-85d2-92bb7fe749ff" providerId="ADAL" clId="{00EDB633-55DD-4204-8D9A-BB85EC940D32}" dt="2022-07-21T08:24:53.515" v="972"/>
        <pc:sldMkLst>
          <pc:docMk/>
          <pc:sldMk cId="475672110" sldId="287"/>
        </pc:sldMkLst>
        <pc:picChg chg="add mod">
          <ac:chgData name="Vivian Tang" userId="c38f7cfe-078d-4502-85d2-92bb7fe749ff" providerId="ADAL" clId="{00EDB633-55DD-4204-8D9A-BB85EC940D32}" dt="2022-07-21T08:24:53.515" v="972"/>
          <ac:picMkLst>
            <pc:docMk/>
            <pc:sldMk cId="475672110" sldId="287"/>
            <ac:picMk id="39" creationId="{F2F69875-9E76-407A-ACDE-8F0EFA1B114C}"/>
          </ac:picMkLst>
        </pc:picChg>
        <pc:picChg chg="add mod">
          <ac:chgData name="Vivian Tang" userId="c38f7cfe-078d-4502-85d2-92bb7fe749ff" providerId="ADAL" clId="{00EDB633-55DD-4204-8D9A-BB85EC940D32}" dt="2022-07-21T08:24:53.515" v="972"/>
          <ac:picMkLst>
            <pc:docMk/>
            <pc:sldMk cId="475672110" sldId="287"/>
            <ac:picMk id="40" creationId="{59AE6318-07BB-4E4D-B67F-A5378C1520F5}"/>
          </ac:picMkLst>
        </pc:picChg>
      </pc:sldChg>
      <pc:sldChg chg="addSp modSp">
        <pc:chgData name="Vivian Tang" userId="c38f7cfe-078d-4502-85d2-92bb7fe749ff" providerId="ADAL" clId="{00EDB633-55DD-4204-8D9A-BB85EC940D32}" dt="2022-07-21T08:24:55.598" v="975"/>
        <pc:sldMkLst>
          <pc:docMk/>
          <pc:sldMk cId="2808341327" sldId="288"/>
        </pc:sldMkLst>
        <pc:picChg chg="add mod">
          <ac:chgData name="Vivian Tang" userId="c38f7cfe-078d-4502-85d2-92bb7fe749ff" providerId="ADAL" clId="{00EDB633-55DD-4204-8D9A-BB85EC940D32}" dt="2022-07-21T08:24:55.598" v="975"/>
          <ac:picMkLst>
            <pc:docMk/>
            <pc:sldMk cId="2808341327" sldId="288"/>
            <ac:picMk id="20" creationId="{9EDBC87F-AD1D-42E5-B3B4-A99818CF64BF}"/>
          </ac:picMkLst>
        </pc:picChg>
        <pc:picChg chg="add mod">
          <ac:chgData name="Vivian Tang" userId="c38f7cfe-078d-4502-85d2-92bb7fe749ff" providerId="ADAL" clId="{00EDB633-55DD-4204-8D9A-BB85EC940D32}" dt="2022-07-21T08:24:55.598" v="975"/>
          <ac:picMkLst>
            <pc:docMk/>
            <pc:sldMk cId="2808341327" sldId="288"/>
            <ac:picMk id="21" creationId="{DCD8E773-797A-4D18-8F19-8CDE10E5AD26}"/>
          </ac:picMkLst>
        </pc:picChg>
      </pc:sldChg>
      <pc:sldChg chg="addSp delSp modSp">
        <pc:chgData name="Vivian Tang" userId="c38f7cfe-078d-4502-85d2-92bb7fe749ff" providerId="ADAL" clId="{00EDB633-55DD-4204-8D9A-BB85EC940D32}" dt="2022-07-21T08:23:45.496" v="936"/>
        <pc:sldMkLst>
          <pc:docMk/>
          <pc:sldMk cId="224824428" sldId="289"/>
        </pc:sldMkLst>
        <pc:picChg chg="add del mod">
          <ac:chgData name="Vivian Tang" userId="c38f7cfe-078d-4502-85d2-92bb7fe749ff" providerId="ADAL" clId="{00EDB633-55DD-4204-8D9A-BB85EC940D32}" dt="2022-07-21T08:23:45.164" v="935" actId="478"/>
          <ac:picMkLst>
            <pc:docMk/>
            <pc:sldMk cId="224824428" sldId="289"/>
            <ac:picMk id="41" creationId="{450ACCE6-78D2-41DD-B985-A3E86C66AD5A}"/>
          </ac:picMkLst>
        </pc:picChg>
        <pc:picChg chg="add del mod">
          <ac:chgData name="Vivian Tang" userId="c38f7cfe-078d-4502-85d2-92bb7fe749ff" providerId="ADAL" clId="{00EDB633-55DD-4204-8D9A-BB85EC940D32}" dt="2022-07-21T08:23:45.164" v="935" actId="478"/>
          <ac:picMkLst>
            <pc:docMk/>
            <pc:sldMk cId="224824428" sldId="289"/>
            <ac:picMk id="42" creationId="{E3568637-3371-4375-9F80-D72E86169719}"/>
          </ac:picMkLst>
        </pc:picChg>
        <pc:picChg chg="add mod">
          <ac:chgData name="Vivian Tang" userId="c38f7cfe-078d-4502-85d2-92bb7fe749ff" providerId="ADAL" clId="{00EDB633-55DD-4204-8D9A-BB85EC940D32}" dt="2022-07-21T08:23:45.496" v="936"/>
          <ac:picMkLst>
            <pc:docMk/>
            <pc:sldMk cId="224824428" sldId="289"/>
            <ac:picMk id="43" creationId="{69656C78-9E7D-4588-A4AF-5D01AA4353C5}"/>
          </ac:picMkLst>
        </pc:picChg>
        <pc:picChg chg="add mod">
          <ac:chgData name="Vivian Tang" userId="c38f7cfe-078d-4502-85d2-92bb7fe749ff" providerId="ADAL" clId="{00EDB633-55DD-4204-8D9A-BB85EC940D32}" dt="2022-07-21T08:23:45.496" v="936"/>
          <ac:picMkLst>
            <pc:docMk/>
            <pc:sldMk cId="224824428" sldId="289"/>
            <ac:picMk id="44" creationId="{D1A722AB-6886-4E87-A808-4C5371BDF261}"/>
          </ac:picMkLst>
        </pc:picChg>
      </pc:sldChg>
      <pc:sldChg chg="del ord">
        <pc:chgData name="Vivian Tang" userId="c38f7cfe-078d-4502-85d2-92bb7fe749ff" providerId="ADAL" clId="{00EDB633-55DD-4204-8D9A-BB85EC940D32}" dt="2022-07-21T07:25:12.236" v="428" actId="47"/>
        <pc:sldMkLst>
          <pc:docMk/>
          <pc:sldMk cId="3329128844" sldId="290"/>
        </pc:sldMkLst>
      </pc:sldChg>
      <pc:sldChg chg="addSp modSp">
        <pc:chgData name="Vivian Tang" userId="c38f7cfe-078d-4502-85d2-92bb7fe749ff" providerId="ADAL" clId="{00EDB633-55DD-4204-8D9A-BB85EC940D32}" dt="2022-07-21T08:25:08.434" v="985"/>
        <pc:sldMkLst>
          <pc:docMk/>
          <pc:sldMk cId="3887563252" sldId="291"/>
        </pc:sldMkLst>
        <pc:picChg chg="add mod">
          <ac:chgData name="Vivian Tang" userId="c38f7cfe-078d-4502-85d2-92bb7fe749ff" providerId="ADAL" clId="{00EDB633-55DD-4204-8D9A-BB85EC940D32}" dt="2022-07-21T08:25:08.434" v="985"/>
          <ac:picMkLst>
            <pc:docMk/>
            <pc:sldMk cId="3887563252" sldId="291"/>
            <ac:picMk id="28" creationId="{7C9322A0-12DC-4A3A-8EB1-44A8CE1729CF}"/>
          </ac:picMkLst>
        </pc:picChg>
        <pc:picChg chg="add mod">
          <ac:chgData name="Vivian Tang" userId="c38f7cfe-078d-4502-85d2-92bb7fe749ff" providerId="ADAL" clId="{00EDB633-55DD-4204-8D9A-BB85EC940D32}" dt="2022-07-21T08:25:08.434" v="985"/>
          <ac:picMkLst>
            <pc:docMk/>
            <pc:sldMk cId="3887563252" sldId="291"/>
            <ac:picMk id="29" creationId="{BBBB34C2-329B-4B4D-BF11-D90078F2945B}"/>
          </ac:picMkLst>
        </pc:picChg>
      </pc:sldChg>
      <pc:sldChg chg="addSp delSp modSp">
        <pc:chgData name="Vivian Tang" userId="c38f7cfe-078d-4502-85d2-92bb7fe749ff" providerId="ADAL" clId="{00EDB633-55DD-4204-8D9A-BB85EC940D32}" dt="2022-07-21T08:25:01.858" v="980"/>
        <pc:sldMkLst>
          <pc:docMk/>
          <pc:sldMk cId="3287868888" sldId="292"/>
        </pc:sldMkLst>
        <pc:picChg chg="add mod">
          <ac:chgData name="Vivian Tang" userId="c38f7cfe-078d-4502-85d2-92bb7fe749ff" providerId="ADAL" clId="{00EDB633-55DD-4204-8D9A-BB85EC940D32}" dt="2022-07-21T08:25:01.858" v="980"/>
          <ac:picMkLst>
            <pc:docMk/>
            <pc:sldMk cId="3287868888" sldId="292"/>
            <ac:picMk id="27" creationId="{A4E0273F-B9AA-4027-8D33-B1041A721E1F}"/>
          </ac:picMkLst>
        </pc:picChg>
        <pc:picChg chg="del">
          <ac:chgData name="Vivian Tang" userId="c38f7cfe-078d-4502-85d2-92bb7fe749ff" providerId="ADAL" clId="{00EDB633-55DD-4204-8D9A-BB85EC940D32}" dt="2022-07-21T08:25:01.776" v="979" actId="478"/>
          <ac:picMkLst>
            <pc:docMk/>
            <pc:sldMk cId="3287868888" sldId="292"/>
            <ac:picMk id="32" creationId="{00000000-0000-0000-0000-000000000000}"/>
          </ac:picMkLst>
        </pc:picChg>
        <pc:picChg chg="del">
          <ac:chgData name="Vivian Tang" userId="c38f7cfe-078d-4502-85d2-92bb7fe749ff" providerId="ADAL" clId="{00EDB633-55DD-4204-8D9A-BB85EC940D32}" dt="2022-07-21T08:25:01.776" v="979" actId="478"/>
          <ac:picMkLst>
            <pc:docMk/>
            <pc:sldMk cId="3287868888" sldId="292"/>
            <ac:picMk id="33" creationId="{00000000-0000-0000-0000-000000000000}"/>
          </ac:picMkLst>
        </pc:picChg>
        <pc:picChg chg="add mod">
          <ac:chgData name="Vivian Tang" userId="c38f7cfe-078d-4502-85d2-92bb7fe749ff" providerId="ADAL" clId="{00EDB633-55DD-4204-8D9A-BB85EC940D32}" dt="2022-07-21T08:25:01.858" v="980"/>
          <ac:picMkLst>
            <pc:docMk/>
            <pc:sldMk cId="3287868888" sldId="292"/>
            <ac:picMk id="38" creationId="{DA4385A1-5413-4DCA-8086-A74A67475295}"/>
          </ac:picMkLst>
        </pc:picChg>
      </pc:sldChg>
      <pc:sldChg chg="addSp delSp modSp">
        <pc:chgData name="Vivian Tang" userId="c38f7cfe-078d-4502-85d2-92bb7fe749ff" providerId="ADAL" clId="{00EDB633-55DD-4204-8D9A-BB85EC940D32}" dt="2022-07-21T08:25:05.717" v="983"/>
        <pc:sldMkLst>
          <pc:docMk/>
          <pc:sldMk cId="1196549498" sldId="293"/>
        </pc:sldMkLst>
        <pc:picChg chg="del">
          <ac:chgData name="Vivian Tang" userId="c38f7cfe-078d-4502-85d2-92bb7fe749ff" providerId="ADAL" clId="{00EDB633-55DD-4204-8D9A-BB85EC940D32}" dt="2022-07-21T08:25:05.597" v="982" actId="478"/>
          <ac:picMkLst>
            <pc:docMk/>
            <pc:sldMk cId="1196549498" sldId="293"/>
            <ac:picMk id="19" creationId="{00000000-0000-0000-0000-000000000000}"/>
          </ac:picMkLst>
        </pc:picChg>
        <pc:picChg chg="del">
          <ac:chgData name="Vivian Tang" userId="c38f7cfe-078d-4502-85d2-92bb7fe749ff" providerId="ADAL" clId="{00EDB633-55DD-4204-8D9A-BB85EC940D32}" dt="2022-07-21T08:25:05.597" v="982" actId="478"/>
          <ac:picMkLst>
            <pc:docMk/>
            <pc:sldMk cId="1196549498" sldId="293"/>
            <ac:picMk id="23" creationId="{00000000-0000-0000-0000-000000000000}"/>
          </ac:picMkLst>
        </pc:picChg>
        <pc:picChg chg="add mod">
          <ac:chgData name="Vivian Tang" userId="c38f7cfe-078d-4502-85d2-92bb7fe749ff" providerId="ADAL" clId="{00EDB633-55DD-4204-8D9A-BB85EC940D32}" dt="2022-07-21T08:25:05.717" v="983"/>
          <ac:picMkLst>
            <pc:docMk/>
            <pc:sldMk cId="1196549498" sldId="293"/>
            <ac:picMk id="28" creationId="{2CD94152-19F7-4B15-9090-845324E1086B}"/>
          </ac:picMkLst>
        </pc:picChg>
        <pc:picChg chg="add mod">
          <ac:chgData name="Vivian Tang" userId="c38f7cfe-078d-4502-85d2-92bb7fe749ff" providerId="ADAL" clId="{00EDB633-55DD-4204-8D9A-BB85EC940D32}" dt="2022-07-21T08:25:05.717" v="983"/>
          <ac:picMkLst>
            <pc:docMk/>
            <pc:sldMk cId="1196549498" sldId="293"/>
            <ac:picMk id="29" creationId="{CFCADAB2-73EA-4522-B15F-337A3D0D91B5}"/>
          </ac:picMkLst>
        </pc:picChg>
      </pc:sldChg>
      <pc:sldChg chg="addSp modSp">
        <pc:chgData name="Vivian Tang" userId="c38f7cfe-078d-4502-85d2-92bb7fe749ff" providerId="ADAL" clId="{00EDB633-55DD-4204-8D9A-BB85EC940D32}" dt="2022-07-21T08:25:11.120" v="988"/>
        <pc:sldMkLst>
          <pc:docMk/>
          <pc:sldMk cId="3242061006" sldId="294"/>
        </pc:sldMkLst>
        <pc:picChg chg="add mod">
          <ac:chgData name="Vivian Tang" userId="c38f7cfe-078d-4502-85d2-92bb7fe749ff" providerId="ADAL" clId="{00EDB633-55DD-4204-8D9A-BB85EC940D32}" dt="2022-07-21T08:25:11.120" v="988"/>
          <ac:picMkLst>
            <pc:docMk/>
            <pc:sldMk cId="3242061006" sldId="294"/>
            <ac:picMk id="31" creationId="{6BC31BC4-FC17-43C2-B746-C2DA32320F1D}"/>
          </ac:picMkLst>
        </pc:picChg>
        <pc:picChg chg="add mod">
          <ac:chgData name="Vivian Tang" userId="c38f7cfe-078d-4502-85d2-92bb7fe749ff" providerId="ADAL" clId="{00EDB633-55DD-4204-8D9A-BB85EC940D32}" dt="2022-07-21T08:25:11.120" v="988"/>
          <ac:picMkLst>
            <pc:docMk/>
            <pc:sldMk cId="3242061006" sldId="294"/>
            <ac:picMk id="34" creationId="{4783242D-B35D-4B2C-9C32-9D6AC97747A4}"/>
          </ac:picMkLst>
        </pc:picChg>
      </pc:sldChg>
      <pc:sldChg chg="addSp modSp new mod modShow">
        <pc:chgData name="Vivian Tang" userId="c38f7cfe-078d-4502-85d2-92bb7fe749ff" providerId="ADAL" clId="{00EDB633-55DD-4204-8D9A-BB85EC940D32}" dt="2022-07-21T07:28:47.628" v="870" actId="20577"/>
        <pc:sldMkLst>
          <pc:docMk/>
          <pc:sldMk cId="1640526064" sldId="296"/>
        </pc:sldMkLst>
        <pc:spChg chg="add mod">
          <ac:chgData name="Vivian Tang" userId="c38f7cfe-078d-4502-85d2-92bb7fe749ff" providerId="ADAL" clId="{00EDB633-55DD-4204-8D9A-BB85EC940D32}" dt="2022-07-21T07:28:47.628" v="870" actId="20577"/>
          <ac:spMkLst>
            <pc:docMk/>
            <pc:sldMk cId="1640526064" sldId="296"/>
            <ac:spMk id="2" creationId="{43A52C3A-46E7-4FF0-8470-B292E3128F95}"/>
          </ac:spMkLst>
        </pc:spChg>
      </pc:sldChg>
    </pc:docChg>
  </pc:docChgLst>
  <pc:docChgLst>
    <pc:chgData name="Vivian Tang" userId="c38f7cfe-078d-4502-85d2-92bb7fe749ff" providerId="ADAL" clId="{D4983DE3-3596-47D5-BE34-C8F494B97728}"/>
    <pc:docChg chg="modSld">
      <pc:chgData name="Vivian Tang" userId="c38f7cfe-078d-4502-85d2-92bb7fe749ff" providerId="ADAL" clId="{D4983DE3-3596-47D5-BE34-C8F494B97728}" dt="2022-07-22T08:02:29.108" v="1" actId="2711"/>
      <pc:docMkLst>
        <pc:docMk/>
      </pc:docMkLst>
      <pc:sldChg chg="modSp mod">
        <pc:chgData name="Vivian Tang" userId="c38f7cfe-078d-4502-85d2-92bb7fe749ff" providerId="ADAL" clId="{D4983DE3-3596-47D5-BE34-C8F494B97728}" dt="2022-07-22T08:00:50.265" v="0" actId="20577"/>
        <pc:sldMkLst>
          <pc:docMk/>
          <pc:sldMk cId="580293271" sldId="280"/>
        </pc:sldMkLst>
        <pc:spChg chg="mod">
          <ac:chgData name="Vivian Tang" userId="c38f7cfe-078d-4502-85d2-92bb7fe749ff" providerId="ADAL" clId="{D4983DE3-3596-47D5-BE34-C8F494B97728}" dt="2022-07-22T08:00:50.265" v="0" actId="20577"/>
          <ac:spMkLst>
            <pc:docMk/>
            <pc:sldMk cId="580293271" sldId="280"/>
            <ac:spMk id="4" creationId="{00000000-0000-0000-0000-000000000000}"/>
          </ac:spMkLst>
        </pc:spChg>
      </pc:sldChg>
      <pc:sldChg chg="modSp mod">
        <pc:chgData name="Vivian Tang" userId="c38f7cfe-078d-4502-85d2-92bb7fe749ff" providerId="ADAL" clId="{D4983DE3-3596-47D5-BE34-C8F494B97728}" dt="2022-07-22T08:02:29.108" v="1" actId="2711"/>
        <pc:sldMkLst>
          <pc:docMk/>
          <pc:sldMk cId="2730496278" sldId="282"/>
        </pc:sldMkLst>
        <pc:spChg chg="mod">
          <ac:chgData name="Vivian Tang" userId="c38f7cfe-078d-4502-85d2-92bb7fe749ff" providerId="ADAL" clId="{D4983DE3-3596-47D5-BE34-C8F494B97728}" dt="2022-07-22T08:02:29.108" v="1" actId="2711"/>
          <ac:spMkLst>
            <pc:docMk/>
            <pc:sldMk cId="2730496278" sldId="282"/>
            <ac:spMk id="29" creationId="{8DABF053-89AA-4A1F-8A8C-D1F23D479674}"/>
          </ac:spMkLst>
        </pc:spChg>
      </pc:sldChg>
    </pc:docChg>
  </pc:docChgLst>
  <pc:docChgLst>
    <pc:chgData name="Vivian Tang" userId="c38f7cfe-078d-4502-85d2-92bb7fe749ff" providerId="ADAL" clId="{334F1CF8-0D52-40F3-A06D-5A3F5A91432B}"/>
    <pc:docChg chg="modSld">
      <pc:chgData name="Vivian Tang" userId="c38f7cfe-078d-4502-85d2-92bb7fe749ff" providerId="ADAL" clId="{334F1CF8-0D52-40F3-A06D-5A3F5A91432B}" dt="2022-08-02T04:57:44.383" v="7" actId="1076"/>
      <pc:docMkLst>
        <pc:docMk/>
      </pc:docMkLst>
      <pc:sldChg chg="addSp modSp mod">
        <pc:chgData name="Vivian Tang" userId="c38f7cfe-078d-4502-85d2-92bb7fe749ff" providerId="ADAL" clId="{334F1CF8-0D52-40F3-A06D-5A3F5A91432B}" dt="2022-08-02T04:57:44.383" v="7" actId="1076"/>
        <pc:sldMkLst>
          <pc:docMk/>
          <pc:sldMk cId="3689288469" sldId="262"/>
        </pc:sldMkLst>
        <pc:spChg chg="add mod">
          <ac:chgData name="Vivian Tang" userId="c38f7cfe-078d-4502-85d2-92bb7fe749ff" providerId="ADAL" clId="{334F1CF8-0D52-40F3-A06D-5A3F5A91432B}" dt="2022-08-02T04:57:44.383" v="7" actId="1076"/>
          <ac:spMkLst>
            <pc:docMk/>
            <pc:sldMk cId="3689288469" sldId="262"/>
            <ac:spMk id="12" creationId="{43C0F2C0-35F0-4461-852A-BF8CB738B986}"/>
          </ac:spMkLst>
        </pc:spChg>
      </pc:sldChg>
      <pc:sldChg chg="modSp mod modAnim">
        <pc:chgData name="Vivian Tang" userId="c38f7cfe-078d-4502-85d2-92bb7fe749ff" providerId="ADAL" clId="{334F1CF8-0D52-40F3-A06D-5A3F5A91432B}" dt="2022-07-25T09:59:06.364" v="5" actId="1076"/>
        <pc:sldMkLst>
          <pc:docMk/>
          <pc:sldMk cId="475672110" sldId="287"/>
        </pc:sldMkLst>
        <pc:spChg chg="mod">
          <ac:chgData name="Vivian Tang" userId="c38f7cfe-078d-4502-85d2-92bb7fe749ff" providerId="ADAL" clId="{334F1CF8-0D52-40F3-A06D-5A3F5A91432B}" dt="2022-07-25T09:58:57.903" v="0" actId="21"/>
          <ac:spMkLst>
            <pc:docMk/>
            <pc:sldMk cId="475672110" sldId="287"/>
            <ac:spMk id="23" creationId="{00000000-0000-0000-0000-000000000000}"/>
          </ac:spMkLst>
        </pc:spChg>
        <pc:spChg chg="mod">
          <ac:chgData name="Vivian Tang" userId="c38f7cfe-078d-4502-85d2-92bb7fe749ff" providerId="ADAL" clId="{334F1CF8-0D52-40F3-A06D-5A3F5A91432B}" dt="2022-07-25T09:59:06.364" v="5" actId="1076"/>
          <ac:spMkLst>
            <pc:docMk/>
            <pc:sldMk cId="475672110" sldId="287"/>
            <ac:spMk id="31" creationId="{00000000-0000-0000-0000-000000000000}"/>
          </ac:spMkLst>
        </pc:spChg>
      </pc:sldChg>
    </pc:docChg>
  </pc:docChgLst>
  <pc:docChgLst>
    <pc:chgData name="winnie chow" userId="f83db14769092d1a" providerId="LiveId" clId="{189B7D59-66C3-4342-97B3-09D458846590}"/>
    <pc:docChg chg="custSel modSld">
      <pc:chgData name="winnie chow" userId="f83db14769092d1a" providerId="LiveId" clId="{189B7D59-66C3-4342-97B3-09D458846590}" dt="2022-10-14T09:53:32.241" v="33" actId="20577"/>
      <pc:docMkLst>
        <pc:docMk/>
      </pc:docMkLst>
      <pc:sldChg chg="modSp">
        <pc:chgData name="winnie chow" userId="f83db14769092d1a" providerId="LiveId" clId="{189B7D59-66C3-4342-97B3-09D458846590}" dt="2022-10-14T09:32:30.300" v="0" actId="207"/>
        <pc:sldMkLst>
          <pc:docMk/>
          <pc:sldMk cId="4045078223" sldId="263"/>
        </pc:sldMkLst>
        <pc:spChg chg="mod">
          <ac:chgData name="winnie chow" userId="f83db14769092d1a" providerId="LiveId" clId="{189B7D59-66C3-4342-97B3-09D458846590}" dt="2022-10-14T09:32:30.300" v="0" actId="207"/>
          <ac:spMkLst>
            <pc:docMk/>
            <pc:sldMk cId="4045078223" sldId="263"/>
            <ac:spMk id="27" creationId="{00000000-0000-0000-0000-000000000000}"/>
          </ac:spMkLst>
        </pc:spChg>
      </pc:sldChg>
      <pc:sldChg chg="addSp delSp modSp mod">
        <pc:chgData name="winnie chow" userId="f83db14769092d1a" providerId="LiveId" clId="{189B7D59-66C3-4342-97B3-09D458846590}" dt="2022-10-14T09:53:32.241" v="33" actId="20577"/>
        <pc:sldMkLst>
          <pc:docMk/>
          <pc:sldMk cId="4028233253" sldId="393"/>
        </pc:sldMkLst>
        <pc:spChg chg="add mod">
          <ac:chgData name="winnie chow" userId="f83db14769092d1a" providerId="LiveId" clId="{189B7D59-66C3-4342-97B3-09D458846590}" dt="2022-10-14T09:53:32.241" v="33" actId="20577"/>
          <ac:spMkLst>
            <pc:docMk/>
            <pc:sldMk cId="4028233253" sldId="393"/>
            <ac:spMk id="4" creationId="{94A7E0DD-9905-89B7-60DB-D18A34D269B4}"/>
          </ac:spMkLst>
        </pc:spChg>
        <pc:spChg chg="del mod">
          <ac:chgData name="winnie chow" userId="f83db14769092d1a" providerId="LiveId" clId="{189B7D59-66C3-4342-97B3-09D458846590}" dt="2022-10-14T09:51:50.539" v="16"/>
          <ac:spMkLst>
            <pc:docMk/>
            <pc:sldMk cId="4028233253" sldId="393"/>
            <ac:spMk id="59" creationId="{00000000-0000-0000-0000-000000000000}"/>
          </ac:spMkLst>
        </pc:spChg>
        <pc:picChg chg="add mod">
          <ac:chgData name="winnie chow" userId="f83db14769092d1a" providerId="LiveId" clId="{189B7D59-66C3-4342-97B3-09D458846590}" dt="2022-10-14T09:44:14.806" v="7" actId="1076"/>
          <ac:picMkLst>
            <pc:docMk/>
            <pc:sldMk cId="4028233253" sldId="393"/>
            <ac:picMk id="2" creationId="{C62D0B34-0B0B-E1DC-83ED-E4BA859007A4}"/>
          </ac:picMkLst>
        </pc:picChg>
        <pc:picChg chg="del">
          <ac:chgData name="winnie chow" userId="f83db14769092d1a" providerId="LiveId" clId="{189B7D59-66C3-4342-97B3-09D458846590}" dt="2022-10-14T09:44:02.416" v="1" actId="478"/>
          <ac:picMkLst>
            <pc:docMk/>
            <pc:sldMk cId="4028233253" sldId="393"/>
            <ac:picMk id="12" creationId="{D03A288D-09CD-44C3-DB17-F6A873111EA9}"/>
          </ac:picMkLst>
        </pc:picChg>
      </pc:sldChg>
    </pc:docChg>
  </pc:docChgLst>
  <pc:docChgLst>
    <pc:chgData name="Catherine Leung" userId="S::catherine.leung@pearson.com::dabd965c-b78d-4221-bc96-18215785a5a0" providerId="AD" clId="Web-{FC1711B5-34C0-8C67-AC84-60B315950191}"/>
    <pc:docChg chg="modSld">
      <pc:chgData name="Catherine Leung" userId="S::catherine.leung@pearson.com::dabd965c-b78d-4221-bc96-18215785a5a0" providerId="AD" clId="Web-{FC1711B5-34C0-8C67-AC84-60B315950191}" dt="2022-11-17T10:58:21.680" v="19" actId="20577"/>
      <pc:docMkLst>
        <pc:docMk/>
      </pc:docMkLst>
      <pc:sldChg chg="modSp">
        <pc:chgData name="Catherine Leung" userId="S::catherine.leung@pearson.com::dabd965c-b78d-4221-bc96-18215785a5a0" providerId="AD" clId="Web-{FC1711B5-34C0-8C67-AC84-60B315950191}" dt="2022-11-17T10:58:21.680" v="19" actId="20577"/>
        <pc:sldMkLst>
          <pc:docMk/>
          <pc:sldMk cId="2406501916" sldId="386"/>
        </pc:sldMkLst>
        <pc:spChg chg="mod">
          <ac:chgData name="Catherine Leung" userId="S::catherine.leung@pearson.com::dabd965c-b78d-4221-bc96-18215785a5a0" providerId="AD" clId="Web-{FC1711B5-34C0-8C67-AC84-60B315950191}" dt="2022-11-17T10:58:12.383" v="10" actId="14100"/>
          <ac:spMkLst>
            <pc:docMk/>
            <pc:sldMk cId="2406501916" sldId="386"/>
            <ac:spMk id="68" creationId="{00000000-0000-0000-0000-000000000000}"/>
          </ac:spMkLst>
        </pc:spChg>
        <pc:spChg chg="mod">
          <ac:chgData name="Catherine Leung" userId="S::catherine.leung@pearson.com::dabd965c-b78d-4221-bc96-18215785a5a0" providerId="AD" clId="Web-{FC1711B5-34C0-8C67-AC84-60B315950191}" dt="2022-11-17T10:58:21.680" v="19" actId="20577"/>
          <ac:spMkLst>
            <pc:docMk/>
            <pc:sldMk cId="2406501916" sldId="386"/>
            <ac:spMk id="85" creationId="{00000000-0000-0000-0000-000000000000}"/>
          </ac:spMkLst>
        </pc:spChg>
      </pc:sldChg>
      <pc:sldChg chg="modSp">
        <pc:chgData name="Catherine Leung" userId="S::catherine.leung@pearson.com::dabd965c-b78d-4221-bc96-18215785a5a0" providerId="AD" clId="Web-{FC1711B5-34C0-8C67-AC84-60B315950191}" dt="2022-11-17T10:57:59.133" v="5" actId="14100"/>
        <pc:sldMkLst>
          <pc:docMk/>
          <pc:sldMk cId="481879968" sldId="388"/>
        </pc:sldMkLst>
        <pc:spChg chg="mod">
          <ac:chgData name="Catherine Leung" userId="S::catherine.leung@pearson.com::dabd965c-b78d-4221-bc96-18215785a5a0" providerId="AD" clId="Web-{FC1711B5-34C0-8C67-AC84-60B315950191}" dt="2022-11-17T10:57:52.430" v="2" actId="20577"/>
          <ac:spMkLst>
            <pc:docMk/>
            <pc:sldMk cId="481879968" sldId="388"/>
            <ac:spMk id="47" creationId="{00000000-0000-0000-0000-000000000000}"/>
          </ac:spMkLst>
        </pc:spChg>
        <pc:spChg chg="mod">
          <ac:chgData name="Catherine Leung" userId="S::catherine.leung@pearson.com::dabd965c-b78d-4221-bc96-18215785a5a0" providerId="AD" clId="Web-{FC1711B5-34C0-8C67-AC84-60B315950191}" dt="2022-11-17T10:57:59.133" v="5" actId="14100"/>
          <ac:spMkLst>
            <pc:docMk/>
            <pc:sldMk cId="481879968" sldId="388"/>
            <ac:spMk id="68" creationId="{00000000-0000-0000-0000-000000000000}"/>
          </ac:spMkLst>
        </pc:spChg>
      </pc:sldChg>
    </pc:docChg>
  </pc:docChgLst>
  <pc:docChgLst>
    <pc:chgData name="Catherine Leung" userId="dabd965c-b78d-4221-bc96-18215785a5a0" providerId="ADAL" clId="{28526DDE-C6C1-4483-8633-0F12EB67DC8F}"/>
    <pc:docChg chg="undo custSel modSld">
      <pc:chgData name="Catherine Leung" userId="dabd965c-b78d-4221-bc96-18215785a5a0" providerId="ADAL" clId="{28526DDE-C6C1-4483-8633-0F12EB67DC8F}" dt="2022-08-04T02:03:45.990" v="65" actId="20577"/>
      <pc:docMkLst>
        <pc:docMk/>
      </pc:docMkLst>
      <pc:sldChg chg="modSp">
        <pc:chgData name="Catherine Leung" userId="dabd965c-b78d-4221-bc96-18215785a5a0" providerId="ADAL" clId="{28526DDE-C6C1-4483-8633-0F12EB67DC8F}" dt="2022-08-04T01:49:59.015" v="0" actId="14826"/>
        <pc:sldMkLst>
          <pc:docMk/>
          <pc:sldMk cId="2642922577" sldId="261"/>
        </pc:sldMkLst>
        <pc:picChg chg="mod">
          <ac:chgData name="Catherine Leung" userId="dabd965c-b78d-4221-bc96-18215785a5a0" providerId="ADAL" clId="{28526DDE-C6C1-4483-8633-0F12EB67DC8F}" dt="2022-08-04T01:49:59.015" v="0" actId="14826"/>
          <ac:picMkLst>
            <pc:docMk/>
            <pc:sldMk cId="2642922577" sldId="261"/>
            <ac:picMk id="13" creationId="{F2BD312F-9580-48D5-8D24-915E09B36DD7}"/>
          </ac:picMkLst>
        </pc:picChg>
      </pc:sldChg>
      <pc:sldChg chg="modSp">
        <pc:chgData name="Catherine Leung" userId="dabd965c-b78d-4221-bc96-18215785a5a0" providerId="ADAL" clId="{28526DDE-C6C1-4483-8633-0F12EB67DC8F}" dt="2022-08-04T02:02:10.366" v="45" actId="14100"/>
        <pc:sldMkLst>
          <pc:docMk/>
          <pc:sldMk cId="1118358973" sldId="273"/>
        </pc:sldMkLst>
        <pc:picChg chg="mod">
          <ac:chgData name="Catherine Leung" userId="dabd965c-b78d-4221-bc96-18215785a5a0" providerId="ADAL" clId="{28526DDE-C6C1-4483-8633-0F12EB67DC8F}" dt="2022-08-04T02:02:10.366" v="45" actId="14100"/>
          <ac:picMkLst>
            <pc:docMk/>
            <pc:sldMk cId="1118358973" sldId="273"/>
            <ac:picMk id="21" creationId="{00000000-0000-0000-0000-000000000000}"/>
          </ac:picMkLst>
        </pc:picChg>
      </pc:sldChg>
      <pc:sldChg chg="addSp delSp modSp">
        <pc:chgData name="Catherine Leung" userId="dabd965c-b78d-4221-bc96-18215785a5a0" providerId="ADAL" clId="{28526DDE-C6C1-4483-8633-0F12EB67DC8F}" dt="2022-08-04T02:02:18.820" v="47"/>
        <pc:sldMkLst>
          <pc:docMk/>
          <pc:sldMk cId="1211288742" sldId="274"/>
        </pc:sldMkLst>
        <pc:picChg chg="del">
          <ac:chgData name="Catherine Leung" userId="dabd965c-b78d-4221-bc96-18215785a5a0" providerId="ADAL" clId="{28526DDE-C6C1-4483-8633-0F12EB67DC8F}" dt="2022-08-04T02:02:18.290" v="46" actId="478"/>
          <ac:picMkLst>
            <pc:docMk/>
            <pc:sldMk cId="1211288742" sldId="274"/>
            <ac:picMk id="17" creationId="{00000000-0000-0000-0000-000000000000}"/>
          </ac:picMkLst>
        </pc:picChg>
        <pc:picChg chg="add mod">
          <ac:chgData name="Catherine Leung" userId="dabd965c-b78d-4221-bc96-18215785a5a0" providerId="ADAL" clId="{28526DDE-C6C1-4483-8633-0F12EB67DC8F}" dt="2022-08-04T02:02:18.820" v="47"/>
          <ac:picMkLst>
            <pc:docMk/>
            <pc:sldMk cId="1211288742" sldId="274"/>
            <ac:picMk id="20" creationId="{C6C13756-A468-43A7-AFCE-6E8D32F855A2}"/>
          </ac:picMkLst>
        </pc:picChg>
      </pc:sldChg>
      <pc:sldChg chg="delSp modSp mod modClrScheme chgLayout">
        <pc:chgData name="Catherine Leung" userId="dabd965c-b78d-4221-bc96-18215785a5a0" providerId="ADAL" clId="{28526DDE-C6C1-4483-8633-0F12EB67DC8F}" dt="2022-08-04T02:03:45.990" v="65" actId="20577"/>
        <pc:sldMkLst>
          <pc:docMk/>
          <pc:sldMk cId="2124716154" sldId="286"/>
        </pc:sldMkLst>
        <pc:spChg chg="del">
          <ac:chgData name="Catherine Leung" userId="dabd965c-b78d-4221-bc96-18215785a5a0" providerId="ADAL" clId="{28526DDE-C6C1-4483-8633-0F12EB67DC8F}" dt="2022-08-04T02:03:36.289" v="63" actId="478"/>
          <ac:spMkLst>
            <pc:docMk/>
            <pc:sldMk cId="2124716154" sldId="286"/>
            <ac:spMk id="4" creationId="{00000000-0000-0000-0000-000000000000}"/>
          </ac:spMkLst>
        </pc:spChg>
        <pc:spChg chg="mod">
          <ac:chgData name="Catherine Leung" userId="dabd965c-b78d-4221-bc96-18215785a5a0" providerId="ADAL" clId="{28526DDE-C6C1-4483-8633-0F12EB67DC8F}" dt="2022-08-04T02:03:45.990" v="65" actId="20577"/>
          <ac:spMkLst>
            <pc:docMk/>
            <pc:sldMk cId="2124716154" sldId="286"/>
            <ac:spMk id="20" creationId="{00000000-0000-0000-0000-000000000000}"/>
          </ac:spMkLst>
        </pc:spChg>
      </pc:sldChg>
      <pc:sldChg chg="modSp">
        <pc:chgData name="Catherine Leung" userId="dabd965c-b78d-4221-bc96-18215785a5a0" providerId="ADAL" clId="{28526DDE-C6C1-4483-8633-0F12EB67DC8F}" dt="2022-08-04T02:01:34.800" v="39" actId="732"/>
        <pc:sldMkLst>
          <pc:docMk/>
          <pc:sldMk cId="224824428" sldId="289"/>
        </pc:sldMkLst>
        <pc:picChg chg="mod">
          <ac:chgData name="Catherine Leung" userId="dabd965c-b78d-4221-bc96-18215785a5a0" providerId="ADAL" clId="{28526DDE-C6C1-4483-8633-0F12EB67DC8F}" dt="2022-08-04T02:01:34.800" v="39" actId="732"/>
          <ac:picMkLst>
            <pc:docMk/>
            <pc:sldMk cId="224824428" sldId="289"/>
            <ac:picMk id="3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0F8D8-5E73-4FA7-9E23-607F97EBB8E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79FB9-B939-420D-882C-0A92C1A37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41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409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394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394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394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394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394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394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11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45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45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45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409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6FFDA4-F848-4AC8-994B-FE2F0DD994D5}" type="slidenum">
              <a:rPr lang="en-GB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409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166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409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945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945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945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C2C6-7C0D-4FF8-B64E-190A241A784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94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EEAA-30DB-4945-9568-7A96C1C71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22DE5-F84D-48EF-8472-691B153A3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D2083-E2FB-4493-8C2B-8508557C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8C9C-EB09-45D0-A44A-1EAEB9E7B97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0C754-8F42-4825-84D9-9D2E0869F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53EB5-7AE1-442C-9ABB-294F9DBE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3C6-29BF-47B6-8028-E68FCD04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5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2164-E934-453A-B839-AC491B26F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B20D0-0E3D-4486-A635-790851E2F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E9A76-7552-4BA3-A89A-B8A1F8C6D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8C9C-EB09-45D0-A44A-1EAEB9E7B97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26EEA-9FFD-40B4-B6F3-68B56C90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89C89-EF92-40D2-8C29-CF19640E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3C6-29BF-47B6-8028-E68FCD04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0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D32271-E148-42C8-8B7A-0AA69D8A74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DA717-E3EC-4473-8260-5D25AEA71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456C9-80DC-4C20-8904-E7C377366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8C9C-EB09-45D0-A44A-1EAEB9E7B97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171ED-F61C-4AA9-811B-C72E033B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02717-A431-455A-AA96-B4F446F1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3C6-29BF-47B6-8028-E68FCD04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47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5" y="417600"/>
            <a:ext cx="6775449" cy="1096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2" y="1704976"/>
            <a:ext cx="8079317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03D5-914B-4294-8A16-2325832147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579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B cover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FDC27E-231C-4602-831B-64063BB891EE}"/>
              </a:ext>
            </a:extLst>
          </p:cNvPr>
          <p:cNvGrpSpPr/>
          <p:nvPr userDrawn="1"/>
        </p:nvGrpSpPr>
        <p:grpSpPr>
          <a:xfrm>
            <a:off x="-404652" y="-452674"/>
            <a:ext cx="13001297" cy="7123221"/>
            <a:chOff x="-404652" y="-452674"/>
            <a:chExt cx="13001297" cy="7123221"/>
          </a:xfrm>
        </p:grpSpPr>
        <p:sp>
          <p:nvSpPr>
            <p:cNvPr id="8" name="Wave 7">
              <a:extLst>
                <a:ext uri="{FF2B5EF4-FFF2-40B4-BE49-F238E27FC236}">
                  <a16:creationId xmlns:a16="http://schemas.microsoft.com/office/drawing/2014/main" id="{955BE1F2-53D4-4195-8849-CB9CA1820042}"/>
                </a:ext>
              </a:extLst>
            </p:cNvPr>
            <p:cNvSpPr/>
            <p:nvPr/>
          </p:nvSpPr>
          <p:spPr>
            <a:xfrm>
              <a:off x="-404652" y="-452674"/>
              <a:ext cx="13001297" cy="1876126"/>
            </a:xfrm>
            <a:prstGeom prst="wave">
              <a:avLst/>
            </a:prstGeom>
            <a:solidFill>
              <a:srgbClr val="00A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2C98008A-12C6-4EEF-92FC-1925D6FB0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755" y="347323"/>
              <a:ext cx="3335232" cy="1281915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9313171-9FD7-4E81-9B0A-C1A84B4A63DB}"/>
                </a:ext>
              </a:extLst>
            </p:cNvPr>
            <p:cNvSpPr/>
            <p:nvPr/>
          </p:nvSpPr>
          <p:spPr>
            <a:xfrm>
              <a:off x="3101807" y="2489888"/>
              <a:ext cx="5988373" cy="23338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8B3E2C-F39D-4A6D-862B-037C7C326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56717" y="5737860"/>
              <a:ext cx="1091442" cy="932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4177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51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cover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94F1B65-0286-4CE2-B8C7-E9D44F5DC388}"/>
              </a:ext>
            </a:extLst>
          </p:cNvPr>
          <p:cNvGrpSpPr/>
          <p:nvPr userDrawn="1"/>
        </p:nvGrpSpPr>
        <p:grpSpPr>
          <a:xfrm>
            <a:off x="-404652" y="-452674"/>
            <a:ext cx="13001297" cy="7123221"/>
            <a:chOff x="-404652" y="-452674"/>
            <a:chExt cx="13001297" cy="712322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BA8679F-591C-4C1D-BBFE-B796CC997575}"/>
                </a:ext>
              </a:extLst>
            </p:cNvPr>
            <p:cNvGrpSpPr/>
            <p:nvPr/>
          </p:nvGrpSpPr>
          <p:grpSpPr>
            <a:xfrm>
              <a:off x="-404652" y="-452674"/>
              <a:ext cx="13001297" cy="5276433"/>
              <a:chOff x="-404652" y="-452674"/>
              <a:chExt cx="13001297" cy="5276433"/>
            </a:xfrm>
          </p:grpSpPr>
          <p:sp>
            <p:nvSpPr>
              <p:cNvPr id="19" name="Wave 18">
                <a:extLst>
                  <a:ext uri="{FF2B5EF4-FFF2-40B4-BE49-F238E27FC236}">
                    <a16:creationId xmlns:a16="http://schemas.microsoft.com/office/drawing/2014/main" id="{DD6B0CBB-597F-45A2-95DB-35F5A145DFF6}"/>
                  </a:ext>
                </a:extLst>
              </p:cNvPr>
              <p:cNvSpPr/>
              <p:nvPr/>
            </p:nvSpPr>
            <p:spPr>
              <a:xfrm>
                <a:off x="-404652" y="-452674"/>
                <a:ext cx="13001297" cy="1876126"/>
              </a:xfrm>
              <a:prstGeom prst="wave">
                <a:avLst/>
              </a:prstGeom>
              <a:solidFill>
                <a:srgbClr val="6B67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 descr="Logo&#10;&#10;Description automatically generated">
                <a:extLst>
                  <a:ext uri="{FF2B5EF4-FFF2-40B4-BE49-F238E27FC236}">
                    <a16:creationId xmlns:a16="http://schemas.microsoft.com/office/drawing/2014/main" id="{9A8DD323-125E-4FF9-AD39-C1F1ED1D15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755" y="347323"/>
                <a:ext cx="3335232" cy="128191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934DDA62-9765-42F7-84B0-C523B382B036}"/>
                  </a:ext>
                </a:extLst>
              </p:cNvPr>
              <p:cNvSpPr/>
              <p:nvPr/>
            </p:nvSpPr>
            <p:spPr>
              <a:xfrm>
                <a:off x="3101807" y="2489888"/>
                <a:ext cx="5988373" cy="233387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BBA7EB4-FBCD-44CC-9B43-A97C9DF1B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56717" y="5737860"/>
              <a:ext cx="1091443" cy="932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7701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419884-43CA-404B-9876-45BCDD90190C}"/>
              </a:ext>
            </a:extLst>
          </p:cNvPr>
          <p:cNvSpPr/>
          <p:nvPr userDrawn="1"/>
        </p:nvSpPr>
        <p:spPr>
          <a:xfrm>
            <a:off x="4792717" y="2866586"/>
            <a:ext cx="2606566" cy="612228"/>
          </a:xfrm>
          <a:prstGeom prst="rect">
            <a:avLst/>
          </a:prstGeom>
          <a:solidFill>
            <a:srgbClr val="DE8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87737C-C176-4D1B-94B4-16E0776D82E6}"/>
              </a:ext>
            </a:extLst>
          </p:cNvPr>
          <p:cNvSpPr/>
          <p:nvPr userDrawn="1"/>
        </p:nvSpPr>
        <p:spPr>
          <a:xfrm rot="21373272">
            <a:off x="4769364" y="2866586"/>
            <a:ext cx="2606566" cy="612228"/>
          </a:xfrm>
          <a:prstGeom prst="rect">
            <a:avLst/>
          </a:prstGeom>
          <a:solidFill>
            <a:srgbClr val="B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304FF-9255-455E-A2C3-88D86F03B953}"/>
              </a:ext>
            </a:extLst>
          </p:cNvPr>
          <p:cNvSpPr txBox="1"/>
          <p:nvPr userDrawn="1"/>
        </p:nvSpPr>
        <p:spPr>
          <a:xfrm>
            <a:off x="5044966" y="2884342"/>
            <a:ext cx="210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112295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884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99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2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D930C-3CA1-467B-9523-05147081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F1E35-5EB1-4FB6-A1EA-41988D8DB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2D325-7D4B-43AF-B60A-71A0761D6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8C9C-EB09-45D0-A44A-1EAEB9E7B97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35ACA-8DF3-44FE-8AB0-ED51D584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7200C-A6FE-4B05-9A59-0C10E5C8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3C6-29BF-47B6-8028-E68FCD04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95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91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38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69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92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58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75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90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DB34E-1C4F-490E-8865-647BFBEB0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E7080-B3A2-406F-ABF1-E4C81470B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6CAC9-F017-40AF-8AE9-D927D3912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8C9C-EB09-45D0-A44A-1EAEB9E7B97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E4608-2EBC-48B6-A82D-3F52229FF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08822-48A5-49D1-A863-E7C129E26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3C6-29BF-47B6-8028-E68FCD04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4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2A23-F27B-465E-BA51-F91CE88F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C71A3-35FA-4114-83E2-B144C76F2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506E5-DBC5-4744-96B2-8A325CC75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2E89B-98DB-49AF-A77C-FCF3E4B4D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8C9C-EB09-45D0-A44A-1EAEB9E7B97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9215F-CE23-4AA7-BE16-20C53C57C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DBEEF-7031-4C5C-83F9-F73D643D3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3C6-29BF-47B6-8028-E68FCD04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5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1318-AB8F-4D83-BBF1-8CB457AD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D97F8-97E1-4A28-98AA-6A972FF13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6D42C-2650-4FC9-A0B3-13C5BA651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FF4A23-A617-4D4F-9648-DC3369DE4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B18420-A615-4F0F-800A-203A504BA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B1451-E898-44C6-B2A8-7C3E8139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8C9C-EB09-45D0-A44A-1EAEB9E7B97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E6445-C682-4902-9160-10BD61217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1B0206-91BB-40DD-9EA7-20667411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3C6-29BF-47B6-8028-E68FCD04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9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56629-5684-4B48-A322-BBE487BB6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EF2690-6639-446F-AD9F-D8221432B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8C9C-EB09-45D0-A44A-1EAEB9E7B97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0EC5B-640F-41C6-8880-8BAA552F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FBB29-EAF3-482F-9DFE-37A018366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3C6-29BF-47B6-8028-E68FCD04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7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1CD8E2-8F7A-4F80-BA85-8DDF3D00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8C9C-EB09-45D0-A44A-1EAEB9E7B97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D62144-08E1-44F2-8445-1F7BDF617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22435-2331-44B9-92F4-DB56667CA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3C6-29BF-47B6-8028-E68FCD04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3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66AB-C897-4CB5-B014-E6205EBB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74AE-4E40-4E75-8F78-6662852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F3E51-07BD-45BB-AFC4-935A0A11C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5D187-E59E-44FF-8D02-4121F4FD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8C9C-EB09-45D0-A44A-1EAEB9E7B97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2A461-4D52-4B87-AF90-96E5CDD3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251D7-13E1-406C-AC2C-7DADC75AB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3C6-29BF-47B6-8028-E68FCD04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0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494FE-E8B4-4E6C-A2F7-879BCD79D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9318F6-1DA5-40D4-BF2D-846BBC204A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BD554-653B-4E53-8923-8F94F558A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0207A-A0BE-4021-9FAF-C34A7FB59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8C9C-EB09-45D0-A44A-1EAEB9E7B97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6941A-D48A-4241-ADBC-9E07B23A8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7A0A2-0759-4860-959F-A26E1998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223C6-29BF-47B6-8028-E68FCD04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7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ED3A5E-E0AF-4AF5-9633-951E5828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90154-5941-4E1B-9E59-C0C7430F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26889-2855-44C9-BD49-E8D58E09E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68C9C-EB09-45D0-A44A-1EAEB9E7B97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DCCBD-2D5F-4E3C-8068-4079B4668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4F679-BDCF-43B8-892A-719AED0ED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223C6-29BF-47B6-8028-E68FCD04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F7A0D26-1A79-4296-8A77-38F5DC3352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2" y="6095982"/>
            <a:ext cx="15968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4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slide" Target="slide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microsoft.com/office/2007/relationships/hdphoto" Target="../media/hdphoto7.wdp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slide" Target="slide12.xml"/><Relationship Id="rId10" Type="http://schemas.openxmlformats.org/officeDocument/2006/relationships/image" Target="../media/image7.png"/><Relationship Id="rId4" Type="http://schemas.microsoft.com/office/2007/relationships/hdphoto" Target="../media/hdphoto6.wdp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microsoft.com/office/2007/relationships/hdphoto" Target="../media/hdphoto6.wdp"/><Relationship Id="rId1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microsoft.com/office/2007/relationships/hdphoto" Target="../media/hdphoto8.wdp"/><Relationship Id="rId12" Type="http://schemas.openxmlformats.org/officeDocument/2006/relationships/image" Target="../media/image25.png"/><Relationship Id="rId1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11" Type="http://schemas.openxmlformats.org/officeDocument/2006/relationships/slide" Target="slide2.xml"/><Relationship Id="rId5" Type="http://schemas.microsoft.com/office/2007/relationships/hdphoto" Target="../media/hdphoto4.wdp"/><Relationship Id="rId15" Type="http://schemas.openxmlformats.org/officeDocument/2006/relationships/image" Target="../media/image26.png"/><Relationship Id="rId10" Type="http://schemas.microsoft.com/office/2007/relationships/hdphoto" Target="../media/hdphoto9.wdp"/><Relationship Id="rId19" Type="http://schemas.openxmlformats.org/officeDocument/2006/relationships/image" Target="../media/image35.jpeg"/><Relationship Id="rId4" Type="http://schemas.openxmlformats.org/officeDocument/2006/relationships/image" Target="../media/image15.png"/><Relationship Id="rId9" Type="http://schemas.openxmlformats.org/officeDocument/2006/relationships/image" Target="../media/image32.png"/><Relationship Id="rId1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6.png"/><Relationship Id="rId3" Type="http://schemas.openxmlformats.org/officeDocument/2006/relationships/image" Target="../media/image36.png"/><Relationship Id="rId7" Type="http://schemas.openxmlformats.org/officeDocument/2006/relationships/image" Target="../media/image15.png"/><Relationship Id="rId12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jpeg"/><Relationship Id="rId11" Type="http://schemas.microsoft.com/office/2007/relationships/hdphoto" Target="../media/hdphoto6.wdp"/><Relationship Id="rId5" Type="http://schemas.openxmlformats.org/officeDocument/2006/relationships/image" Target="../media/image38.jpeg"/><Relationship Id="rId10" Type="http://schemas.openxmlformats.org/officeDocument/2006/relationships/image" Target="../media/image25.png"/><Relationship Id="rId4" Type="http://schemas.openxmlformats.org/officeDocument/2006/relationships/image" Target="../media/image37.jpeg"/><Relationship Id="rId9" Type="http://schemas.openxmlformats.org/officeDocument/2006/relationships/slide" Target="slide2.xml"/><Relationship Id="rId1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2.xml"/><Relationship Id="rId11" Type="http://schemas.microsoft.com/office/2007/relationships/hdphoto" Target="../media/hdphoto7.wdp"/><Relationship Id="rId5" Type="http://schemas.microsoft.com/office/2007/relationships/hdphoto" Target="../media/hdphoto5.wdp"/><Relationship Id="rId10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2.xml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2.xml"/><Relationship Id="rId11" Type="http://schemas.microsoft.com/office/2007/relationships/hdphoto" Target="../media/hdphoto7.wdp"/><Relationship Id="rId5" Type="http://schemas.openxmlformats.org/officeDocument/2006/relationships/image" Target="../media/image41.jpeg"/><Relationship Id="rId10" Type="http://schemas.openxmlformats.org/officeDocument/2006/relationships/image" Target="../media/image26.png"/><Relationship Id="rId4" Type="http://schemas.microsoft.com/office/2007/relationships/hdphoto" Target="../media/hdphoto4.wdp"/><Relationship Id="rId9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42.jpeg"/><Relationship Id="rId7" Type="http://schemas.microsoft.com/office/2007/relationships/hdphoto" Target="../media/hdphoto6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11" Type="http://schemas.openxmlformats.org/officeDocument/2006/relationships/image" Target="../media/image44.png"/><Relationship Id="rId5" Type="http://schemas.openxmlformats.org/officeDocument/2006/relationships/slide" Target="slide2.xml"/><Relationship Id="rId10" Type="http://schemas.microsoft.com/office/2007/relationships/hdphoto" Target="../media/hdphoto7.wdp"/><Relationship Id="rId4" Type="http://schemas.openxmlformats.org/officeDocument/2006/relationships/image" Target="../media/image43.jpe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45.jpeg"/><Relationship Id="rId7" Type="http://schemas.microsoft.com/office/2007/relationships/hdphoto" Target="../media/hdphoto6.wdp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11" Type="http://schemas.openxmlformats.org/officeDocument/2006/relationships/image" Target="../media/image43.jpeg"/><Relationship Id="rId5" Type="http://schemas.openxmlformats.org/officeDocument/2006/relationships/slide" Target="slide2.xml"/><Relationship Id="rId10" Type="http://schemas.microsoft.com/office/2007/relationships/hdphoto" Target="../media/hdphoto7.wdp"/><Relationship Id="rId4" Type="http://schemas.openxmlformats.org/officeDocument/2006/relationships/image" Target="../media/image46.jpe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slide" Target="slide12.xml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slide" Target="slide2.xml"/><Relationship Id="rId7" Type="http://schemas.openxmlformats.org/officeDocument/2006/relationships/image" Target="../media/image26.pn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12.xml"/><Relationship Id="rId11" Type="http://schemas.openxmlformats.org/officeDocument/2006/relationships/image" Target="../media/image49.png"/><Relationship Id="rId5" Type="http://schemas.microsoft.com/office/2007/relationships/hdphoto" Target="../media/hdphoto6.wdp"/><Relationship Id="rId10" Type="http://schemas.openxmlformats.org/officeDocument/2006/relationships/image" Target="../media/image48.jpeg"/><Relationship Id="rId4" Type="http://schemas.openxmlformats.org/officeDocument/2006/relationships/image" Target="../media/image25.png"/><Relationship Id="rId9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1.png"/><Relationship Id="rId7" Type="http://schemas.openxmlformats.org/officeDocument/2006/relationships/slide" Target="slide2.xml"/><Relationship Id="rId12" Type="http://schemas.microsoft.com/office/2007/relationships/hdphoto" Target="../media/hdphoto7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4.jpeg"/><Relationship Id="rId11" Type="http://schemas.openxmlformats.org/officeDocument/2006/relationships/image" Target="../media/image26.png"/><Relationship Id="rId5" Type="http://schemas.openxmlformats.org/officeDocument/2006/relationships/image" Target="../media/image53.png"/><Relationship Id="rId10" Type="http://schemas.openxmlformats.org/officeDocument/2006/relationships/slide" Target="slide12.xml"/><Relationship Id="rId4" Type="http://schemas.openxmlformats.org/officeDocument/2006/relationships/image" Target="../media/image52.png"/><Relationship Id="rId9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5.jpeg"/><Relationship Id="rId7" Type="http://schemas.openxmlformats.org/officeDocument/2006/relationships/slide" Target="slide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6.wdp"/><Relationship Id="rId5" Type="http://schemas.openxmlformats.org/officeDocument/2006/relationships/image" Target="../media/image25.png"/><Relationship Id="rId4" Type="http://schemas.openxmlformats.org/officeDocument/2006/relationships/slide" Target="slide2.xml"/><Relationship Id="rId9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microsoft.com/office/2007/relationships/hdphoto" Target="../media/hdphoto4.wdp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5" Type="http://schemas.microsoft.com/office/2007/relationships/hdphoto" Target="../media/hdphoto3.wdp"/><Relationship Id="rId10" Type="http://schemas.openxmlformats.org/officeDocument/2006/relationships/slide" Target="slide12.xml"/><Relationship Id="rId4" Type="http://schemas.openxmlformats.org/officeDocument/2006/relationships/image" Target="../media/image14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1.wdp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eg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slide" Target="slide12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16.jpeg"/><Relationship Id="rId4" Type="http://schemas.microsoft.com/office/2007/relationships/hdphoto" Target="../media/hdphoto4.wdp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slide" Target="slide12.xml"/><Relationship Id="rId10" Type="http://schemas.openxmlformats.org/officeDocument/2006/relationships/image" Target="../media/image16.jpe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10" Type="http://schemas.openxmlformats.org/officeDocument/2006/relationships/image" Target="../media/image21.jpeg"/><Relationship Id="rId4" Type="http://schemas.openxmlformats.org/officeDocument/2006/relationships/image" Target="../media/image8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slide" Target="slide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598459-5C00-4A0F-82C6-7F38EADFEA24}"/>
              </a:ext>
            </a:extLst>
          </p:cNvPr>
          <p:cNvSpPr txBox="1"/>
          <p:nvPr/>
        </p:nvSpPr>
        <p:spPr>
          <a:xfrm>
            <a:off x="9075761" y="532262"/>
            <a:ext cx="3116239" cy="68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4400" b="1" dirty="0">
                <a:solidFill>
                  <a:schemeClr val="bg1"/>
                </a:solidFill>
              </a:rPr>
              <a:t>Chapter 4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9E283F5-12C8-6626-70B7-C371E78D2CE4}"/>
              </a:ext>
            </a:extLst>
          </p:cNvPr>
          <p:cNvSpPr/>
          <p:nvPr/>
        </p:nvSpPr>
        <p:spPr>
          <a:xfrm>
            <a:off x="2279176" y="2169994"/>
            <a:ext cx="7533564" cy="3043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E28050-B263-E310-69B3-4A18CEF26B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07" r="4007"/>
          <a:stretch/>
        </p:blipFill>
        <p:spPr>
          <a:xfrm>
            <a:off x="3941124" y="2609631"/>
            <a:ext cx="3943979" cy="822960"/>
          </a:xfrm>
          <a:prstGeom prst="rect">
            <a:avLst/>
          </a:prstGeom>
        </p:spPr>
      </p:pic>
      <p:sp>
        <p:nvSpPr>
          <p:cNvPr id="5" name="圓角矩形 19">
            <a:extLst>
              <a:ext uri="{FF2B5EF4-FFF2-40B4-BE49-F238E27FC236}">
                <a16:creationId xmlns:a16="http://schemas.microsoft.com/office/drawing/2014/main" id="{4FB7AF27-2B25-D44B-9960-798DEB683528}"/>
              </a:ext>
            </a:extLst>
          </p:cNvPr>
          <p:cNvSpPr/>
          <p:nvPr/>
        </p:nvSpPr>
        <p:spPr>
          <a:xfrm>
            <a:off x="3091379" y="4501931"/>
            <a:ext cx="5816674" cy="1656184"/>
          </a:xfrm>
          <a:prstGeom prst="roundRect">
            <a:avLst>
              <a:gd name="adj" fmla="val 589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文字方塊 20">
            <a:extLst>
              <a:ext uri="{FF2B5EF4-FFF2-40B4-BE49-F238E27FC236}">
                <a16:creationId xmlns:a16="http://schemas.microsoft.com/office/drawing/2014/main" id="{53A9B160-6352-713A-3C9E-3D082C9106AC}"/>
              </a:ext>
            </a:extLst>
          </p:cNvPr>
          <p:cNvSpPr txBox="1"/>
          <p:nvPr/>
        </p:nvSpPr>
        <p:spPr>
          <a:xfrm>
            <a:off x="3307403" y="4628015"/>
            <a:ext cx="1426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EF861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Part 2</a:t>
            </a:r>
            <a:endParaRPr lang="en-GB" sz="32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EF861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7" name="圓角矩形 21">
            <a:extLst>
              <a:ext uri="{FF2B5EF4-FFF2-40B4-BE49-F238E27FC236}">
                <a16:creationId xmlns:a16="http://schemas.microsoft.com/office/drawing/2014/main" id="{69D03DEE-BE0E-441B-CDCA-95AEA9B48902}"/>
              </a:ext>
            </a:extLst>
          </p:cNvPr>
          <p:cNvSpPr/>
          <p:nvPr/>
        </p:nvSpPr>
        <p:spPr>
          <a:xfrm>
            <a:off x="3091379" y="2609631"/>
            <a:ext cx="5816674" cy="1656184"/>
          </a:xfrm>
          <a:prstGeom prst="roundRect">
            <a:avLst>
              <a:gd name="adj" fmla="val 589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文字方塊 22">
            <a:extLst>
              <a:ext uri="{FF2B5EF4-FFF2-40B4-BE49-F238E27FC236}">
                <a16:creationId xmlns:a16="http://schemas.microsoft.com/office/drawing/2014/main" id="{2E02CE9D-40BE-AC60-AC97-5F2F7171D6C1}"/>
              </a:ext>
            </a:extLst>
          </p:cNvPr>
          <p:cNvSpPr txBox="1"/>
          <p:nvPr/>
        </p:nvSpPr>
        <p:spPr>
          <a:xfrm>
            <a:off x="3307403" y="2681640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EF861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Part 1</a:t>
            </a:r>
            <a:endParaRPr lang="en-GB" sz="32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EF861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pic>
        <p:nvPicPr>
          <p:cNvPr id="12" name="Picture 17">
            <a:hlinkClick r:id="rId3" action="ppaction://hlinksldjump"/>
            <a:extLst>
              <a:ext uri="{FF2B5EF4-FFF2-40B4-BE49-F238E27FC236}">
                <a16:creationId xmlns:a16="http://schemas.microsoft.com/office/drawing/2014/main" id="{1BC24756-29ED-635D-BCBF-E3D288735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963" y="3139780"/>
            <a:ext cx="810838" cy="707197"/>
          </a:xfrm>
          <a:prstGeom prst="rect">
            <a:avLst/>
          </a:prstGeom>
        </p:spPr>
      </p:pic>
      <p:pic>
        <p:nvPicPr>
          <p:cNvPr id="13" name="Picture 18">
            <a:hlinkClick r:id="rId5" action="ppaction://hlinksldjump"/>
            <a:extLst>
              <a:ext uri="{FF2B5EF4-FFF2-40B4-BE49-F238E27FC236}">
                <a16:creationId xmlns:a16="http://schemas.microsoft.com/office/drawing/2014/main" id="{56A8B287-C8EB-93E8-6A58-15AA89DCA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807" y="4994695"/>
            <a:ext cx="810838" cy="707197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542C755E-D197-6FD2-94C5-AB5360DF9047}"/>
              </a:ext>
            </a:extLst>
          </p:cNvPr>
          <p:cNvSpPr txBox="1"/>
          <p:nvPr/>
        </p:nvSpPr>
        <p:spPr>
          <a:xfrm>
            <a:off x="3307378" y="3192394"/>
            <a:ext cx="4774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/ Which </a:t>
            </a:r>
            <a:r>
              <a:rPr lang="en-US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would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you </a:t>
            </a:r>
            <a:r>
              <a:rPr lang="en-US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r>
              <a:rPr lang="en-US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I’d like</a:t>
            </a:r>
            <a:r>
              <a:rPr lang="en-US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E052158F-1E35-C324-DC90-5CB2721214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07" r="4007"/>
          <a:stretch/>
        </p:blipFill>
        <p:spPr>
          <a:xfrm>
            <a:off x="4208804" y="1528191"/>
            <a:ext cx="3943979" cy="822960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9A2D66CD-E22A-B7F7-35C2-AA220D2578FB}"/>
              </a:ext>
            </a:extLst>
          </p:cNvPr>
          <p:cNvSpPr txBox="1"/>
          <p:nvPr/>
        </p:nvSpPr>
        <p:spPr>
          <a:xfrm>
            <a:off x="3307403" y="5092931"/>
            <a:ext cx="442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better than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en-US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best</a:t>
            </a:r>
          </a:p>
          <a:p>
            <a:r>
              <a:rPr lang="en-US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worse than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en-US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worst</a:t>
            </a:r>
            <a:endParaRPr lang="en-GB" sz="24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9F11A360-4AEC-B692-3FC6-B3F074CCD8E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44" y="6252710"/>
            <a:ext cx="1408603" cy="42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6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19">
            <a:extLst>
              <a:ext uri="{FF2B5EF4-FFF2-40B4-BE49-F238E27FC236}">
                <a16:creationId xmlns:a16="http://schemas.microsoft.com/office/drawing/2014/main" id="{31000418-D228-E96A-5321-ED639EC33FFB}"/>
              </a:ext>
            </a:extLst>
          </p:cNvPr>
          <p:cNvSpPr/>
          <p:nvPr/>
        </p:nvSpPr>
        <p:spPr>
          <a:xfrm>
            <a:off x="517793" y="1106501"/>
            <a:ext cx="10987200" cy="5040000"/>
          </a:xfrm>
          <a:prstGeom prst="roundRect">
            <a:avLst>
              <a:gd name="adj" fmla="val 451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文字方塊 10"/>
          <p:cNvSpPr txBox="1">
            <a:spLocks noChangeArrowheads="1"/>
          </p:cNvSpPr>
          <p:nvPr/>
        </p:nvSpPr>
        <p:spPr bwMode="auto">
          <a:xfrm>
            <a:off x="2608477" y="3648548"/>
            <a:ext cx="7955249" cy="212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itchFamily="34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3600"/>
              </a:lnSpc>
              <a:spcBef>
                <a:spcPts val="600"/>
              </a:spcBef>
              <a:buSzTx/>
              <a:tabLst>
                <a:tab pos="447675" algn="l"/>
              </a:tabLst>
            </a:pPr>
            <a:r>
              <a:rPr lang="en-US" altLang="zh-HK" sz="2800" dirty="0">
                <a:solidFill>
                  <a:srgbClr val="000000"/>
                </a:solidFill>
                <a:cs typeface="Arial" charset="0"/>
              </a:rPr>
              <a:t>A:	Would you like something to drink?</a:t>
            </a:r>
          </a:p>
          <a:p>
            <a:pPr eaLnBrk="1" hangingPunct="1">
              <a:lnSpc>
                <a:spcPts val="3600"/>
              </a:lnSpc>
              <a:spcBef>
                <a:spcPts val="600"/>
              </a:spcBef>
              <a:buSzTx/>
              <a:tabLst>
                <a:tab pos="447675" algn="l"/>
              </a:tabLst>
            </a:pPr>
            <a:r>
              <a:rPr lang="en-US" altLang="zh-HK" sz="2800" dirty="0">
                <a:solidFill>
                  <a:srgbClr val="000000"/>
                </a:solidFill>
                <a:cs typeface="Arial" charset="0"/>
              </a:rPr>
              <a:t>B: Yes, please.</a:t>
            </a:r>
          </a:p>
          <a:p>
            <a:pPr eaLnBrk="1" hangingPunct="1">
              <a:lnSpc>
                <a:spcPts val="3600"/>
              </a:lnSpc>
              <a:spcBef>
                <a:spcPts val="600"/>
              </a:spcBef>
              <a:buSzTx/>
              <a:tabLst>
                <a:tab pos="447675" algn="l"/>
              </a:tabLst>
            </a:pPr>
            <a:r>
              <a:rPr lang="en-US" altLang="zh-HK" sz="2800" dirty="0">
                <a:solidFill>
                  <a:srgbClr val="000000"/>
                </a:solidFill>
                <a:cs typeface="Arial" charset="0"/>
              </a:rPr>
              <a:t>A: ______________ like, coffee _____ tea?</a:t>
            </a:r>
          </a:p>
          <a:p>
            <a:pPr eaLnBrk="1" hangingPunct="1">
              <a:lnSpc>
                <a:spcPts val="3600"/>
              </a:lnSpc>
              <a:spcBef>
                <a:spcPts val="600"/>
              </a:spcBef>
              <a:buSzTx/>
              <a:tabLst>
                <a:tab pos="447675" algn="l"/>
              </a:tabLst>
            </a:pPr>
            <a:r>
              <a:rPr lang="en-US" altLang="zh-HK" sz="2800" dirty="0">
                <a:solidFill>
                  <a:srgbClr val="000000"/>
                </a:solidFill>
                <a:cs typeface="Arial" charset="0"/>
              </a:rPr>
              <a:t>B:	</a:t>
            </a:r>
            <a:r>
              <a:rPr lang="en-US" altLang="zh-HK" sz="2800" dirty="0">
                <a:cs typeface="Arial" charset="0"/>
              </a:rPr>
              <a:t>_______________ 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3348701" y="4677896"/>
            <a:ext cx="3279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Which would you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256382" y="5228836"/>
            <a:ext cx="352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I’d like tea, please.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1878" y="1910281"/>
            <a:ext cx="4547001" cy="173826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橢圓 13"/>
          <p:cNvSpPr/>
          <p:nvPr/>
        </p:nvSpPr>
        <p:spPr>
          <a:xfrm>
            <a:off x="6241597" y="2288270"/>
            <a:ext cx="855890" cy="5710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6ED957B-E359-E5B9-031E-55B7DED813EF}"/>
              </a:ext>
            </a:extLst>
          </p:cNvPr>
          <p:cNvSpPr/>
          <p:nvPr/>
        </p:nvSpPr>
        <p:spPr>
          <a:xfrm>
            <a:off x="271118" y="195797"/>
            <a:ext cx="3780000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文字方塊 28">
            <a:extLst>
              <a:ext uri="{FF2B5EF4-FFF2-40B4-BE49-F238E27FC236}">
                <a16:creationId xmlns:a16="http://schemas.microsoft.com/office/drawing/2014/main" id="{F3719C3C-0A6F-33F4-3194-82920158D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28" y="294247"/>
            <a:ext cx="3376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600" b="1" dirty="0">
                <a:solidFill>
                  <a:srgbClr val="FFFF00"/>
                </a:solidFill>
              </a:rPr>
              <a:t>Quick Check</a:t>
            </a:r>
            <a:endParaRPr lang="zh-HK" altLang="en-US" sz="3600" b="1" dirty="0">
              <a:solidFill>
                <a:srgbClr val="FFFF00"/>
              </a:solidFill>
            </a:endParaRPr>
          </a:p>
        </p:txBody>
      </p:sp>
      <p:sp>
        <p:nvSpPr>
          <p:cNvPr id="5" name="文字方塊 28">
            <a:extLst>
              <a:ext uri="{FF2B5EF4-FFF2-40B4-BE49-F238E27FC236}">
                <a16:creationId xmlns:a16="http://schemas.microsoft.com/office/drawing/2014/main" id="{2C987220-9943-2661-F2A8-378FBD57C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80" y="1366189"/>
            <a:ext cx="100948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542925" indent="-542925" eaLnBrk="1" hangingPunct="1">
              <a:lnSpc>
                <a:spcPct val="100000"/>
              </a:lnSpc>
              <a:buSzTx/>
              <a:tabLst>
                <a:tab pos="542925" algn="l"/>
              </a:tabLst>
            </a:pPr>
            <a:r>
              <a:rPr lang="en-US" altLang="zh-HK" sz="2800" dirty="0">
                <a:solidFill>
                  <a:srgbClr val="000000"/>
                </a:solidFill>
              </a:rPr>
              <a:t>3. 	Fill in the blanks.</a:t>
            </a:r>
            <a:endParaRPr lang="zh-HK" altLang="en-US" sz="2800" dirty="0">
              <a:solidFill>
                <a:srgbClr val="000000"/>
              </a:solidFill>
            </a:endParaRPr>
          </a:p>
        </p:txBody>
      </p:sp>
      <p:pic>
        <p:nvPicPr>
          <p:cNvPr id="8" name="Picture 8" descr="C:\Users\utangv2\Documents\My Documents\LEAP\GPPT\Part 1_orange icon.jpg">
            <a:extLst>
              <a:ext uri="{FF2B5EF4-FFF2-40B4-BE49-F238E27FC236}">
                <a16:creationId xmlns:a16="http://schemas.microsoft.com/office/drawing/2014/main" id="{9D7764E1-F207-05FC-CB74-050C757A6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30" b="89431" l="4833" r="95911">
                        <a14:foregroundMark x1="4833" y1="22764" x2="7435" y2="65854"/>
                        <a14:foregroundMark x1="13011" y1="40650" x2="52416" y2="42276"/>
                        <a14:foregroundMark x1="74349" y1="45528" x2="81041" y2="64228"/>
                        <a14:foregroundMark x1="68030" y1="43902" x2="29368" y2="56911"/>
                        <a14:foregroundMark x1="39405" y1="56911" x2="14126" y2="56911"/>
                        <a14:foregroundMark x1="59108" y1="45528" x2="59851" y2="56911"/>
                        <a14:foregroundMark x1="91078" y1="27642" x2="90706" y2="69106"/>
                        <a14:foregroundMark x1="95911" y1="21138" x2="94052" y2="74797"/>
                        <a14:foregroundMark x1="94796" y1="38211" x2="95167" y2="72358"/>
                        <a14:foregroundMark x1="63197" y1="54472" x2="38290" y2="6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56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utangv2\Documents\My Documents\LEAP\GPPT\Part 2_grey icon.jpg">
            <a:hlinkClick r:id="rId6" action="ppaction://hlinksldjump"/>
            <a:extLst>
              <a:ext uri="{FF2B5EF4-FFF2-40B4-BE49-F238E27FC236}">
                <a16:creationId xmlns:a16="http://schemas.microsoft.com/office/drawing/2014/main" id="{79D9C9DC-3B9A-5B3A-B5F5-056F5B33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30" b="89431" l="4833" r="95167">
                        <a14:foregroundMark x1="7435" y1="26016" x2="5204" y2="29268"/>
                        <a14:foregroundMark x1="11896" y1="36585" x2="68401" y2="45528"/>
                        <a14:foregroundMark x1="77323" y1="45528" x2="35688" y2="61789"/>
                        <a14:foregroundMark x1="91078" y1="27642" x2="91078" y2="49593"/>
                        <a14:foregroundMark x1="95167" y1="29268" x2="92937" y2="74797"/>
                        <a14:foregroundMark x1="83643" y1="39024" x2="63941" y2="5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83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9735177F-5750-A285-4AFE-9A763B3526CE}"/>
              </a:ext>
            </a:extLst>
          </p:cNvPr>
          <p:cNvSpPr txBox="1"/>
          <p:nvPr/>
        </p:nvSpPr>
        <p:spPr>
          <a:xfrm>
            <a:off x="8839574" y="4689928"/>
            <a:ext cx="71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or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04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14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19">
            <a:extLst>
              <a:ext uri="{FF2B5EF4-FFF2-40B4-BE49-F238E27FC236}">
                <a16:creationId xmlns:a16="http://schemas.microsoft.com/office/drawing/2014/main" id="{46C5C9B2-EE27-A598-D0AF-0C759609E107}"/>
              </a:ext>
            </a:extLst>
          </p:cNvPr>
          <p:cNvSpPr/>
          <p:nvPr/>
        </p:nvSpPr>
        <p:spPr>
          <a:xfrm>
            <a:off x="517793" y="1106501"/>
            <a:ext cx="10987200" cy="5040000"/>
          </a:xfrm>
          <a:prstGeom prst="roundRect">
            <a:avLst>
              <a:gd name="adj" fmla="val 451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文字方塊 10"/>
          <p:cNvSpPr txBox="1">
            <a:spLocks noChangeArrowheads="1"/>
          </p:cNvSpPr>
          <p:nvPr/>
        </p:nvSpPr>
        <p:spPr bwMode="auto">
          <a:xfrm>
            <a:off x="1942880" y="3626501"/>
            <a:ext cx="9003998" cy="241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itchFamily="34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4200"/>
              </a:lnSpc>
              <a:spcBef>
                <a:spcPts val="600"/>
              </a:spcBef>
              <a:buSzTx/>
              <a:tabLst>
                <a:tab pos="447675" algn="l"/>
              </a:tabLst>
            </a:pPr>
            <a:r>
              <a:rPr lang="en-US" altLang="zh-HK" sz="2600" dirty="0">
                <a:solidFill>
                  <a:srgbClr val="000000"/>
                </a:solidFill>
                <a:cs typeface="Arial" charset="0"/>
              </a:rPr>
              <a:t>A:	__________________</a:t>
            </a:r>
          </a:p>
          <a:p>
            <a:pPr eaLnBrk="1" hangingPunct="1">
              <a:lnSpc>
                <a:spcPts val="4200"/>
              </a:lnSpc>
              <a:spcBef>
                <a:spcPts val="600"/>
              </a:spcBef>
              <a:buSzTx/>
              <a:tabLst>
                <a:tab pos="447675" algn="l"/>
              </a:tabLst>
            </a:pPr>
            <a:r>
              <a:rPr lang="en-US" altLang="zh-HK" sz="2600" dirty="0">
                <a:solidFill>
                  <a:srgbClr val="000000"/>
                </a:solidFill>
                <a:cs typeface="Arial" charset="0"/>
              </a:rPr>
              <a:t>B:	</a:t>
            </a:r>
            <a:r>
              <a:rPr lang="en-US" altLang="zh-HK" sz="2600" dirty="0">
                <a:cs typeface="Arial" charset="0"/>
              </a:rPr>
              <a:t>_______ Set C, please.</a:t>
            </a:r>
          </a:p>
          <a:p>
            <a:pPr eaLnBrk="1" hangingPunct="1">
              <a:lnSpc>
                <a:spcPts val="4200"/>
              </a:lnSpc>
              <a:spcBef>
                <a:spcPts val="600"/>
              </a:spcBef>
              <a:buSzTx/>
              <a:tabLst>
                <a:tab pos="447675" algn="l"/>
              </a:tabLst>
            </a:pPr>
            <a:r>
              <a:rPr lang="en-US" altLang="zh-HK" sz="2600" dirty="0">
                <a:cs typeface="Arial" charset="0"/>
              </a:rPr>
              <a:t>A:	_________________, spaghetti _____ fried rice?</a:t>
            </a:r>
          </a:p>
          <a:p>
            <a:pPr eaLnBrk="1" hangingPunct="1">
              <a:lnSpc>
                <a:spcPts val="4200"/>
              </a:lnSpc>
              <a:spcBef>
                <a:spcPts val="600"/>
              </a:spcBef>
              <a:buSzTx/>
              <a:tabLst>
                <a:tab pos="447675" algn="l"/>
              </a:tabLst>
            </a:pPr>
            <a:r>
              <a:rPr lang="en-US" altLang="zh-HK" sz="2600" dirty="0">
                <a:cs typeface="Arial" charset="0"/>
              </a:rPr>
              <a:t>B: ____________________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2662245" y="3663898"/>
            <a:ext cx="37415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What would you like?</a:t>
            </a:r>
            <a:endParaRPr lang="en-GB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2631715" y="4281423"/>
            <a:ext cx="1363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I’d like</a:t>
            </a:r>
            <a:endParaRPr lang="en-GB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571707" y="4895173"/>
            <a:ext cx="37415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Which would you like</a:t>
            </a:r>
            <a:endParaRPr lang="en-GB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678480" y="5483649"/>
            <a:ext cx="50090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I’d like spaghetti, please.</a:t>
            </a:r>
            <a:endParaRPr lang="en-GB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3245" y="1263175"/>
            <a:ext cx="3872293" cy="249401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橢圓 16"/>
          <p:cNvSpPr/>
          <p:nvPr/>
        </p:nvSpPr>
        <p:spPr>
          <a:xfrm>
            <a:off x="4957082" y="2931886"/>
            <a:ext cx="2445204" cy="508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6E38B85-4078-DFB5-8F0B-422E28B739DF}"/>
              </a:ext>
            </a:extLst>
          </p:cNvPr>
          <p:cNvSpPr/>
          <p:nvPr/>
        </p:nvSpPr>
        <p:spPr>
          <a:xfrm>
            <a:off x="271118" y="195797"/>
            <a:ext cx="3780000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文字方塊 28">
            <a:extLst>
              <a:ext uri="{FF2B5EF4-FFF2-40B4-BE49-F238E27FC236}">
                <a16:creationId xmlns:a16="http://schemas.microsoft.com/office/drawing/2014/main" id="{5670159D-B048-7281-8697-2532FE2D9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28" y="294247"/>
            <a:ext cx="3376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600" b="1" dirty="0">
                <a:solidFill>
                  <a:srgbClr val="FFFF00"/>
                </a:solidFill>
              </a:rPr>
              <a:t>Quick Check</a:t>
            </a:r>
            <a:endParaRPr lang="zh-HK" altLang="en-US" sz="3600" b="1" dirty="0">
              <a:solidFill>
                <a:srgbClr val="FFFF00"/>
              </a:solidFill>
            </a:endParaRPr>
          </a:p>
        </p:txBody>
      </p:sp>
      <p:sp>
        <p:nvSpPr>
          <p:cNvPr id="5" name="文字方塊 28">
            <a:extLst>
              <a:ext uri="{FF2B5EF4-FFF2-40B4-BE49-F238E27FC236}">
                <a16:creationId xmlns:a16="http://schemas.microsoft.com/office/drawing/2014/main" id="{245C0465-4F10-78FE-2C2B-4A20EA571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80" y="1366189"/>
            <a:ext cx="100948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542925" indent="-542925" eaLnBrk="1" hangingPunct="1">
              <a:lnSpc>
                <a:spcPct val="100000"/>
              </a:lnSpc>
              <a:buSzTx/>
              <a:tabLst>
                <a:tab pos="542925" algn="l"/>
              </a:tabLst>
            </a:pPr>
            <a:r>
              <a:rPr lang="en-US" altLang="zh-HK" sz="2800" dirty="0">
                <a:solidFill>
                  <a:srgbClr val="000000"/>
                </a:solidFill>
              </a:rPr>
              <a:t>4. 	Fill in the blanks.</a:t>
            </a:r>
            <a:endParaRPr lang="zh-HK" altLang="en-US" sz="2800" dirty="0">
              <a:solidFill>
                <a:srgbClr val="000000"/>
              </a:solidFill>
            </a:endParaRPr>
          </a:p>
        </p:txBody>
      </p:sp>
      <p:pic>
        <p:nvPicPr>
          <p:cNvPr id="6" name="Picture 8" descr="C:\Users\utangv2\Documents\My Documents\LEAP\GPPT\Part 1_orange icon.jpg">
            <a:extLst>
              <a:ext uri="{FF2B5EF4-FFF2-40B4-BE49-F238E27FC236}">
                <a16:creationId xmlns:a16="http://schemas.microsoft.com/office/drawing/2014/main" id="{1DFA468C-A8A0-3ED5-D5BC-D2EA51A23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30" b="89431" l="4833" r="95911">
                        <a14:foregroundMark x1="4833" y1="22764" x2="7435" y2="65854"/>
                        <a14:foregroundMark x1="13011" y1="40650" x2="52416" y2="42276"/>
                        <a14:foregroundMark x1="74349" y1="45528" x2="81041" y2="64228"/>
                        <a14:foregroundMark x1="68030" y1="43902" x2="29368" y2="56911"/>
                        <a14:foregroundMark x1="39405" y1="56911" x2="14126" y2="56911"/>
                        <a14:foregroundMark x1="59108" y1="45528" x2="59851" y2="56911"/>
                        <a14:foregroundMark x1="91078" y1="27642" x2="90706" y2="69106"/>
                        <a14:foregroundMark x1="95911" y1="21138" x2="94052" y2="74797"/>
                        <a14:foregroundMark x1="94796" y1="38211" x2="95167" y2="72358"/>
                        <a14:foregroundMark x1="63197" y1="54472" x2="38290" y2="6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56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utangv2\Documents\My Documents\LEAP\GPPT\Part 2_grey icon.jpg">
            <a:hlinkClick r:id="rId6" action="ppaction://hlinksldjump"/>
            <a:extLst>
              <a:ext uri="{FF2B5EF4-FFF2-40B4-BE49-F238E27FC236}">
                <a16:creationId xmlns:a16="http://schemas.microsoft.com/office/drawing/2014/main" id="{E97AD276-DDC5-7EB4-452F-5535A0E97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30" b="89431" l="4833" r="95167">
                        <a14:foregroundMark x1="7435" y1="26016" x2="5204" y2="29268"/>
                        <a14:foregroundMark x1="11896" y1="36585" x2="68401" y2="45528"/>
                        <a14:foregroundMark x1="77323" y1="45528" x2="35688" y2="61789"/>
                        <a14:foregroundMark x1="91078" y1="27642" x2="91078" y2="49593"/>
                        <a14:foregroundMark x1="95167" y1="29268" x2="92937" y2="74797"/>
                        <a14:foregroundMark x1="83643" y1="39024" x2="63941" y2="5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83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DAAD963-D246-94E9-A74E-25175241AAB0}"/>
              </a:ext>
            </a:extLst>
          </p:cNvPr>
          <p:cNvSpPr txBox="1"/>
          <p:nvPr/>
        </p:nvSpPr>
        <p:spPr>
          <a:xfrm>
            <a:off x="8195538" y="4903908"/>
            <a:ext cx="6837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or</a:t>
            </a:r>
            <a:endParaRPr lang="en-GB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76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13" grpId="0"/>
      <p:bldP spid="14" grpId="0"/>
      <p:bldP spid="1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FBA0AAF-9898-46C1-980C-08CB19D3D3B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207AB0-56ED-4A9F-A82D-DA13028DF47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AB8176B-7BE5-47E0-AC26-E227FA9C65FD}"/>
                </a:ext>
              </a:extLst>
            </p:cNvPr>
            <p:cNvSpPr/>
            <p:nvPr/>
          </p:nvSpPr>
          <p:spPr>
            <a:xfrm>
              <a:off x="348343" y="330149"/>
              <a:ext cx="11422743" cy="5984241"/>
            </a:xfrm>
            <a:prstGeom prst="roundRect">
              <a:avLst>
                <a:gd name="adj" fmla="val 86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文字方塊 4">
            <a:extLst>
              <a:ext uri="{FF2B5EF4-FFF2-40B4-BE49-F238E27FC236}">
                <a16:creationId xmlns:a16="http://schemas.microsoft.com/office/drawing/2014/main" id="{E7B4BC86-5B5B-4E1E-866C-46AEAFB1E634}"/>
              </a:ext>
            </a:extLst>
          </p:cNvPr>
          <p:cNvSpPr txBox="1"/>
          <p:nvPr/>
        </p:nvSpPr>
        <p:spPr>
          <a:xfrm>
            <a:off x="927492" y="1191682"/>
            <a:ext cx="11046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this part, you will learn to use the comparative and superlative forms of </a:t>
            </a:r>
            <a:r>
              <a:rPr lang="en-US" sz="2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</a:t>
            </a:r>
            <a:r>
              <a:rPr lang="en-US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sz="2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bad</a:t>
            </a:r>
            <a:r>
              <a:rPr lang="en-US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make comparisons.</a:t>
            </a: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文字方塊 3">
            <a:extLst>
              <a:ext uri="{FF2B5EF4-FFF2-40B4-BE49-F238E27FC236}">
                <a16:creationId xmlns:a16="http://schemas.microsoft.com/office/drawing/2014/main" id="{FA255043-8BE0-421D-ABC7-04097723B80C}"/>
              </a:ext>
            </a:extLst>
          </p:cNvPr>
          <p:cNvSpPr txBox="1"/>
          <p:nvPr/>
        </p:nvSpPr>
        <p:spPr>
          <a:xfrm>
            <a:off x="855485" y="543610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EF861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Part 2</a:t>
            </a:r>
            <a:endParaRPr lang="en-GB" sz="32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EF861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pic>
        <p:nvPicPr>
          <p:cNvPr id="24" name="Picture 5" descr="C:\Users\utangv2\Documents\My Documents\LEAP\GPPT\Part 1_grey icon.jpg">
            <a:hlinkClick r:id="rId2" action="ppaction://hlinksldjump"/>
            <a:extLst>
              <a:ext uri="{FF2B5EF4-FFF2-40B4-BE49-F238E27FC236}">
                <a16:creationId xmlns:a16="http://schemas.microsoft.com/office/drawing/2014/main" id="{B5BDBA29-3393-446B-93EC-FD7657639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" b="100000" l="0" r="100000">
                        <a14:foregroundMark x1="17681" y1="33333" x2="76806" y2="66250"/>
                        <a14:foregroundMark x1="75475" y1="33333" x2="77567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5864" y="6256383"/>
            <a:ext cx="1120380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utangv2\Documents\My Documents\LEAP\GPPT\Part 2_orange icon.jpg">
            <a:hlinkClick r:id="rId5" action="ppaction://hlinksldjump"/>
            <a:extLst>
              <a:ext uri="{FF2B5EF4-FFF2-40B4-BE49-F238E27FC236}">
                <a16:creationId xmlns:a16="http://schemas.microsoft.com/office/drawing/2014/main" id="{57EC01F2-05E2-4436-9C8F-C8C87B304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203" b="90871" l="0" r="99430">
                        <a14:foregroundMark x1="13118" y1="34855" x2="87643" y2="70954"/>
                        <a14:foregroundMark x1="77376" y1="18672" x2="22624" y2="56017"/>
                        <a14:foregroundMark x1="71293" y1="38174" x2="81369" y2="54357"/>
                        <a14:foregroundMark x1="63688" y1="34855" x2="21293" y2="63485"/>
                        <a14:foregroundMark x1="19202" y1="43983" x2="17871" y2="67635"/>
                        <a14:foregroundMark x1="31559" y1="58921" x2="36312" y2="63485"/>
                        <a14:foregroundMark x1="41065" y1="56017" x2="45247" y2="64730"/>
                        <a14:foregroundMark x1="77947" y1="24481" x2="78707" y2="51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1741" y="6256383"/>
            <a:ext cx="1115731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F4772B0-2D90-C0EB-ABCB-F407506A709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85" y="2085976"/>
            <a:ext cx="5721266" cy="236681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06F7756-2EC4-ADFC-2AB7-AB5281263C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2169" y="2143231"/>
            <a:ext cx="3523498" cy="167880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6AF6B22-7516-42D4-7E78-AAFC8B25D61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44" y="6252710"/>
            <a:ext cx="1408603" cy="42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5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2" descr="https://assetlibrary.pearson.com/Public/66/ThumbnailLarge/6b3b0e62-a4c6-4a07-81ff-7b5cc845c392.jpg?0_0_0_0_27_109_69_2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626" y="2975726"/>
            <a:ext cx="30384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文字方塊 28"/>
          <p:cNvSpPr txBox="1">
            <a:spLocks noChangeArrowheads="1"/>
          </p:cNvSpPr>
          <p:nvPr/>
        </p:nvSpPr>
        <p:spPr bwMode="auto">
          <a:xfrm>
            <a:off x="269999" y="1141200"/>
            <a:ext cx="11268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400" dirty="0">
                <a:solidFill>
                  <a:srgbClr val="000000"/>
                </a:solidFill>
              </a:rPr>
              <a:t>Do you remember how to use comparative and superlative adjectives to compare things?</a:t>
            </a:r>
            <a:endParaRPr lang="zh-HK" altLang="en-US" sz="2400" dirty="0">
              <a:solidFill>
                <a:srgbClr val="000000"/>
              </a:solidFill>
            </a:endParaRPr>
          </a:p>
        </p:txBody>
      </p:sp>
      <p:sp>
        <p:nvSpPr>
          <p:cNvPr id="27" name="文字方塊 10"/>
          <p:cNvSpPr txBox="1">
            <a:spLocks noChangeArrowheads="1"/>
          </p:cNvSpPr>
          <p:nvPr/>
        </p:nvSpPr>
        <p:spPr bwMode="auto">
          <a:xfrm>
            <a:off x="3832226" y="4763252"/>
            <a:ext cx="5057775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SzTx/>
              <a:tabLst>
                <a:tab pos="355600" algn="l"/>
              </a:tabLst>
            </a:pPr>
            <a:r>
              <a:rPr lang="en-US" altLang="zh-HK" sz="2800" dirty="0">
                <a:latin typeface="Comic Sans MS" pitchFamily="66" charset="0"/>
                <a:ea typeface="新細明體" pitchFamily="18" charset="-120"/>
              </a:rPr>
              <a:t>Set B is cheap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  <a:ea typeface="新細明體" pitchFamily="18" charset="-120"/>
              </a:rPr>
              <a:t>er</a:t>
            </a:r>
            <a:r>
              <a:rPr lang="en-US" altLang="zh-HK" sz="2800" dirty="0">
                <a:solidFill>
                  <a:schemeClr val="bg2"/>
                </a:solidFill>
                <a:latin typeface="Comic Sans MS" pitchFamily="66" charset="0"/>
                <a:ea typeface="新細明體" pitchFamily="18" charset="-120"/>
              </a:rPr>
              <a:t>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  <a:ea typeface="新細明體" pitchFamily="18" charset="-120"/>
              </a:rPr>
              <a:t>than</a:t>
            </a:r>
            <a:r>
              <a:rPr lang="en-US" altLang="zh-HK" sz="2800" dirty="0">
                <a:solidFill>
                  <a:schemeClr val="bg2"/>
                </a:solidFill>
                <a:latin typeface="Comic Sans MS" pitchFamily="66" charset="0"/>
                <a:ea typeface="新細明體" pitchFamily="18" charset="-120"/>
              </a:rPr>
              <a:t> </a:t>
            </a:r>
            <a:r>
              <a:rPr lang="en-US" altLang="zh-HK" sz="2800" dirty="0">
                <a:latin typeface="Comic Sans MS" pitchFamily="66" charset="0"/>
                <a:ea typeface="新細明體" pitchFamily="18" charset="-120"/>
              </a:rPr>
              <a:t>Set A.</a:t>
            </a:r>
          </a:p>
          <a:p>
            <a:pPr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SzTx/>
              <a:tabLst>
                <a:tab pos="355600" algn="l"/>
              </a:tabLst>
            </a:pPr>
            <a:r>
              <a:rPr lang="en-US" altLang="zh-HK" sz="2800" dirty="0">
                <a:latin typeface="Comic Sans MS" pitchFamily="66" charset="0"/>
                <a:ea typeface="新細明體" pitchFamily="18" charset="-120"/>
              </a:rPr>
              <a:t>Set C is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  <a:ea typeface="新細明體" pitchFamily="18" charset="-120"/>
              </a:rPr>
              <a:t>the</a:t>
            </a:r>
            <a:r>
              <a:rPr lang="en-US" altLang="zh-HK" sz="2800" dirty="0">
                <a:solidFill>
                  <a:schemeClr val="bg2"/>
                </a:solidFill>
                <a:latin typeface="Comic Sans MS" pitchFamily="66" charset="0"/>
                <a:ea typeface="新細明體" pitchFamily="18" charset="-120"/>
              </a:rPr>
              <a:t> </a:t>
            </a:r>
            <a:r>
              <a:rPr lang="en-US" altLang="zh-HK" sz="2800" dirty="0">
                <a:latin typeface="Comic Sans MS" pitchFamily="66" charset="0"/>
                <a:ea typeface="新細明體" pitchFamily="18" charset="-120"/>
              </a:rPr>
              <a:t>cheap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  <a:ea typeface="新細明體" pitchFamily="18" charset="-120"/>
              </a:rPr>
              <a:t>est</a:t>
            </a:r>
            <a:r>
              <a:rPr lang="en-US" altLang="zh-HK" sz="2800" dirty="0">
                <a:latin typeface="Comic Sans MS" pitchFamily="66" charset="0"/>
                <a:ea typeface="新細明體" pitchFamily="18" charset="-120"/>
              </a:rPr>
              <a:t>.</a:t>
            </a:r>
            <a:endParaRPr lang="zh-HK" altLang="en-US" sz="2800" dirty="0"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41" name="文字方塊 28"/>
          <p:cNvSpPr txBox="1">
            <a:spLocks noChangeArrowheads="1"/>
          </p:cNvSpPr>
          <p:nvPr/>
        </p:nvSpPr>
        <p:spPr bwMode="auto">
          <a:xfrm>
            <a:off x="2650204" y="4347782"/>
            <a:ext cx="1985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400" b="1" dirty="0">
                <a:solidFill>
                  <a:srgbClr val="0000CC"/>
                </a:solidFill>
              </a:rPr>
              <a:t>Set A: $68</a:t>
            </a:r>
            <a:endParaRPr lang="zh-HK" altLang="en-US" sz="2400" b="1" dirty="0">
              <a:solidFill>
                <a:srgbClr val="0000CC"/>
              </a:solidFill>
            </a:endParaRPr>
          </a:p>
        </p:txBody>
      </p:sp>
      <p:sp>
        <p:nvSpPr>
          <p:cNvPr id="42" name="文字方塊 28"/>
          <p:cNvSpPr txBox="1">
            <a:spLocks noChangeArrowheads="1"/>
          </p:cNvSpPr>
          <p:nvPr/>
        </p:nvSpPr>
        <p:spPr bwMode="auto">
          <a:xfrm>
            <a:off x="5177504" y="4347782"/>
            <a:ext cx="1985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400" b="1" dirty="0">
                <a:solidFill>
                  <a:srgbClr val="0000CC"/>
                </a:solidFill>
              </a:rPr>
              <a:t>Set B: $55</a:t>
            </a:r>
            <a:endParaRPr lang="zh-HK" altLang="en-US" sz="2400" b="1" dirty="0">
              <a:solidFill>
                <a:srgbClr val="0000CC"/>
              </a:solidFill>
            </a:endParaRPr>
          </a:p>
        </p:txBody>
      </p:sp>
      <p:grpSp>
        <p:nvGrpSpPr>
          <p:cNvPr id="44" name="群組 43"/>
          <p:cNvGrpSpPr/>
          <p:nvPr/>
        </p:nvGrpSpPr>
        <p:grpSpPr>
          <a:xfrm>
            <a:off x="3784600" y="5767402"/>
            <a:ext cx="4199260" cy="642087"/>
            <a:chOff x="3037509" y="2029070"/>
            <a:chExt cx="4199260" cy="6420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圓角矩形 44"/>
            <p:cNvSpPr/>
            <p:nvPr/>
          </p:nvSpPr>
          <p:spPr>
            <a:xfrm>
              <a:off x="3340100" y="2146300"/>
              <a:ext cx="3888409" cy="524857"/>
            </a:xfrm>
            <a:prstGeom prst="roundRect">
              <a:avLst/>
            </a:prstGeom>
            <a:solidFill>
              <a:srgbClr val="FFFF66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/>
                </a:solidFill>
              </a:endParaRPr>
            </a:p>
          </p:txBody>
        </p:sp>
        <p:grpSp>
          <p:nvGrpSpPr>
            <p:cNvPr id="46" name="群組 45"/>
            <p:cNvGrpSpPr/>
            <p:nvPr/>
          </p:nvGrpSpPr>
          <p:grpSpPr>
            <a:xfrm>
              <a:off x="3037509" y="2029070"/>
              <a:ext cx="4199260" cy="591595"/>
              <a:chOff x="4345609" y="1355970"/>
              <a:chExt cx="4199260" cy="591595"/>
            </a:xfrm>
          </p:grpSpPr>
          <p:sp>
            <p:nvSpPr>
              <p:cNvPr id="52" name="文字方塊 51"/>
              <p:cNvSpPr txBox="1"/>
              <p:nvPr/>
            </p:nvSpPr>
            <p:spPr>
              <a:xfrm>
                <a:off x="4864098" y="1485900"/>
                <a:ext cx="36807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We add </a:t>
                </a:r>
                <a:r>
                  <a:rPr lang="en-US" sz="2400" b="1" i="1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er</a:t>
                </a:r>
                <a:r>
                  <a:rPr lang="en-US" sz="2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/ </a:t>
                </a:r>
                <a:r>
                  <a:rPr lang="en-US" sz="2400" b="1" i="1" dirty="0" err="1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est</a:t>
                </a:r>
                <a:r>
                  <a:rPr lang="en-US" sz="2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to </a:t>
                </a:r>
                <a:r>
                  <a:rPr lang="en-US" sz="2400" i="1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cheap</a:t>
                </a:r>
                <a:r>
                  <a:rPr lang="en-US" sz="2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.</a:t>
                </a:r>
                <a:endParaRPr lang="en-GB" sz="2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3" name="Picture 2" descr="https://assetlibrary.pearson.com/Public/66/ThumbnailLarge/7fa46c4a-6a08-4545-8bf0-d22a74d74f9f.jpg?0_0_0_0_27_73_137_37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87697" l="0" r="100000">
                            <a14:foregroundMark x1="34483" y1="45110" x2="37304" y2="48265"/>
                            <a14:foregroundMark x1="29781" y1="54259" x2="15674" y2="64353"/>
                            <a14:foregroundMark x1="47335" y1="12934" x2="44514" y2="182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4448" b="13394"/>
              <a:stretch/>
            </p:blipFill>
            <p:spPr bwMode="auto">
              <a:xfrm>
                <a:off x="4345609" y="1355970"/>
                <a:ext cx="556591" cy="5599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" name="群組 4"/>
          <p:cNvGrpSpPr/>
          <p:nvPr/>
        </p:nvGrpSpPr>
        <p:grpSpPr>
          <a:xfrm>
            <a:off x="2085976" y="1711036"/>
            <a:ext cx="3038475" cy="2680741"/>
            <a:chOff x="892175" y="1511847"/>
            <a:chExt cx="3038475" cy="2680741"/>
          </a:xfrm>
        </p:grpSpPr>
        <p:pic>
          <p:nvPicPr>
            <p:cNvPr id="1036" name="Picture 12" descr="https://assetlibrary.pearson.com/Public/66/ThumbnailLarge/6b3b0e62-a4c6-4a07-81ff-7b5cc845c392.jpg?0_0_0_0_27_109_69_2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175" y="2611437"/>
              <a:ext cx="3038475" cy="1581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s://assetlibrary.pearson.com/Public/66/ThumbnailLarge/90f992f3-9166-4f7e-8c89-72cd61bd64f2.jpg?0_0_0_0_27_184_33_1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625" b="95000" l="2101" r="92437">
                          <a14:foregroundMark x1="84454" y1="59688" x2="79412" y2="80938"/>
                          <a14:foregroundMark x1="84454" y1="68750" x2="79412" y2="85000"/>
                          <a14:foregroundMark x1="14286" y1="55937" x2="21849" y2="815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75" y="1511847"/>
              <a:ext cx="1698625" cy="2283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群組 6"/>
          <p:cNvGrpSpPr/>
          <p:nvPr/>
        </p:nvGrpSpPr>
        <p:grpSpPr>
          <a:xfrm>
            <a:off x="5029200" y="2531774"/>
            <a:ext cx="2692400" cy="1923503"/>
            <a:chOff x="3505200" y="2307185"/>
            <a:chExt cx="2692400" cy="1923503"/>
          </a:xfrm>
        </p:grpSpPr>
        <p:pic>
          <p:nvPicPr>
            <p:cNvPr id="37" name="Picture 12" descr="https://assetlibrary.pearson.com/Public/66/ThumbnailLarge/6b3b0e62-a4c6-4a07-81ff-7b5cc845c392.jpg?0_0_0_0_27_109_69_203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05200" y="2649537"/>
              <a:ext cx="2692400" cy="1581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C:\Users\utangv2\Documents\My Documents\LEAP\hi-res\4A\Ch 6_reduced\image100.jp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579" b="99702" l="3329" r="100000">
                          <a14:foregroundMark x1="16997" y1="10239" x2="34065" y2="14414"/>
                          <a14:foregroundMark x1="34065" y1="10636" x2="22592" y2="15209"/>
                          <a14:foregroundMark x1="34065" y1="10239" x2="34703" y2="14811"/>
                          <a14:foregroundMark x1="52408" y1="81014" x2="62677" y2="893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051" y="2307185"/>
              <a:ext cx="2139949" cy="1525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文字方塊 28"/>
          <p:cNvSpPr txBox="1">
            <a:spLocks noChangeArrowheads="1"/>
          </p:cNvSpPr>
          <p:nvPr/>
        </p:nvSpPr>
        <p:spPr bwMode="auto">
          <a:xfrm>
            <a:off x="7933404" y="4347782"/>
            <a:ext cx="1985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400" b="1" dirty="0">
                <a:solidFill>
                  <a:srgbClr val="0000CC"/>
                </a:solidFill>
              </a:rPr>
              <a:t>Set C: $34</a:t>
            </a:r>
            <a:endParaRPr lang="zh-HK" altLang="en-US" sz="2400" b="1" dirty="0">
              <a:solidFill>
                <a:srgbClr val="0000CC"/>
              </a:solidFill>
            </a:endParaRPr>
          </a:p>
        </p:txBody>
      </p:sp>
      <p:pic>
        <p:nvPicPr>
          <p:cNvPr id="3" name="Picture 5" descr="C:\Users\utangv2\Documents\My Documents\LEAP\GPPT\Part 1_grey icon.jpg">
            <a:hlinkClick r:id="rId11" action="ppaction://hlinksldjump"/>
            <a:extLst>
              <a:ext uri="{FF2B5EF4-FFF2-40B4-BE49-F238E27FC236}">
                <a16:creationId xmlns:a16="http://schemas.microsoft.com/office/drawing/2014/main" id="{8F2D7646-C135-509A-CD35-324D1C982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7" b="100000" l="0" r="100000">
                        <a14:foregroundMark x1="17681" y1="33333" x2="76806" y2="66250"/>
                        <a14:foregroundMark x1="75475" y1="33333" x2="77567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5864" y="6256383"/>
            <a:ext cx="1120380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utangv2\Documents\My Documents\LEAP\GPPT\Part 2_orange icon.jpg">
            <a:hlinkClick r:id="rId14" action="ppaction://hlinksldjump"/>
            <a:extLst>
              <a:ext uri="{FF2B5EF4-FFF2-40B4-BE49-F238E27FC236}">
                <a16:creationId xmlns:a16="http://schemas.microsoft.com/office/drawing/2014/main" id="{1F91CC49-9EAD-8F01-953A-D0496228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203" b="90871" l="0" r="99430">
                        <a14:foregroundMark x1="13118" y1="34855" x2="87643" y2="70954"/>
                        <a14:foregroundMark x1="77376" y1="18672" x2="22624" y2="56017"/>
                        <a14:foregroundMark x1="71293" y1="38174" x2="81369" y2="54357"/>
                        <a14:foregroundMark x1="63688" y1="34855" x2="21293" y2="63485"/>
                        <a14:foregroundMark x1="19202" y1="43983" x2="17871" y2="67635"/>
                        <a14:foregroundMark x1="31559" y1="58921" x2="36312" y2="63485"/>
                        <a14:foregroundMark x1="41065" y1="56017" x2="45247" y2="64730"/>
                        <a14:foregroundMark x1="77947" y1="24481" x2="78707" y2="51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1741" y="6256383"/>
            <a:ext cx="1115731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1">
            <a:extLst>
              <a:ext uri="{FF2B5EF4-FFF2-40B4-BE49-F238E27FC236}">
                <a16:creationId xmlns:a16="http://schemas.microsoft.com/office/drawing/2014/main" id="{1B9E10C6-BC2C-7BC3-8164-4BD0A812D91C}"/>
              </a:ext>
            </a:extLst>
          </p:cNvPr>
          <p:cNvSpPr/>
          <p:nvPr/>
        </p:nvSpPr>
        <p:spPr>
          <a:xfrm>
            <a:off x="271118" y="195797"/>
            <a:ext cx="6408000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文字方塊 28">
            <a:extLst>
              <a:ext uri="{FF2B5EF4-FFF2-40B4-BE49-F238E27FC236}">
                <a16:creationId xmlns:a16="http://schemas.microsoft.com/office/drawing/2014/main" id="{524DA4BA-6A72-D40A-9006-E7C2D3581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144" y="312764"/>
            <a:ext cx="7055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b="1" dirty="0">
                <a:solidFill>
                  <a:schemeClr val="bg1"/>
                </a:solidFill>
              </a:rPr>
              <a:t>comparatives / superlatives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6EEB94E4-48C2-EF5F-058A-D400D4DF9AEE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851" y="2753804"/>
            <a:ext cx="674998" cy="1012497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AD1DB36A-20C4-B01F-A031-0A00247AA1F2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093" y="2586226"/>
            <a:ext cx="898776" cy="1198368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AE6E4867-EE77-0021-6EB3-D3C1DE7C4C67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396" y="2762666"/>
            <a:ext cx="898776" cy="1198368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4FBA658F-819D-9D77-FFAD-32EE66143493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2293" y="3257402"/>
            <a:ext cx="1193406" cy="79614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2418A8C-C01E-EB22-3FE0-D52290C35992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677" y="3384010"/>
            <a:ext cx="1193406" cy="79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7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E885519-05CC-2B13-0CFD-4143F3C707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94348">
            <a:off x="5647321" y="1215804"/>
            <a:ext cx="1153434" cy="1915238"/>
          </a:xfrm>
          <a:prstGeom prst="rect">
            <a:avLst/>
          </a:prstGeom>
        </p:spPr>
      </p:pic>
      <p:pic>
        <p:nvPicPr>
          <p:cNvPr id="42" name="Picture 2" descr="C:\Users\utangv2\Documents\My Documents\LEAP\hi-res\4A\Ch 6_reduced\AL1329400_Original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23772">
            <a:off x="2246457" y="1791468"/>
            <a:ext cx="2399273" cy="109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s://assetlibrary.pearson.com/Public/66/ThumbnailLarge/d47ae7ae-82b5-41d1-b8b3-3af7b3363cf2.jpg?0_0_0_0_28_139_44_9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26722" y="1127117"/>
            <a:ext cx="1855273" cy="18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C:\Users\utangv2\Documents\My Documents\LEAP\hi-res\4A\Ch 6_reduced\圖片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1214" y="2139532"/>
            <a:ext cx="591900" cy="5889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utangv2\Documents\My Documents\LEAP\hi-res\4A\Ch 6_reduced\圖片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0326" y="1748398"/>
            <a:ext cx="591900" cy="5889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utangv2\Documents\My Documents\LEAP\hi-res\4A\Ch 6_reduced\圖片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0326" y="2408798"/>
            <a:ext cx="591900" cy="5889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C:\Users\utangv2\Documents\My Documents\LEAP\hi-res\4A\Ch 6_reduced\圖片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6714" y="1110832"/>
            <a:ext cx="591900" cy="5889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utangv2\Documents\My Documents\LEAP\hi-res\4A\Ch 6_reduced\圖片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6714" y="1726782"/>
            <a:ext cx="591900" cy="5889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utangv2\Documents\My Documents\LEAP\hi-res\4A\Ch 6_reduced\圖片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6714" y="2342732"/>
            <a:ext cx="591900" cy="5889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字方塊 10"/>
          <p:cNvSpPr txBox="1">
            <a:spLocks noChangeArrowheads="1"/>
          </p:cNvSpPr>
          <p:nvPr/>
        </p:nvSpPr>
        <p:spPr bwMode="auto">
          <a:xfrm>
            <a:off x="2028826" y="3515224"/>
            <a:ext cx="5057775" cy="56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SzTx/>
              <a:tabLst>
                <a:tab pos="355600" algn="l"/>
              </a:tabLst>
            </a:pPr>
            <a:r>
              <a:rPr lang="en-US" altLang="zh-HK" sz="2800" dirty="0">
                <a:latin typeface="Comic Sans MS" pitchFamily="66" charset="0"/>
                <a:ea typeface="新細明體" pitchFamily="18" charset="-120"/>
              </a:rPr>
              <a:t>Happy Chocolate is delicious.</a:t>
            </a:r>
            <a:endParaRPr lang="zh-HK" altLang="en-US" sz="2800" dirty="0"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26" name="文字方塊 10"/>
          <p:cNvSpPr txBox="1">
            <a:spLocks noChangeArrowheads="1"/>
          </p:cNvSpPr>
          <p:nvPr/>
        </p:nvSpPr>
        <p:spPr bwMode="auto">
          <a:xfrm>
            <a:off x="2028826" y="4099424"/>
            <a:ext cx="8093075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SzTx/>
              <a:tabLst>
                <a:tab pos="355600" algn="l"/>
              </a:tabLst>
            </a:pPr>
            <a:r>
              <a:rPr lang="en-US" altLang="zh-HK" sz="2800" dirty="0">
                <a:latin typeface="Comic Sans MS" pitchFamily="66" charset="0"/>
                <a:ea typeface="新細明體" pitchFamily="18" charset="-120"/>
              </a:rPr>
              <a:t>Jolly Chocolate is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  <a:ea typeface="新細明體" pitchFamily="18" charset="-120"/>
              </a:rPr>
              <a:t>more</a:t>
            </a:r>
            <a:r>
              <a:rPr lang="en-US" altLang="zh-HK" sz="2800" dirty="0">
                <a:solidFill>
                  <a:schemeClr val="bg2"/>
                </a:solidFill>
                <a:latin typeface="Comic Sans MS" pitchFamily="66" charset="0"/>
                <a:ea typeface="新細明體" pitchFamily="18" charset="-120"/>
              </a:rPr>
              <a:t> </a:t>
            </a:r>
            <a:r>
              <a:rPr lang="en-US" altLang="zh-HK" sz="2800" dirty="0">
                <a:latin typeface="Comic Sans MS" pitchFamily="66" charset="0"/>
                <a:ea typeface="新細明體" pitchFamily="18" charset="-120"/>
              </a:rPr>
              <a:t>delicious</a:t>
            </a:r>
            <a:r>
              <a:rPr lang="en-US" altLang="zh-HK" sz="2800" dirty="0">
                <a:solidFill>
                  <a:schemeClr val="bg2"/>
                </a:solidFill>
                <a:latin typeface="Comic Sans MS" pitchFamily="66" charset="0"/>
                <a:ea typeface="新細明體" pitchFamily="18" charset="-120"/>
              </a:rPr>
              <a:t>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  <a:ea typeface="新細明體" pitchFamily="18" charset="-120"/>
              </a:rPr>
              <a:t>than</a:t>
            </a:r>
            <a:r>
              <a:rPr lang="en-US" altLang="zh-HK" sz="2800" dirty="0">
                <a:solidFill>
                  <a:schemeClr val="bg2"/>
                </a:solidFill>
                <a:latin typeface="Comic Sans MS" pitchFamily="66" charset="0"/>
                <a:ea typeface="新細明體" pitchFamily="18" charset="-120"/>
              </a:rPr>
              <a:t> </a:t>
            </a:r>
            <a:r>
              <a:rPr lang="en-US" altLang="zh-HK" sz="2800" dirty="0">
                <a:latin typeface="Comic Sans MS" pitchFamily="66" charset="0"/>
                <a:ea typeface="新細明體" pitchFamily="18" charset="-120"/>
              </a:rPr>
              <a:t>Happy</a:t>
            </a:r>
            <a:r>
              <a:rPr lang="en-US" altLang="zh-HK" sz="2800" dirty="0">
                <a:solidFill>
                  <a:schemeClr val="bg2"/>
                </a:solidFill>
                <a:latin typeface="Comic Sans MS" pitchFamily="66" charset="0"/>
                <a:ea typeface="新細明體" pitchFamily="18" charset="-120"/>
              </a:rPr>
              <a:t> </a:t>
            </a:r>
            <a:r>
              <a:rPr lang="en-US" altLang="zh-HK" sz="2800" dirty="0">
                <a:latin typeface="Comic Sans MS" pitchFamily="66" charset="0"/>
                <a:ea typeface="新細明體" pitchFamily="18" charset="-120"/>
              </a:rPr>
              <a:t>Chocolate.</a:t>
            </a:r>
            <a:endParaRPr lang="zh-HK" altLang="en-US" sz="2800" dirty="0"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30" name="文字方塊 10"/>
          <p:cNvSpPr txBox="1">
            <a:spLocks noChangeArrowheads="1"/>
          </p:cNvSpPr>
          <p:nvPr/>
        </p:nvSpPr>
        <p:spPr bwMode="auto">
          <a:xfrm>
            <a:off x="2028826" y="5140824"/>
            <a:ext cx="8093075" cy="56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SzTx/>
              <a:tabLst>
                <a:tab pos="355600" algn="l"/>
              </a:tabLst>
            </a:pPr>
            <a:r>
              <a:rPr lang="en-US" altLang="zh-HK" sz="2800" dirty="0">
                <a:latin typeface="Comic Sans MS" pitchFamily="66" charset="0"/>
                <a:ea typeface="新細明體" pitchFamily="18" charset="-120"/>
              </a:rPr>
              <a:t>Merry Chocolate is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  <a:ea typeface="新細明體" pitchFamily="18" charset="-120"/>
              </a:rPr>
              <a:t>the most </a:t>
            </a:r>
            <a:r>
              <a:rPr lang="en-US" altLang="zh-HK" sz="2800" dirty="0">
                <a:latin typeface="Comic Sans MS" pitchFamily="66" charset="0"/>
                <a:ea typeface="新細明體" pitchFamily="18" charset="-120"/>
              </a:rPr>
              <a:t>delicious.</a:t>
            </a:r>
            <a:endParaRPr lang="zh-HK" altLang="en-US" sz="2800" dirty="0">
              <a:latin typeface="Comic Sans MS" pitchFamily="66" charset="0"/>
              <a:ea typeface="新細明體" pitchFamily="18" charset="-120"/>
            </a:endParaRPr>
          </a:p>
        </p:txBody>
      </p:sp>
      <p:grpSp>
        <p:nvGrpSpPr>
          <p:cNvPr id="56" name="群組 55"/>
          <p:cNvGrpSpPr/>
          <p:nvPr/>
        </p:nvGrpSpPr>
        <p:grpSpPr>
          <a:xfrm>
            <a:off x="4320625" y="4566537"/>
            <a:ext cx="5748660" cy="603987"/>
            <a:chOff x="3037509" y="2029070"/>
            <a:chExt cx="5748660" cy="6039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圓角矩形 56"/>
            <p:cNvSpPr/>
            <p:nvPr/>
          </p:nvSpPr>
          <p:spPr>
            <a:xfrm>
              <a:off x="3340100" y="2146300"/>
              <a:ext cx="5446069" cy="486757"/>
            </a:xfrm>
            <a:prstGeom prst="roundRect">
              <a:avLst/>
            </a:prstGeom>
            <a:solidFill>
              <a:srgbClr val="FFFF66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/>
                </a:solidFill>
              </a:endParaRPr>
            </a:p>
          </p:txBody>
        </p:sp>
        <p:grpSp>
          <p:nvGrpSpPr>
            <p:cNvPr id="58" name="群組 57"/>
            <p:cNvGrpSpPr/>
            <p:nvPr/>
          </p:nvGrpSpPr>
          <p:grpSpPr>
            <a:xfrm>
              <a:off x="3037509" y="2029070"/>
              <a:ext cx="5748660" cy="591595"/>
              <a:chOff x="4345609" y="1355970"/>
              <a:chExt cx="5748660" cy="591595"/>
            </a:xfrm>
          </p:grpSpPr>
          <p:sp>
            <p:nvSpPr>
              <p:cNvPr id="59" name="文字方塊 58"/>
              <p:cNvSpPr txBox="1"/>
              <p:nvPr/>
            </p:nvSpPr>
            <p:spPr>
              <a:xfrm>
                <a:off x="4864098" y="1485900"/>
                <a:ext cx="5230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We don’t change the word </a:t>
                </a:r>
                <a:r>
                  <a:rPr lang="en-US" sz="2400" b="1" i="1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delicious</a:t>
                </a:r>
                <a:r>
                  <a:rPr lang="en-US" sz="2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.</a:t>
                </a:r>
                <a:endParaRPr lang="en-GB" sz="2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0" name="Picture 2" descr="https://assetlibrary.pearson.com/Public/66/ThumbnailLarge/7fa46c4a-6a08-4545-8bf0-d22a74d74f9f.jpg?0_0_0_0_27_73_137_37"/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87697" l="0" r="100000">
                            <a14:foregroundMark x1="34483" y1="45110" x2="37304" y2="48265"/>
                            <a14:foregroundMark x1="29781" y1="54259" x2="15674" y2="64353"/>
                            <a14:foregroundMark x1="47335" y1="12934" x2="44514" y2="182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4448" b="13394"/>
              <a:stretch/>
            </p:blipFill>
            <p:spPr bwMode="auto">
              <a:xfrm>
                <a:off x="4345609" y="1355970"/>
                <a:ext cx="556591" cy="5599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1" name="文字方塊 28"/>
          <p:cNvSpPr txBox="1">
            <a:spLocks noChangeArrowheads="1"/>
          </p:cNvSpPr>
          <p:nvPr/>
        </p:nvSpPr>
        <p:spPr bwMode="auto">
          <a:xfrm>
            <a:off x="2513341" y="2851085"/>
            <a:ext cx="20624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SzTx/>
            </a:pPr>
            <a:r>
              <a:rPr lang="en-US" altLang="zh-HK" sz="2200" b="1" dirty="0">
                <a:solidFill>
                  <a:srgbClr val="0000CC"/>
                </a:solidFill>
              </a:rPr>
              <a:t>Happy Chocolate</a:t>
            </a:r>
            <a:endParaRPr lang="zh-HK" altLang="en-US" sz="2200" b="1" dirty="0">
              <a:solidFill>
                <a:srgbClr val="0000CC"/>
              </a:solidFill>
            </a:endParaRPr>
          </a:p>
        </p:txBody>
      </p:sp>
      <p:sp>
        <p:nvSpPr>
          <p:cNvPr id="52" name="文字方塊 28"/>
          <p:cNvSpPr txBox="1">
            <a:spLocks noChangeArrowheads="1"/>
          </p:cNvSpPr>
          <p:nvPr/>
        </p:nvSpPr>
        <p:spPr bwMode="auto">
          <a:xfrm>
            <a:off x="5435601" y="2851085"/>
            <a:ext cx="19603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SzTx/>
            </a:pPr>
            <a:r>
              <a:rPr lang="en-US" altLang="zh-HK" sz="2200" b="1" dirty="0">
                <a:solidFill>
                  <a:srgbClr val="0000CC"/>
                </a:solidFill>
              </a:rPr>
              <a:t>Jolly Chocolate</a:t>
            </a:r>
            <a:endParaRPr lang="zh-HK" altLang="en-US" sz="2200" b="1" dirty="0">
              <a:solidFill>
                <a:srgbClr val="0000CC"/>
              </a:solidFill>
            </a:endParaRPr>
          </a:p>
        </p:txBody>
      </p:sp>
      <p:sp>
        <p:nvSpPr>
          <p:cNvPr id="53" name="文字方塊 28"/>
          <p:cNvSpPr txBox="1">
            <a:spLocks noChangeArrowheads="1"/>
          </p:cNvSpPr>
          <p:nvPr/>
        </p:nvSpPr>
        <p:spPr bwMode="auto">
          <a:xfrm>
            <a:off x="7953910" y="2851085"/>
            <a:ext cx="20028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SzTx/>
            </a:pPr>
            <a:r>
              <a:rPr lang="en-US" altLang="zh-HK" sz="2200" b="1" dirty="0">
                <a:solidFill>
                  <a:srgbClr val="0000CC"/>
                </a:solidFill>
              </a:rPr>
              <a:t>Merry Chocolate</a:t>
            </a:r>
            <a:endParaRPr lang="zh-HK" altLang="en-US" sz="2200" b="1" dirty="0">
              <a:solidFill>
                <a:srgbClr val="0000CC"/>
              </a:solidFill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2553247" y="5677828"/>
            <a:ext cx="5495827" cy="1043407"/>
            <a:chOff x="3037509" y="2029070"/>
            <a:chExt cx="5495827" cy="10434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圓角矩形 35"/>
            <p:cNvSpPr/>
            <p:nvPr/>
          </p:nvSpPr>
          <p:spPr>
            <a:xfrm>
              <a:off x="3340100" y="2146299"/>
              <a:ext cx="5193236" cy="926178"/>
            </a:xfrm>
            <a:prstGeom prst="roundRect">
              <a:avLst/>
            </a:prstGeom>
            <a:solidFill>
              <a:srgbClr val="FFFF66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bg2"/>
                </a:solidFill>
              </a:endParaRPr>
            </a:p>
          </p:txBody>
        </p:sp>
        <p:grpSp>
          <p:nvGrpSpPr>
            <p:cNvPr id="37" name="群組 36"/>
            <p:cNvGrpSpPr/>
            <p:nvPr/>
          </p:nvGrpSpPr>
          <p:grpSpPr>
            <a:xfrm>
              <a:off x="3037509" y="2029070"/>
              <a:ext cx="5495826" cy="967069"/>
              <a:chOff x="4345609" y="1355970"/>
              <a:chExt cx="5495826" cy="967069"/>
            </a:xfrm>
          </p:grpSpPr>
          <p:sp>
            <p:nvSpPr>
              <p:cNvPr id="39" name="文字方塊 38"/>
              <p:cNvSpPr txBox="1"/>
              <p:nvPr/>
            </p:nvSpPr>
            <p:spPr>
              <a:xfrm>
                <a:off x="4864098" y="1492042"/>
                <a:ext cx="49773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We use </a:t>
                </a:r>
                <a:r>
                  <a:rPr lang="en-US" sz="2400" b="1" i="1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more … than</a:t>
                </a:r>
                <a:r>
                  <a:rPr lang="en-US" sz="2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/ </a:t>
                </a:r>
                <a:r>
                  <a:rPr lang="en-US" sz="2400" b="1" i="1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the most </a:t>
                </a:r>
                <a:r>
                  <a:rPr lang="en-US" sz="2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+ long adjectives.</a:t>
                </a:r>
                <a:endParaRPr lang="en-GB" sz="2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0" name="Picture 2" descr="https://assetlibrary.pearson.com/Public/66/ThumbnailLarge/7fa46c4a-6a08-4545-8bf0-d22a74d74f9f.jpg?0_0_0_0_27_73_137_37"/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87697" l="0" r="100000">
                            <a14:foregroundMark x1="34483" y1="45110" x2="37304" y2="48265"/>
                            <a14:foregroundMark x1="29781" y1="54259" x2="15674" y2="64353"/>
                            <a14:foregroundMark x1="47335" y1="12934" x2="44514" y2="182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4448" b="13394"/>
              <a:stretch/>
            </p:blipFill>
            <p:spPr bwMode="auto">
              <a:xfrm>
                <a:off x="4345609" y="1355970"/>
                <a:ext cx="556591" cy="5599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" name="Picture 5" descr="C:\Users\utangv2\Documents\My Documents\LEAP\GPPT\Part 1_grey icon.jpg">
            <a:hlinkClick r:id="rId9" action="ppaction://hlinksldjump"/>
            <a:extLst>
              <a:ext uri="{FF2B5EF4-FFF2-40B4-BE49-F238E27FC236}">
                <a16:creationId xmlns:a16="http://schemas.microsoft.com/office/drawing/2014/main" id="{D843CA1E-417C-9EFE-3F99-4F732B843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7" b="100000" l="0" r="100000">
                        <a14:foregroundMark x1="17681" y1="33333" x2="76806" y2="66250"/>
                        <a14:foregroundMark x1="75475" y1="33333" x2="77567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5864" y="6256383"/>
            <a:ext cx="1120380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tangv2\Documents\My Documents\LEAP\GPPT\Part 2_orange icon.jpg">
            <a:hlinkClick r:id="rId12" action="ppaction://hlinksldjump"/>
            <a:extLst>
              <a:ext uri="{FF2B5EF4-FFF2-40B4-BE49-F238E27FC236}">
                <a16:creationId xmlns:a16="http://schemas.microsoft.com/office/drawing/2014/main" id="{56491334-411B-17B2-AAF9-9F1DF90FD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203" b="90871" l="0" r="99430">
                        <a14:foregroundMark x1="13118" y1="34855" x2="87643" y2="70954"/>
                        <a14:foregroundMark x1="77376" y1="18672" x2="22624" y2="56017"/>
                        <a14:foregroundMark x1="71293" y1="38174" x2="81369" y2="54357"/>
                        <a14:foregroundMark x1="63688" y1="34855" x2="21293" y2="63485"/>
                        <a14:foregroundMark x1="19202" y1="43983" x2="17871" y2="67635"/>
                        <a14:foregroundMark x1="31559" y1="58921" x2="36312" y2="63485"/>
                        <a14:foregroundMark x1="41065" y1="56017" x2="45247" y2="64730"/>
                        <a14:foregroundMark x1="77947" y1="24481" x2="78707" y2="51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1741" y="6256383"/>
            <a:ext cx="1115731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1">
            <a:extLst>
              <a:ext uri="{FF2B5EF4-FFF2-40B4-BE49-F238E27FC236}">
                <a16:creationId xmlns:a16="http://schemas.microsoft.com/office/drawing/2014/main" id="{BBC8BDE1-363F-0483-139D-625CEFC72C08}"/>
              </a:ext>
            </a:extLst>
          </p:cNvPr>
          <p:cNvSpPr/>
          <p:nvPr/>
        </p:nvSpPr>
        <p:spPr>
          <a:xfrm>
            <a:off x="271118" y="195797"/>
            <a:ext cx="6408000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文字方塊 28">
            <a:extLst>
              <a:ext uri="{FF2B5EF4-FFF2-40B4-BE49-F238E27FC236}">
                <a16:creationId xmlns:a16="http://schemas.microsoft.com/office/drawing/2014/main" id="{228FD1EB-B978-6B06-391C-E98234045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144" y="312764"/>
            <a:ext cx="7055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b="1" dirty="0">
                <a:solidFill>
                  <a:schemeClr val="bg1"/>
                </a:solidFill>
              </a:rPr>
              <a:t>comparatives / superlatives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文字方塊 28">
            <a:extLst>
              <a:ext uri="{FF2B5EF4-FFF2-40B4-BE49-F238E27FC236}">
                <a16:creationId xmlns:a16="http://schemas.microsoft.com/office/drawing/2014/main" id="{B7C43D5C-4AA4-58BB-6A8F-17FF2416C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00" y="1141200"/>
            <a:ext cx="8300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400" dirty="0">
                <a:solidFill>
                  <a:srgbClr val="000000"/>
                </a:solidFill>
              </a:rPr>
              <a:t>Let’s look at another example. </a:t>
            </a:r>
            <a:endParaRPr lang="zh-HK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2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字方塊 28"/>
          <p:cNvSpPr txBox="1">
            <a:spLocks noChangeArrowheads="1"/>
          </p:cNvSpPr>
          <p:nvPr/>
        </p:nvSpPr>
        <p:spPr bwMode="auto">
          <a:xfrm>
            <a:off x="270000" y="1141200"/>
            <a:ext cx="8300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400" dirty="0">
                <a:solidFill>
                  <a:srgbClr val="000000"/>
                </a:solidFill>
                <a:latin typeface="Verdana"/>
                <a:ea typeface="新細明體"/>
                <a:cs typeface="Arial"/>
              </a:rPr>
              <a:t>Now let's use </a:t>
            </a:r>
            <a:r>
              <a:rPr lang="en-US" altLang="zh-HK" sz="2400" b="1" i="1" dirty="0">
                <a:solidFill>
                  <a:srgbClr val="0066FF"/>
                </a:solidFill>
                <a:latin typeface="Verdana"/>
                <a:ea typeface="新細明體"/>
                <a:cs typeface="Arial"/>
              </a:rPr>
              <a:t>good</a:t>
            </a:r>
            <a:r>
              <a:rPr lang="en-US" altLang="zh-HK" sz="2400" dirty="0">
                <a:solidFill>
                  <a:srgbClr val="000000"/>
                </a:solidFill>
                <a:latin typeface="Verdana"/>
                <a:ea typeface="新細明體"/>
                <a:cs typeface="Arial"/>
              </a:rPr>
              <a:t> to compare these restaurants.</a:t>
            </a:r>
            <a:endParaRPr lang="zh-HK" altLang="en-US" sz="2400" dirty="0">
              <a:solidFill>
                <a:srgbClr val="000000"/>
              </a:solidFill>
              <a:latin typeface="Verdana"/>
              <a:ea typeface="新細明體"/>
              <a:cs typeface="Arial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2484771" y="1744910"/>
            <a:ext cx="1308722" cy="1201486"/>
            <a:chOff x="1991275" y="1425601"/>
            <a:chExt cx="1308722" cy="1201486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91275" y="1425601"/>
              <a:ext cx="1308722" cy="1201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文字方塊 28"/>
            <p:cNvSpPr txBox="1">
              <a:spLocks noChangeArrowheads="1"/>
            </p:cNvSpPr>
            <p:nvPr/>
          </p:nvSpPr>
          <p:spPr bwMode="auto">
            <a:xfrm>
              <a:off x="2267391" y="2067605"/>
              <a:ext cx="96928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SzTx/>
              </a:pPr>
              <a:r>
                <a:rPr lang="en-US" altLang="zh-HK" sz="2600" b="1" dirty="0">
                  <a:solidFill>
                    <a:srgbClr val="000000"/>
                  </a:solidFill>
                </a:rPr>
                <a:t>#1</a:t>
              </a:r>
              <a:endParaRPr lang="zh-HK" altLang="en-US" sz="2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5227967" y="1744910"/>
            <a:ext cx="1308722" cy="1201486"/>
            <a:chOff x="1991275" y="2310973"/>
            <a:chExt cx="1308722" cy="1201486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91275" y="2310973"/>
              <a:ext cx="1308722" cy="1201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文字方塊 28"/>
            <p:cNvSpPr txBox="1">
              <a:spLocks noChangeArrowheads="1"/>
            </p:cNvSpPr>
            <p:nvPr/>
          </p:nvSpPr>
          <p:spPr bwMode="auto">
            <a:xfrm>
              <a:off x="2252877" y="2952977"/>
              <a:ext cx="72254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SzTx/>
              </a:pPr>
              <a:r>
                <a:rPr lang="en-US" altLang="zh-HK" sz="2600" b="1" dirty="0">
                  <a:solidFill>
                    <a:srgbClr val="000000"/>
                  </a:solidFill>
                </a:rPr>
                <a:t>#2</a:t>
              </a:r>
              <a:endParaRPr lang="zh-HK" altLang="en-US" sz="2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159840" y="1744910"/>
            <a:ext cx="1308722" cy="1201486"/>
            <a:chOff x="2020304" y="3239887"/>
            <a:chExt cx="1308722" cy="1201486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20304" y="3239887"/>
              <a:ext cx="1308722" cy="1201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文字方塊 28"/>
            <p:cNvSpPr txBox="1">
              <a:spLocks noChangeArrowheads="1"/>
            </p:cNvSpPr>
            <p:nvPr/>
          </p:nvSpPr>
          <p:spPr bwMode="auto">
            <a:xfrm>
              <a:off x="2281906" y="3881891"/>
              <a:ext cx="73707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SzTx/>
              </a:pPr>
              <a:r>
                <a:rPr lang="en-US" altLang="zh-HK" sz="2600" b="1" dirty="0">
                  <a:solidFill>
                    <a:srgbClr val="000000"/>
                  </a:solidFill>
                </a:rPr>
                <a:t>#3</a:t>
              </a:r>
              <a:endParaRPr lang="zh-HK" altLang="en-US" sz="2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8" name="文字方塊 28"/>
          <p:cNvSpPr txBox="1">
            <a:spLocks noChangeArrowheads="1"/>
          </p:cNvSpPr>
          <p:nvPr/>
        </p:nvSpPr>
        <p:spPr bwMode="auto">
          <a:xfrm>
            <a:off x="1681859" y="2923945"/>
            <a:ext cx="273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600" b="1" dirty="0">
                <a:solidFill>
                  <a:srgbClr val="000000"/>
                </a:solidFill>
                <a:latin typeface="Verdana"/>
                <a:ea typeface="新細明體"/>
                <a:cs typeface="Arial"/>
              </a:rPr>
              <a:t>Dining Palace</a:t>
            </a:r>
            <a:endParaRPr lang="zh-HK" altLang="en-US" sz="2600" b="1" dirty="0">
              <a:solidFill>
                <a:srgbClr val="000000"/>
              </a:solidFill>
            </a:endParaRPr>
          </a:p>
        </p:txBody>
      </p:sp>
      <p:sp>
        <p:nvSpPr>
          <p:cNvPr id="69" name="文字方塊 28"/>
          <p:cNvSpPr txBox="1">
            <a:spLocks noChangeArrowheads="1"/>
          </p:cNvSpPr>
          <p:nvPr/>
        </p:nvSpPr>
        <p:spPr bwMode="auto">
          <a:xfrm>
            <a:off x="4717151" y="2923945"/>
            <a:ext cx="25545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600" b="1" dirty="0">
                <a:solidFill>
                  <a:srgbClr val="000000"/>
                </a:solidFill>
              </a:rPr>
              <a:t>Pizza World</a:t>
            </a:r>
            <a:endParaRPr lang="zh-HK" altLang="en-US" sz="2600" b="1" dirty="0">
              <a:solidFill>
                <a:srgbClr val="000000"/>
              </a:solidFill>
            </a:endParaRPr>
          </a:p>
        </p:txBody>
      </p:sp>
      <p:sp>
        <p:nvSpPr>
          <p:cNvPr id="70" name="文字方塊 28"/>
          <p:cNvSpPr txBox="1">
            <a:spLocks noChangeArrowheads="1"/>
          </p:cNvSpPr>
          <p:nvPr/>
        </p:nvSpPr>
        <p:spPr bwMode="auto">
          <a:xfrm>
            <a:off x="7311105" y="2923945"/>
            <a:ext cx="344650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600" b="1" dirty="0">
                <a:solidFill>
                  <a:srgbClr val="000000"/>
                </a:solidFill>
              </a:rPr>
              <a:t>Wayne’s Kitchen</a:t>
            </a:r>
            <a:endParaRPr lang="zh-HK" altLang="en-US" sz="2600" b="1" dirty="0">
              <a:solidFill>
                <a:srgbClr val="000000"/>
              </a:solidFill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2745070" y="3510924"/>
            <a:ext cx="6310031" cy="2254876"/>
            <a:chOff x="3356207" y="3393607"/>
            <a:chExt cx="6310031" cy="22548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圓角矩形 34"/>
            <p:cNvSpPr/>
            <p:nvPr/>
          </p:nvSpPr>
          <p:spPr>
            <a:xfrm>
              <a:off x="4778144" y="3799776"/>
              <a:ext cx="4888094" cy="1709007"/>
            </a:xfrm>
            <a:prstGeom prst="roundRect">
              <a:avLst/>
            </a:prstGeom>
            <a:solidFill>
              <a:srgbClr val="FFFF66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6" name="Picture 3" descr="C:\Users\utangv2\Documents\My Documents\LEAP\hi-res\3A\U1_reduced\image109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100000" l="9932" r="899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56207" y="3393607"/>
              <a:ext cx="2270939" cy="225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文字方塊 43"/>
            <p:cNvSpPr txBox="1"/>
            <p:nvPr/>
          </p:nvSpPr>
          <p:spPr>
            <a:xfrm>
              <a:off x="5185484" y="3813268"/>
              <a:ext cx="4366454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Do we just add </a:t>
              </a:r>
              <a:r>
                <a:rPr lang="en-US" sz="2400" b="1" i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er</a:t>
              </a:r>
              <a:r>
                <a:rPr lang="en-US" sz="2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and </a:t>
              </a:r>
              <a:r>
                <a:rPr lang="en-US" sz="2400" b="1" i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est </a:t>
              </a:r>
              <a:r>
                <a:rPr lang="en-US" sz="2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to </a:t>
              </a:r>
              <a:r>
                <a:rPr lang="en-US" sz="2400" b="1" i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good</a:t>
              </a:r>
              <a:r>
                <a:rPr lang="en-US" sz="1050" b="1" i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?</a:t>
              </a:r>
              <a:endParaRPr lang="en-GB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文字方塊 44"/>
          <p:cNvSpPr txBox="1"/>
          <p:nvPr/>
        </p:nvSpPr>
        <p:spPr>
          <a:xfrm>
            <a:off x="5624820" y="4271671"/>
            <a:ext cx="80500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No!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587046" y="4756085"/>
            <a:ext cx="4366454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 we use </a:t>
            </a:r>
            <a:r>
              <a:rPr lang="en-US" sz="24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more … than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and </a:t>
            </a:r>
            <a:r>
              <a:rPr lang="en-US" sz="24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most 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with </a:t>
            </a:r>
            <a:r>
              <a:rPr lang="en-US" sz="24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good</a:t>
            </a:r>
            <a:r>
              <a:rPr lang="en-US" sz="10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en-GB" sz="2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7631420" y="5097171"/>
            <a:ext cx="80500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No!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 descr="C:\Users\utangv2\Documents\My Documents\LEAP\GPPT\Part 1_grey icon.jpg">
            <a:hlinkClick r:id="rId6" action="ppaction://hlinksldjump"/>
            <a:extLst>
              <a:ext uri="{FF2B5EF4-FFF2-40B4-BE49-F238E27FC236}">
                <a16:creationId xmlns:a16="http://schemas.microsoft.com/office/drawing/2014/main" id="{6A9AC71B-B5EC-C045-9D15-CB5F5AA88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7" b="100000" l="0" r="100000">
                        <a14:foregroundMark x1="17681" y1="33333" x2="76806" y2="66250"/>
                        <a14:foregroundMark x1="75475" y1="33333" x2="77567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5864" y="6256383"/>
            <a:ext cx="1120380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tangv2\Documents\My Documents\LEAP\GPPT\Part 2_orange icon.jpg">
            <a:hlinkClick r:id="rId9" action="ppaction://hlinksldjump"/>
            <a:extLst>
              <a:ext uri="{FF2B5EF4-FFF2-40B4-BE49-F238E27FC236}">
                <a16:creationId xmlns:a16="http://schemas.microsoft.com/office/drawing/2014/main" id="{80255450-BF70-4B5B-9F5C-8D7FC70BB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203" b="90871" l="0" r="99430">
                        <a14:foregroundMark x1="13118" y1="34855" x2="87643" y2="70954"/>
                        <a14:foregroundMark x1="77376" y1="18672" x2="22624" y2="56017"/>
                        <a14:foregroundMark x1="71293" y1="38174" x2="81369" y2="54357"/>
                        <a14:foregroundMark x1="63688" y1="34855" x2="21293" y2="63485"/>
                        <a14:foregroundMark x1="19202" y1="43983" x2="17871" y2="67635"/>
                        <a14:foregroundMark x1="31559" y1="58921" x2="36312" y2="63485"/>
                        <a14:foregroundMark x1="41065" y1="56017" x2="45247" y2="64730"/>
                        <a14:foregroundMark x1="77947" y1="24481" x2="78707" y2="51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1741" y="6256383"/>
            <a:ext cx="1115731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839E5FA1-B2AF-4911-8629-BDC04B1B2A26}"/>
              </a:ext>
            </a:extLst>
          </p:cNvPr>
          <p:cNvSpPr/>
          <p:nvPr/>
        </p:nvSpPr>
        <p:spPr>
          <a:xfrm>
            <a:off x="271118" y="195797"/>
            <a:ext cx="1620000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文字方塊 28">
            <a:extLst>
              <a:ext uri="{FF2B5EF4-FFF2-40B4-BE49-F238E27FC236}">
                <a16:creationId xmlns:a16="http://schemas.microsoft.com/office/drawing/2014/main" id="{980BAA4A-A566-8816-908D-0F358BC7E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28" y="294247"/>
            <a:ext cx="33764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200" b="1" dirty="0">
                <a:solidFill>
                  <a:schemeClr val="bg1"/>
                </a:solidFill>
              </a:rPr>
              <a:t>good</a:t>
            </a:r>
            <a:endParaRPr lang="zh-HK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7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10"/>
          <p:cNvSpPr txBox="1">
            <a:spLocks noChangeArrowheads="1"/>
          </p:cNvSpPr>
          <p:nvPr/>
        </p:nvSpPr>
        <p:spPr bwMode="auto">
          <a:xfrm>
            <a:off x="2028826" y="4262896"/>
            <a:ext cx="8093075" cy="56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SzTx/>
              <a:tabLst>
                <a:tab pos="355600" algn="l"/>
              </a:tabLst>
            </a:pPr>
            <a:r>
              <a:rPr lang="en-US" altLang="zh-HK" sz="2800" dirty="0">
                <a:latin typeface="Comic Sans MS" pitchFamily="66" charset="0"/>
                <a:ea typeface="新細明體" pitchFamily="18" charset="-120"/>
              </a:rPr>
              <a:t>Pizza World is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  <a:ea typeface="新細明體" pitchFamily="18" charset="-120"/>
              </a:rPr>
              <a:t>better than </a:t>
            </a:r>
            <a:r>
              <a:rPr lang="en-US" altLang="zh-HK" sz="2800" dirty="0">
                <a:latin typeface="Comic Sans MS" pitchFamily="66" charset="0"/>
                <a:ea typeface="新細明體" pitchFamily="18" charset="-120"/>
              </a:rPr>
              <a:t>Wayne’s Kitchen.</a:t>
            </a:r>
            <a:endParaRPr lang="zh-HK" altLang="en-US" sz="2800" dirty="0"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30" name="文字方塊 10"/>
          <p:cNvSpPr txBox="1">
            <a:spLocks noChangeArrowheads="1"/>
          </p:cNvSpPr>
          <p:nvPr/>
        </p:nvSpPr>
        <p:spPr bwMode="auto">
          <a:xfrm>
            <a:off x="2028826" y="4955960"/>
            <a:ext cx="8093075" cy="56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SzTx/>
              <a:tabLst>
                <a:tab pos="355600" algn="l"/>
              </a:tabLst>
            </a:pPr>
            <a:r>
              <a:rPr lang="en-US" altLang="zh-HK" sz="2800" dirty="0">
                <a:latin typeface="Comic Sans MS" pitchFamily="66" charset="0"/>
                <a:ea typeface="新細明體" pitchFamily="18" charset="-120"/>
              </a:rPr>
              <a:t>Dining Palace is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  <a:ea typeface="新細明體" pitchFamily="18" charset="-120"/>
              </a:rPr>
              <a:t>the best</a:t>
            </a:r>
            <a:r>
              <a:rPr lang="en-US" altLang="zh-HK" sz="2800" dirty="0">
                <a:latin typeface="Comic Sans MS" pitchFamily="66" charset="0"/>
                <a:ea typeface="新細明體" pitchFamily="18" charset="-120"/>
              </a:rPr>
              <a:t>.</a:t>
            </a:r>
            <a:endParaRPr lang="zh-HK" altLang="en-US" sz="2800" dirty="0">
              <a:latin typeface="Comic Sans MS" pitchFamily="66" charset="0"/>
              <a:ea typeface="新細明體" pitchFamily="18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2484771" y="1744910"/>
            <a:ext cx="1308722" cy="1201486"/>
            <a:chOff x="1991275" y="1425601"/>
            <a:chExt cx="1308722" cy="1201486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91275" y="1425601"/>
              <a:ext cx="1308722" cy="1201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文字方塊 28"/>
            <p:cNvSpPr txBox="1">
              <a:spLocks noChangeArrowheads="1"/>
            </p:cNvSpPr>
            <p:nvPr/>
          </p:nvSpPr>
          <p:spPr bwMode="auto">
            <a:xfrm>
              <a:off x="2267391" y="2067605"/>
              <a:ext cx="96928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SzTx/>
              </a:pPr>
              <a:r>
                <a:rPr lang="en-US" altLang="zh-HK" sz="2600" b="1" dirty="0">
                  <a:solidFill>
                    <a:srgbClr val="000000"/>
                  </a:solidFill>
                </a:rPr>
                <a:t>#1</a:t>
              </a:r>
              <a:endParaRPr lang="zh-HK" altLang="en-US" sz="2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5227967" y="1744910"/>
            <a:ext cx="1308722" cy="1201486"/>
            <a:chOff x="1991275" y="2310973"/>
            <a:chExt cx="1308722" cy="1201486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91275" y="2310973"/>
              <a:ext cx="1308722" cy="1201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文字方塊 28"/>
            <p:cNvSpPr txBox="1">
              <a:spLocks noChangeArrowheads="1"/>
            </p:cNvSpPr>
            <p:nvPr/>
          </p:nvSpPr>
          <p:spPr bwMode="auto">
            <a:xfrm>
              <a:off x="2252877" y="2952977"/>
              <a:ext cx="72254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SzTx/>
              </a:pPr>
              <a:r>
                <a:rPr lang="en-US" altLang="zh-HK" sz="2600" b="1" dirty="0">
                  <a:solidFill>
                    <a:srgbClr val="000000"/>
                  </a:solidFill>
                </a:rPr>
                <a:t>#2</a:t>
              </a:r>
              <a:endParaRPr lang="zh-HK" altLang="en-US" sz="2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159840" y="1744910"/>
            <a:ext cx="1308722" cy="1201486"/>
            <a:chOff x="2020304" y="3239887"/>
            <a:chExt cx="1308722" cy="1201486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20304" y="3239887"/>
              <a:ext cx="1308722" cy="1201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文字方塊 28"/>
            <p:cNvSpPr txBox="1">
              <a:spLocks noChangeArrowheads="1"/>
            </p:cNvSpPr>
            <p:nvPr/>
          </p:nvSpPr>
          <p:spPr bwMode="auto">
            <a:xfrm>
              <a:off x="2281906" y="3881891"/>
              <a:ext cx="73707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SzTx/>
              </a:pPr>
              <a:r>
                <a:rPr lang="en-US" altLang="zh-HK" sz="2600" b="1" dirty="0">
                  <a:solidFill>
                    <a:srgbClr val="000000"/>
                  </a:solidFill>
                </a:rPr>
                <a:t>#3</a:t>
              </a:r>
              <a:endParaRPr lang="zh-HK" altLang="en-US" sz="2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8" name="文字方塊 28"/>
          <p:cNvSpPr txBox="1">
            <a:spLocks noChangeArrowheads="1"/>
          </p:cNvSpPr>
          <p:nvPr/>
        </p:nvSpPr>
        <p:spPr bwMode="auto">
          <a:xfrm>
            <a:off x="1681859" y="2923945"/>
            <a:ext cx="27359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600" b="1" dirty="0">
                <a:solidFill>
                  <a:srgbClr val="000000"/>
                </a:solidFill>
                <a:latin typeface="Verdana"/>
                <a:ea typeface="新細明體"/>
                <a:cs typeface="Arial"/>
              </a:rPr>
              <a:t>Dining Palace</a:t>
            </a:r>
            <a:endParaRPr lang="zh-HK" altLang="en-US" sz="2600" b="1" dirty="0">
              <a:solidFill>
                <a:srgbClr val="000000"/>
              </a:solidFill>
            </a:endParaRPr>
          </a:p>
        </p:txBody>
      </p:sp>
      <p:sp>
        <p:nvSpPr>
          <p:cNvPr id="69" name="文字方塊 28"/>
          <p:cNvSpPr txBox="1">
            <a:spLocks noChangeArrowheads="1"/>
          </p:cNvSpPr>
          <p:nvPr/>
        </p:nvSpPr>
        <p:spPr bwMode="auto">
          <a:xfrm>
            <a:off x="4717151" y="2923945"/>
            <a:ext cx="25545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600" b="1" dirty="0">
                <a:solidFill>
                  <a:srgbClr val="000000"/>
                </a:solidFill>
              </a:rPr>
              <a:t>Pizza World</a:t>
            </a:r>
            <a:endParaRPr lang="zh-HK" altLang="en-US" sz="2600" b="1" dirty="0">
              <a:solidFill>
                <a:srgbClr val="000000"/>
              </a:solidFill>
            </a:endParaRPr>
          </a:p>
        </p:txBody>
      </p:sp>
      <p:sp>
        <p:nvSpPr>
          <p:cNvPr id="70" name="文字方塊 28"/>
          <p:cNvSpPr txBox="1">
            <a:spLocks noChangeArrowheads="1"/>
          </p:cNvSpPr>
          <p:nvPr/>
        </p:nvSpPr>
        <p:spPr bwMode="auto">
          <a:xfrm>
            <a:off x="7311105" y="2923945"/>
            <a:ext cx="344650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600" b="1" dirty="0">
                <a:solidFill>
                  <a:srgbClr val="000000"/>
                </a:solidFill>
              </a:rPr>
              <a:t>Wayne’s Kitchen</a:t>
            </a:r>
            <a:endParaRPr lang="zh-HK" altLang="en-US" sz="2600" b="1" dirty="0">
              <a:solidFill>
                <a:srgbClr val="000000"/>
              </a:solidFill>
            </a:endParaRPr>
          </a:p>
        </p:txBody>
      </p:sp>
      <p:grpSp>
        <p:nvGrpSpPr>
          <p:cNvPr id="71" name="群組 70"/>
          <p:cNvGrpSpPr/>
          <p:nvPr/>
        </p:nvGrpSpPr>
        <p:grpSpPr>
          <a:xfrm>
            <a:off x="2842484" y="3641443"/>
            <a:ext cx="5575802" cy="625757"/>
            <a:chOff x="3037509" y="2029070"/>
            <a:chExt cx="5575802" cy="6257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圓角矩形 71"/>
            <p:cNvSpPr/>
            <p:nvPr/>
          </p:nvSpPr>
          <p:spPr>
            <a:xfrm>
              <a:off x="3340100" y="2146300"/>
              <a:ext cx="5258697" cy="508527"/>
            </a:xfrm>
            <a:prstGeom prst="roundRect">
              <a:avLst/>
            </a:prstGeom>
            <a:solidFill>
              <a:srgbClr val="FFFF66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/>
                </a:solidFill>
              </a:endParaRPr>
            </a:p>
          </p:txBody>
        </p:sp>
        <p:grpSp>
          <p:nvGrpSpPr>
            <p:cNvPr id="73" name="群組 72"/>
            <p:cNvGrpSpPr/>
            <p:nvPr/>
          </p:nvGrpSpPr>
          <p:grpSpPr>
            <a:xfrm>
              <a:off x="3037509" y="2029070"/>
              <a:ext cx="5575802" cy="591595"/>
              <a:chOff x="4345609" y="1355970"/>
              <a:chExt cx="5575802" cy="591595"/>
            </a:xfrm>
          </p:grpSpPr>
          <p:sp>
            <p:nvSpPr>
              <p:cNvPr id="74" name="文字方塊 73"/>
              <p:cNvSpPr txBox="1"/>
              <p:nvPr/>
            </p:nvSpPr>
            <p:spPr>
              <a:xfrm>
                <a:off x="4864099" y="1485900"/>
                <a:ext cx="5057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better </a:t>
                </a:r>
                <a:r>
                  <a:rPr lang="en-US" sz="2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= comparative form of </a:t>
                </a:r>
                <a:r>
                  <a:rPr lang="en-US" sz="2400" b="1" i="1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good</a:t>
                </a:r>
                <a:endParaRPr lang="en-GB" sz="2400" b="1" i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5" name="Picture 2" descr="https://assetlibrary.pearson.com/Public/66/ThumbnailLarge/7fa46c4a-6a08-4545-8bf0-d22a74d74f9f.jpg?0_0_0_0_27_73_137_37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87697" l="0" r="100000">
                            <a14:foregroundMark x1="34483" y1="45110" x2="37304" y2="48265"/>
                            <a14:foregroundMark x1="29781" y1="54259" x2="15674" y2="64353"/>
                            <a14:foregroundMark x1="47335" y1="12934" x2="44514" y2="182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4448" b="13394"/>
              <a:stretch/>
            </p:blipFill>
            <p:spPr bwMode="auto">
              <a:xfrm>
                <a:off x="4345609" y="1355970"/>
                <a:ext cx="556591" cy="5599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6" name="群組 75"/>
          <p:cNvGrpSpPr/>
          <p:nvPr/>
        </p:nvGrpSpPr>
        <p:grpSpPr>
          <a:xfrm>
            <a:off x="2552198" y="5604686"/>
            <a:ext cx="5212944" cy="596729"/>
            <a:chOff x="3037509" y="2029070"/>
            <a:chExt cx="5212944" cy="596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圓角矩形 76"/>
            <p:cNvSpPr/>
            <p:nvPr/>
          </p:nvSpPr>
          <p:spPr>
            <a:xfrm>
              <a:off x="3340100" y="2146301"/>
              <a:ext cx="4852297" cy="479498"/>
            </a:xfrm>
            <a:prstGeom prst="roundRect">
              <a:avLst/>
            </a:prstGeom>
            <a:solidFill>
              <a:srgbClr val="FFFF66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/>
                </a:solidFill>
              </a:endParaRPr>
            </a:p>
          </p:txBody>
        </p:sp>
        <p:grpSp>
          <p:nvGrpSpPr>
            <p:cNvPr id="78" name="群組 77"/>
            <p:cNvGrpSpPr/>
            <p:nvPr/>
          </p:nvGrpSpPr>
          <p:grpSpPr>
            <a:xfrm>
              <a:off x="3037509" y="2029070"/>
              <a:ext cx="5212944" cy="591595"/>
              <a:chOff x="4345609" y="1355970"/>
              <a:chExt cx="5212944" cy="591595"/>
            </a:xfrm>
          </p:grpSpPr>
          <p:sp>
            <p:nvSpPr>
              <p:cNvPr id="79" name="文字方塊 78"/>
              <p:cNvSpPr txBox="1"/>
              <p:nvPr/>
            </p:nvSpPr>
            <p:spPr>
              <a:xfrm>
                <a:off x="4864098" y="1485900"/>
                <a:ext cx="46944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best </a:t>
                </a:r>
                <a:r>
                  <a:rPr lang="en-US" sz="2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= superlative form of </a:t>
                </a:r>
                <a:r>
                  <a:rPr lang="en-US" sz="2400" b="1" i="1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good</a:t>
                </a:r>
                <a:endParaRPr lang="en-GB" sz="2400" b="1" i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0" name="Picture 2" descr="https://assetlibrary.pearson.com/Public/66/ThumbnailLarge/7fa46c4a-6a08-4545-8bf0-d22a74d74f9f.jpg?0_0_0_0_27_73_137_37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87697" l="0" r="100000">
                            <a14:foregroundMark x1="34483" y1="45110" x2="37304" y2="48265"/>
                            <a14:foregroundMark x1="29781" y1="54259" x2="15674" y2="64353"/>
                            <a14:foregroundMark x1="47335" y1="12934" x2="44514" y2="182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4448" b="13394"/>
              <a:stretch/>
            </p:blipFill>
            <p:spPr bwMode="auto">
              <a:xfrm>
                <a:off x="4345609" y="1355970"/>
                <a:ext cx="556591" cy="5599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5" name="文字方塊 28"/>
          <p:cNvSpPr txBox="1">
            <a:spLocks noChangeArrowheads="1"/>
          </p:cNvSpPr>
          <p:nvPr/>
        </p:nvSpPr>
        <p:spPr bwMode="auto">
          <a:xfrm>
            <a:off x="270000" y="1141200"/>
            <a:ext cx="8300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400">
                <a:solidFill>
                  <a:srgbClr val="000000"/>
                </a:solidFill>
                <a:latin typeface="Verdana"/>
                <a:ea typeface="新細明體"/>
                <a:cs typeface="Arial"/>
              </a:rPr>
              <a:t>Now let’s use </a:t>
            </a:r>
            <a:r>
              <a:rPr lang="en-US" altLang="zh-HK" sz="2400" b="1" i="1" dirty="0">
                <a:solidFill>
                  <a:srgbClr val="0066FF"/>
                </a:solidFill>
                <a:latin typeface="Verdana"/>
                <a:ea typeface="新細明體"/>
                <a:cs typeface="Arial"/>
              </a:rPr>
              <a:t>good</a:t>
            </a:r>
            <a:r>
              <a:rPr lang="en-US" altLang="zh-HK" sz="2400" dirty="0">
                <a:solidFill>
                  <a:srgbClr val="000000"/>
                </a:solidFill>
                <a:latin typeface="Verdana"/>
                <a:ea typeface="新細明體"/>
                <a:cs typeface="Arial"/>
              </a:rPr>
              <a:t> to compare these restaurants.</a:t>
            </a:r>
            <a:endParaRPr lang="zh-HK" altLang="en-US" sz="2400" dirty="0">
              <a:solidFill>
                <a:srgbClr val="000000"/>
              </a:solidFill>
              <a:latin typeface="Verdana"/>
              <a:ea typeface="新細明體"/>
              <a:cs typeface="Arial"/>
            </a:endParaRPr>
          </a:p>
        </p:txBody>
      </p:sp>
      <p:pic>
        <p:nvPicPr>
          <p:cNvPr id="3" name="Picture 5" descr="C:\Users\utangv2\Documents\My Documents\LEAP\GPPT\Part 1_grey icon.jpg">
            <a:hlinkClick r:id="rId6" action="ppaction://hlinksldjump"/>
            <a:extLst>
              <a:ext uri="{FF2B5EF4-FFF2-40B4-BE49-F238E27FC236}">
                <a16:creationId xmlns:a16="http://schemas.microsoft.com/office/drawing/2014/main" id="{A7253AA7-8209-858A-B770-93B849FF7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7" b="100000" l="0" r="100000">
                        <a14:foregroundMark x1="17681" y1="33333" x2="76806" y2="66250"/>
                        <a14:foregroundMark x1="75475" y1="33333" x2="77567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5864" y="6256383"/>
            <a:ext cx="1120380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tangv2\Documents\My Documents\LEAP\GPPT\Part 2_orange icon.jpg">
            <a:hlinkClick r:id="rId9" action="ppaction://hlinksldjump"/>
            <a:extLst>
              <a:ext uri="{FF2B5EF4-FFF2-40B4-BE49-F238E27FC236}">
                <a16:creationId xmlns:a16="http://schemas.microsoft.com/office/drawing/2014/main" id="{DCA2BA5D-54EA-5985-B0CB-B02A548A0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203" b="90871" l="0" r="99430">
                        <a14:foregroundMark x1="13118" y1="34855" x2="87643" y2="70954"/>
                        <a14:foregroundMark x1="77376" y1="18672" x2="22624" y2="56017"/>
                        <a14:foregroundMark x1="71293" y1="38174" x2="81369" y2="54357"/>
                        <a14:foregroundMark x1="63688" y1="34855" x2="21293" y2="63485"/>
                        <a14:foregroundMark x1="19202" y1="43983" x2="17871" y2="67635"/>
                        <a14:foregroundMark x1="31559" y1="58921" x2="36312" y2="63485"/>
                        <a14:foregroundMark x1="41065" y1="56017" x2="45247" y2="64730"/>
                        <a14:foregroundMark x1="77947" y1="24481" x2="78707" y2="51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1741" y="6256383"/>
            <a:ext cx="1115731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C3448730-33BF-1D63-5DAD-D9410E8C3790}"/>
              </a:ext>
            </a:extLst>
          </p:cNvPr>
          <p:cNvSpPr/>
          <p:nvPr/>
        </p:nvSpPr>
        <p:spPr>
          <a:xfrm>
            <a:off x="271118" y="195797"/>
            <a:ext cx="1620000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文字方塊 28">
            <a:extLst>
              <a:ext uri="{FF2B5EF4-FFF2-40B4-BE49-F238E27FC236}">
                <a16:creationId xmlns:a16="http://schemas.microsoft.com/office/drawing/2014/main" id="{44C1503D-BB4A-9FB9-A716-F607FC417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28" y="294247"/>
            <a:ext cx="33764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200" b="1" dirty="0">
                <a:solidFill>
                  <a:schemeClr val="bg1"/>
                </a:solidFill>
              </a:rPr>
              <a:t>good</a:t>
            </a:r>
            <a:endParaRPr lang="zh-HK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0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字方塊 28"/>
          <p:cNvSpPr txBox="1">
            <a:spLocks noChangeArrowheads="1"/>
          </p:cNvSpPr>
          <p:nvPr/>
        </p:nvSpPr>
        <p:spPr bwMode="auto">
          <a:xfrm>
            <a:off x="270000" y="1141200"/>
            <a:ext cx="8300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400" dirty="0">
                <a:solidFill>
                  <a:srgbClr val="000000"/>
                </a:solidFill>
              </a:rPr>
              <a:t>What about the adjective </a:t>
            </a:r>
            <a:r>
              <a:rPr lang="en-US" altLang="zh-HK" sz="2400" b="1" i="1" dirty="0">
                <a:solidFill>
                  <a:srgbClr val="0066FF"/>
                </a:solidFill>
              </a:rPr>
              <a:t>bad</a:t>
            </a:r>
            <a:r>
              <a:rPr lang="en-US" altLang="zh-HK" sz="2400" dirty="0">
                <a:solidFill>
                  <a:srgbClr val="000000"/>
                </a:solidFill>
              </a:rPr>
              <a:t>?</a:t>
            </a:r>
            <a:endParaRPr lang="zh-HK" altLang="en-US" sz="2400" dirty="0">
              <a:solidFill>
                <a:srgbClr val="000000"/>
              </a:solidFill>
            </a:endParaRPr>
          </a:p>
        </p:txBody>
      </p:sp>
      <p:sp>
        <p:nvSpPr>
          <p:cNvPr id="26" name="文字方塊 10"/>
          <p:cNvSpPr txBox="1">
            <a:spLocks noChangeArrowheads="1"/>
          </p:cNvSpPr>
          <p:nvPr/>
        </p:nvSpPr>
        <p:spPr bwMode="auto">
          <a:xfrm>
            <a:off x="2028826" y="4391232"/>
            <a:ext cx="8093075" cy="56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SzTx/>
              <a:tabLst>
                <a:tab pos="355600" algn="l"/>
              </a:tabLst>
            </a:pPr>
            <a:r>
              <a:rPr lang="en-US" altLang="zh-HK" sz="2800" dirty="0">
                <a:latin typeface="Comic Sans MS" pitchFamily="66" charset="0"/>
                <a:ea typeface="新細明體" pitchFamily="18" charset="-120"/>
              </a:rPr>
              <a:t>King’s Palace is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  <a:ea typeface="新細明體" pitchFamily="18" charset="-120"/>
              </a:rPr>
              <a:t>worse than </a:t>
            </a:r>
            <a:r>
              <a:rPr lang="en-US" altLang="zh-HK" sz="2800" dirty="0">
                <a:latin typeface="Comic Sans MS" pitchFamily="66" charset="0"/>
                <a:ea typeface="新細明體" pitchFamily="18" charset="-120"/>
              </a:rPr>
              <a:t>Jade Corner.</a:t>
            </a:r>
            <a:endParaRPr lang="zh-HK" altLang="en-US" sz="2800" dirty="0"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30" name="文字方塊 10"/>
          <p:cNvSpPr txBox="1">
            <a:spLocks noChangeArrowheads="1"/>
          </p:cNvSpPr>
          <p:nvPr/>
        </p:nvSpPr>
        <p:spPr bwMode="auto">
          <a:xfrm>
            <a:off x="2028826" y="5084296"/>
            <a:ext cx="8093075" cy="56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SzTx/>
              <a:tabLst>
                <a:tab pos="355600" algn="l"/>
              </a:tabLst>
            </a:pPr>
            <a:r>
              <a:rPr lang="en-US" altLang="zh-HK" sz="2800" dirty="0">
                <a:latin typeface="Comic Sans MS" pitchFamily="66" charset="0"/>
                <a:ea typeface="新細明體" pitchFamily="18" charset="-120"/>
              </a:rPr>
              <a:t>Sky Court is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  <a:ea typeface="新細明體" pitchFamily="18" charset="-120"/>
              </a:rPr>
              <a:t>the worst</a:t>
            </a:r>
            <a:r>
              <a:rPr lang="en-US" altLang="zh-HK" sz="2800" dirty="0">
                <a:latin typeface="Comic Sans MS" pitchFamily="66" charset="0"/>
                <a:ea typeface="新細明體" pitchFamily="18" charset="-120"/>
              </a:rPr>
              <a:t>.</a:t>
            </a:r>
            <a:endParaRPr lang="zh-HK" altLang="en-US" sz="2800" dirty="0"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68" name="文字方塊 28"/>
          <p:cNvSpPr txBox="1">
            <a:spLocks noChangeArrowheads="1"/>
          </p:cNvSpPr>
          <p:nvPr/>
        </p:nvSpPr>
        <p:spPr bwMode="auto">
          <a:xfrm>
            <a:off x="5352158" y="1782281"/>
            <a:ext cx="25545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600" b="1" dirty="0">
                <a:solidFill>
                  <a:srgbClr val="000000"/>
                </a:solidFill>
              </a:rPr>
              <a:t>Jade Corner</a:t>
            </a:r>
            <a:endParaRPr lang="zh-HK" altLang="en-US" sz="2600" b="1" dirty="0">
              <a:solidFill>
                <a:srgbClr val="000000"/>
              </a:solidFill>
            </a:endParaRPr>
          </a:p>
        </p:txBody>
      </p:sp>
      <p:sp>
        <p:nvSpPr>
          <p:cNvPr id="69" name="文字方塊 28"/>
          <p:cNvSpPr txBox="1">
            <a:spLocks noChangeArrowheads="1"/>
          </p:cNvSpPr>
          <p:nvPr/>
        </p:nvSpPr>
        <p:spPr bwMode="auto">
          <a:xfrm>
            <a:off x="5352159" y="2372831"/>
            <a:ext cx="2737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600" b="1" dirty="0">
                <a:solidFill>
                  <a:srgbClr val="000000"/>
                </a:solidFill>
              </a:rPr>
              <a:t>King’s Palace</a:t>
            </a:r>
            <a:endParaRPr lang="zh-HK" altLang="en-US" sz="2600" b="1" dirty="0">
              <a:solidFill>
                <a:srgbClr val="000000"/>
              </a:solidFill>
            </a:endParaRPr>
          </a:p>
        </p:txBody>
      </p:sp>
      <p:sp>
        <p:nvSpPr>
          <p:cNvPr id="70" name="文字方塊 28"/>
          <p:cNvSpPr txBox="1">
            <a:spLocks noChangeArrowheads="1"/>
          </p:cNvSpPr>
          <p:nvPr/>
        </p:nvSpPr>
        <p:spPr bwMode="auto">
          <a:xfrm>
            <a:off x="5352158" y="2963381"/>
            <a:ext cx="258219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600" b="1" dirty="0">
                <a:solidFill>
                  <a:srgbClr val="000000"/>
                </a:solidFill>
              </a:rPr>
              <a:t>Sky Court</a:t>
            </a:r>
            <a:endParaRPr lang="zh-HK" altLang="en-US" sz="2600" b="1" dirty="0">
              <a:solidFill>
                <a:srgbClr val="000000"/>
              </a:solidFill>
            </a:endParaRPr>
          </a:p>
        </p:txBody>
      </p:sp>
      <p:grpSp>
        <p:nvGrpSpPr>
          <p:cNvPr id="71" name="群組 70"/>
          <p:cNvGrpSpPr/>
          <p:nvPr/>
        </p:nvGrpSpPr>
        <p:grpSpPr>
          <a:xfrm>
            <a:off x="2842484" y="3769779"/>
            <a:ext cx="5361716" cy="625757"/>
            <a:chOff x="3037509" y="2029070"/>
            <a:chExt cx="5361716" cy="6257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圓角矩形 71"/>
            <p:cNvSpPr/>
            <p:nvPr/>
          </p:nvSpPr>
          <p:spPr>
            <a:xfrm>
              <a:off x="3340100" y="2146300"/>
              <a:ext cx="5046425" cy="508527"/>
            </a:xfrm>
            <a:prstGeom prst="roundRect">
              <a:avLst/>
            </a:prstGeom>
            <a:solidFill>
              <a:srgbClr val="FFFF66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/>
                </a:solidFill>
              </a:endParaRPr>
            </a:p>
          </p:txBody>
        </p:sp>
        <p:grpSp>
          <p:nvGrpSpPr>
            <p:cNvPr id="73" name="群組 72"/>
            <p:cNvGrpSpPr/>
            <p:nvPr/>
          </p:nvGrpSpPr>
          <p:grpSpPr>
            <a:xfrm>
              <a:off x="3037509" y="2029070"/>
              <a:ext cx="5361716" cy="591595"/>
              <a:chOff x="4345609" y="1355970"/>
              <a:chExt cx="5361716" cy="591595"/>
            </a:xfrm>
          </p:grpSpPr>
          <p:sp>
            <p:nvSpPr>
              <p:cNvPr id="74" name="文字方塊 73"/>
              <p:cNvSpPr txBox="1"/>
              <p:nvPr/>
            </p:nvSpPr>
            <p:spPr>
              <a:xfrm>
                <a:off x="4864099" y="1485900"/>
                <a:ext cx="48432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worse </a:t>
                </a:r>
                <a:r>
                  <a:rPr lang="en-US" sz="2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= comparative form of </a:t>
                </a:r>
                <a:r>
                  <a:rPr lang="en-US" sz="2400" b="1" i="1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bad</a:t>
                </a:r>
                <a:endParaRPr lang="en-GB" sz="2400" b="1" i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5" name="Picture 2" descr="https://assetlibrary.pearson.com/Public/66/ThumbnailLarge/7fa46c4a-6a08-4545-8bf0-d22a74d74f9f.jpg?0_0_0_0_27_73_137_37"/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87697" l="0" r="100000">
                            <a14:foregroundMark x1="34483" y1="45110" x2="37304" y2="48265"/>
                            <a14:foregroundMark x1="29781" y1="54259" x2="15674" y2="64353"/>
                            <a14:foregroundMark x1="47335" y1="12934" x2="44514" y2="182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4448" b="13394"/>
              <a:stretch/>
            </p:blipFill>
            <p:spPr bwMode="auto">
              <a:xfrm>
                <a:off x="4345609" y="1355970"/>
                <a:ext cx="556591" cy="5599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6" name="群組 75"/>
          <p:cNvGrpSpPr/>
          <p:nvPr/>
        </p:nvGrpSpPr>
        <p:grpSpPr>
          <a:xfrm>
            <a:off x="2552198" y="5540518"/>
            <a:ext cx="5093202" cy="596729"/>
            <a:chOff x="3037509" y="2029070"/>
            <a:chExt cx="5093202" cy="596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圓角矩形 76"/>
            <p:cNvSpPr/>
            <p:nvPr/>
          </p:nvSpPr>
          <p:spPr>
            <a:xfrm>
              <a:off x="3340100" y="2146301"/>
              <a:ext cx="4790611" cy="479498"/>
            </a:xfrm>
            <a:prstGeom prst="roundRect">
              <a:avLst/>
            </a:prstGeom>
            <a:solidFill>
              <a:srgbClr val="FFFF66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/>
                </a:solidFill>
              </a:endParaRPr>
            </a:p>
          </p:txBody>
        </p:sp>
        <p:grpSp>
          <p:nvGrpSpPr>
            <p:cNvPr id="78" name="群組 77"/>
            <p:cNvGrpSpPr/>
            <p:nvPr/>
          </p:nvGrpSpPr>
          <p:grpSpPr>
            <a:xfrm>
              <a:off x="3037509" y="2029070"/>
              <a:ext cx="5029702" cy="591595"/>
              <a:chOff x="4345609" y="1355970"/>
              <a:chExt cx="5029702" cy="591595"/>
            </a:xfrm>
          </p:grpSpPr>
          <p:sp>
            <p:nvSpPr>
              <p:cNvPr id="79" name="文字方塊 78"/>
              <p:cNvSpPr txBox="1"/>
              <p:nvPr/>
            </p:nvSpPr>
            <p:spPr>
              <a:xfrm>
                <a:off x="4864098" y="1485900"/>
                <a:ext cx="45112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worst </a:t>
                </a:r>
                <a:r>
                  <a:rPr lang="en-US" sz="2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= superlative form of </a:t>
                </a:r>
                <a:r>
                  <a:rPr lang="en-US" sz="2400" b="1" i="1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bad</a:t>
                </a:r>
                <a:endParaRPr lang="en-GB" sz="2400" b="1" i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0" name="Picture 2" descr="https://assetlibrary.pearson.com/Public/66/ThumbnailLarge/7fa46c4a-6a08-4545-8bf0-d22a74d74f9f.jpg?0_0_0_0_27_73_137_37"/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87697" l="0" r="100000">
                            <a14:foregroundMark x1="34483" y1="45110" x2="37304" y2="48265"/>
                            <a14:foregroundMark x1="29781" y1="54259" x2="15674" y2="64353"/>
                            <a14:foregroundMark x1="47335" y1="12934" x2="44514" y2="182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4448" b="13394"/>
              <a:stretch/>
            </p:blipFill>
            <p:spPr bwMode="auto">
              <a:xfrm>
                <a:off x="4345609" y="1355970"/>
                <a:ext cx="556591" cy="5599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050" name="Picture 2" descr="C:\Users\utangv2\Documents\My Documents\LEAP\4A photos\AL1111258_Alhovik. Shutterstock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69890" flipH="1">
            <a:off x="4719936" y="1748954"/>
            <a:ext cx="561320" cy="5723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utangv2\Documents\My Documents\LEAP\4A photos\AL1111258_Alhovik. Shutterstock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69890" flipH="1">
            <a:off x="4110336" y="2383954"/>
            <a:ext cx="561320" cy="5723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utangv2\Documents\My Documents\LEAP\4A photos\AL1111258_Alhovik. Shutterstock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69890" flipH="1">
            <a:off x="4719936" y="2383954"/>
            <a:ext cx="561320" cy="5723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utangv2\Documents\My Documents\LEAP\4A photos\AL1111258_Alhovik. Shutterstock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69890" flipH="1">
            <a:off x="3488036" y="2980853"/>
            <a:ext cx="561320" cy="5723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utangv2\Documents\My Documents\LEAP\4A photos\AL1111258_Alhovik. Shutterstock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69890" flipH="1">
            <a:off x="4110336" y="2980853"/>
            <a:ext cx="561320" cy="5723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utangv2\Documents\My Documents\LEAP\4A photos\AL1111258_Alhovik. Shutterstock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69890" flipH="1">
            <a:off x="4719936" y="2980853"/>
            <a:ext cx="561320" cy="5723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utangv2\Documents\My Documents\LEAP\GPPT\Part 1_grey icon.jpg">
            <a:hlinkClick r:id="rId6" action="ppaction://hlinksldjump"/>
            <a:extLst>
              <a:ext uri="{FF2B5EF4-FFF2-40B4-BE49-F238E27FC236}">
                <a16:creationId xmlns:a16="http://schemas.microsoft.com/office/drawing/2014/main" id="{730A30E1-B6C9-1851-AC05-C8F26D8F0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7" b="100000" l="0" r="100000">
                        <a14:foregroundMark x1="17681" y1="33333" x2="76806" y2="66250"/>
                        <a14:foregroundMark x1="75475" y1="33333" x2="77567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5864" y="6256383"/>
            <a:ext cx="1120380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utangv2\Documents\My Documents\LEAP\GPPT\Part 2_orange icon.jpg">
            <a:hlinkClick r:id="rId9" action="ppaction://hlinksldjump"/>
            <a:extLst>
              <a:ext uri="{FF2B5EF4-FFF2-40B4-BE49-F238E27FC236}">
                <a16:creationId xmlns:a16="http://schemas.microsoft.com/office/drawing/2014/main" id="{653E01D6-2DC3-DC27-0B7C-E1690DEB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203" b="90871" l="0" r="99430">
                        <a14:foregroundMark x1="13118" y1="34855" x2="87643" y2="70954"/>
                        <a14:foregroundMark x1="77376" y1="18672" x2="22624" y2="56017"/>
                        <a14:foregroundMark x1="71293" y1="38174" x2="81369" y2="54357"/>
                        <a14:foregroundMark x1="63688" y1="34855" x2="21293" y2="63485"/>
                        <a14:foregroundMark x1="19202" y1="43983" x2="17871" y2="67635"/>
                        <a14:foregroundMark x1="31559" y1="58921" x2="36312" y2="63485"/>
                        <a14:foregroundMark x1="41065" y1="56017" x2="45247" y2="64730"/>
                        <a14:foregroundMark x1="77947" y1="24481" x2="78707" y2="51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1741" y="6256383"/>
            <a:ext cx="1115731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1">
            <a:extLst>
              <a:ext uri="{FF2B5EF4-FFF2-40B4-BE49-F238E27FC236}">
                <a16:creationId xmlns:a16="http://schemas.microsoft.com/office/drawing/2014/main" id="{C60500B7-B90A-E423-CE36-69F1FF747C7E}"/>
              </a:ext>
            </a:extLst>
          </p:cNvPr>
          <p:cNvSpPr/>
          <p:nvPr/>
        </p:nvSpPr>
        <p:spPr>
          <a:xfrm>
            <a:off x="271118" y="195797"/>
            <a:ext cx="1404000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文字方塊 28">
            <a:extLst>
              <a:ext uri="{FF2B5EF4-FFF2-40B4-BE49-F238E27FC236}">
                <a16:creationId xmlns:a16="http://schemas.microsoft.com/office/drawing/2014/main" id="{994190DD-47A5-EA6F-31CB-DEA6CB636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28" y="294247"/>
            <a:ext cx="33764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200" b="1" dirty="0">
                <a:solidFill>
                  <a:schemeClr val="bg1"/>
                </a:solidFill>
              </a:rPr>
              <a:t>bad</a:t>
            </a:r>
            <a:endParaRPr lang="zh-HK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字方塊 10"/>
          <p:cNvSpPr txBox="1">
            <a:spLocks noChangeArrowheads="1"/>
          </p:cNvSpPr>
          <p:nvPr/>
        </p:nvSpPr>
        <p:spPr bwMode="auto">
          <a:xfrm>
            <a:off x="5637214" y="1827213"/>
            <a:ext cx="4516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55600" eaLnBrk="0" hangingPunct="0">
              <a:lnSpc>
                <a:spcPct val="120000"/>
              </a:lnSpc>
              <a:buSzPct val="80000"/>
              <a:buFont typeface="Verdana" pitchFamily="34" charset="0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355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355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355600" eaLnBrk="0" hangingPunct="0">
              <a:lnSpc>
                <a:spcPct val="120000"/>
              </a:lnSpc>
              <a:buSzPct val="80000"/>
              <a:buFont typeface="Arial" charset="0"/>
              <a:buChar char="–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355600" eaLnBrk="0" hangingPunct="0">
              <a:lnSpc>
                <a:spcPct val="120000"/>
              </a:lnSpc>
              <a:buSzPct val="80000"/>
              <a:buFont typeface="Arial" charset="0"/>
              <a:buChar char="○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355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355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355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355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24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rPr>
              <a:t>Jane’s Kitchen is </a:t>
            </a:r>
            <a:r>
              <a:rPr lang="en-US" altLang="zh-HK" sz="2400" dirty="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better than </a:t>
            </a:r>
            <a:r>
              <a:rPr lang="en-US" altLang="zh-HK" sz="24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rPr>
              <a:t>Sunrise Cafe.</a:t>
            </a:r>
          </a:p>
        </p:txBody>
      </p:sp>
      <p:sp>
        <p:nvSpPr>
          <p:cNvPr id="35" name="文字方塊 10"/>
          <p:cNvSpPr txBox="1">
            <a:spLocks noChangeArrowheads="1"/>
          </p:cNvSpPr>
          <p:nvPr/>
        </p:nvSpPr>
        <p:spPr bwMode="auto">
          <a:xfrm>
            <a:off x="5637213" y="2736851"/>
            <a:ext cx="4373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55600" eaLnBrk="0" hangingPunct="0">
              <a:lnSpc>
                <a:spcPct val="120000"/>
              </a:lnSpc>
              <a:buSzPct val="80000"/>
              <a:buFont typeface="Verdana" pitchFamily="34" charset="0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355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355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355600" eaLnBrk="0" hangingPunct="0">
              <a:lnSpc>
                <a:spcPct val="120000"/>
              </a:lnSpc>
              <a:buSzPct val="80000"/>
              <a:buFont typeface="Arial" charset="0"/>
              <a:buChar char="–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355600" eaLnBrk="0" hangingPunct="0">
              <a:lnSpc>
                <a:spcPct val="120000"/>
              </a:lnSpc>
              <a:buSzPct val="80000"/>
              <a:buFont typeface="Arial" charset="0"/>
              <a:buChar char="○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355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355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355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355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24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rPr>
              <a:t>Dee Restaurant is </a:t>
            </a:r>
            <a:r>
              <a:rPr lang="en-US" altLang="zh-HK" sz="2400" dirty="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the best</a:t>
            </a:r>
            <a:r>
              <a:rPr lang="en-US" altLang="zh-HK" sz="24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rPr>
              <a:t>.</a:t>
            </a:r>
          </a:p>
        </p:txBody>
      </p:sp>
      <p:sp>
        <p:nvSpPr>
          <p:cNvPr id="39" name="文字方塊 10"/>
          <p:cNvSpPr txBox="1">
            <a:spLocks noChangeArrowheads="1"/>
          </p:cNvSpPr>
          <p:nvPr/>
        </p:nvSpPr>
        <p:spPr bwMode="auto">
          <a:xfrm>
            <a:off x="5646738" y="4166413"/>
            <a:ext cx="4564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55600" eaLnBrk="0" hangingPunct="0">
              <a:lnSpc>
                <a:spcPct val="120000"/>
              </a:lnSpc>
              <a:buSzPct val="80000"/>
              <a:buFont typeface="Verdana" pitchFamily="34" charset="0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355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355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355600" eaLnBrk="0" hangingPunct="0">
              <a:lnSpc>
                <a:spcPct val="120000"/>
              </a:lnSpc>
              <a:buSzPct val="80000"/>
              <a:buFont typeface="Arial" charset="0"/>
              <a:buChar char="–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355600" eaLnBrk="0" hangingPunct="0">
              <a:lnSpc>
                <a:spcPct val="120000"/>
              </a:lnSpc>
              <a:buSzPct val="80000"/>
              <a:buFont typeface="Arial" charset="0"/>
              <a:buChar char="○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355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355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355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355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2400">
                <a:solidFill>
                  <a:srgbClr val="000000"/>
                </a:solidFill>
                <a:latin typeface="Comic Sans MS" pitchFamily="66" charset="0"/>
                <a:ea typeface="新細明體" charset="-120"/>
              </a:rPr>
              <a:t>Star Noodles is </a:t>
            </a:r>
            <a:r>
              <a:rPr lang="en-US" altLang="zh-HK" sz="240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worse than </a:t>
            </a:r>
            <a:r>
              <a:rPr lang="en-US" altLang="zh-HK" sz="2400">
                <a:solidFill>
                  <a:srgbClr val="000000"/>
                </a:solidFill>
                <a:latin typeface="Comic Sans MS" pitchFamily="66" charset="0"/>
                <a:ea typeface="新細明體" charset="-120"/>
              </a:rPr>
              <a:t>King’s Place.</a:t>
            </a:r>
          </a:p>
        </p:txBody>
      </p:sp>
      <p:sp>
        <p:nvSpPr>
          <p:cNvPr id="40" name="文字方塊 10"/>
          <p:cNvSpPr txBox="1">
            <a:spLocks noChangeArrowheads="1"/>
          </p:cNvSpPr>
          <p:nvPr/>
        </p:nvSpPr>
        <p:spPr bwMode="auto">
          <a:xfrm>
            <a:off x="5646738" y="4999851"/>
            <a:ext cx="4373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55600" eaLnBrk="0" hangingPunct="0">
              <a:lnSpc>
                <a:spcPct val="120000"/>
              </a:lnSpc>
              <a:buSzPct val="80000"/>
              <a:buFont typeface="Verdana" pitchFamily="34" charset="0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355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355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355600" eaLnBrk="0" hangingPunct="0">
              <a:lnSpc>
                <a:spcPct val="120000"/>
              </a:lnSpc>
              <a:buSzPct val="80000"/>
              <a:buFont typeface="Arial" charset="0"/>
              <a:buChar char="–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355600" eaLnBrk="0" hangingPunct="0">
              <a:lnSpc>
                <a:spcPct val="120000"/>
              </a:lnSpc>
              <a:buSzPct val="80000"/>
              <a:buFont typeface="Arial" charset="0"/>
              <a:buChar char="○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355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355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355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355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tabLst>
                <a:tab pos="444500" algn="l"/>
              </a:tabLst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24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rPr>
              <a:t>Rainbow Cafe is </a:t>
            </a:r>
            <a:r>
              <a:rPr lang="en-US" altLang="zh-HK" sz="2400" dirty="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the worst</a:t>
            </a:r>
            <a:r>
              <a:rPr lang="en-US" altLang="zh-HK" sz="24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rPr>
              <a:t>.</a:t>
            </a:r>
          </a:p>
        </p:txBody>
      </p:sp>
      <p:pic>
        <p:nvPicPr>
          <p:cNvPr id="42" name="Picture 2" descr="C:\Users\utangv2\Documents\My Documents\LEAP\4A photos\AL1111258_Alhovik. Shutterstock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69890" flipH="1">
            <a:off x="5745806" y="3474768"/>
            <a:ext cx="706154" cy="7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tangv2\Documents\My Documents\LEAP\4A photos\AL1111258_Alhovik. Shutterstock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2090" y="1072054"/>
            <a:ext cx="720000" cy="7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C:\Users\utangv2\Documents\My Documents\LEAP\GPPT\Part 1_grey icon.jpg">
            <a:hlinkClick r:id="rId5" action="ppaction://hlinksldjump"/>
            <a:extLst>
              <a:ext uri="{FF2B5EF4-FFF2-40B4-BE49-F238E27FC236}">
                <a16:creationId xmlns:a16="http://schemas.microsoft.com/office/drawing/2014/main" id="{4ECE9FBD-2C99-C302-E392-66DEA3EA7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7" b="100000" l="0" r="100000">
                        <a14:foregroundMark x1="17681" y1="33333" x2="76806" y2="66250"/>
                        <a14:foregroundMark x1="75475" y1="33333" x2="77567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5864" y="6256383"/>
            <a:ext cx="1120380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tangv2\Documents\My Documents\LEAP\GPPT\Part 2_orange icon.jpg">
            <a:hlinkClick r:id="rId8" action="ppaction://hlinksldjump"/>
            <a:extLst>
              <a:ext uri="{FF2B5EF4-FFF2-40B4-BE49-F238E27FC236}">
                <a16:creationId xmlns:a16="http://schemas.microsoft.com/office/drawing/2014/main" id="{AFF27D71-BFF4-9A8E-5B5F-3366201B7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03" b="90871" l="0" r="99430">
                        <a14:foregroundMark x1="13118" y1="34855" x2="87643" y2="70954"/>
                        <a14:foregroundMark x1="77376" y1="18672" x2="22624" y2="56017"/>
                        <a14:foregroundMark x1="71293" y1="38174" x2="81369" y2="54357"/>
                        <a14:foregroundMark x1="63688" y1="34855" x2="21293" y2="63485"/>
                        <a14:foregroundMark x1="19202" y1="43983" x2="17871" y2="67635"/>
                        <a14:foregroundMark x1="31559" y1="58921" x2="36312" y2="63485"/>
                        <a14:foregroundMark x1="41065" y1="56017" x2="45247" y2="64730"/>
                        <a14:foregroundMark x1="77947" y1="24481" x2="78707" y2="51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1741" y="6256383"/>
            <a:ext cx="1115731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1">
            <a:extLst>
              <a:ext uri="{FF2B5EF4-FFF2-40B4-BE49-F238E27FC236}">
                <a16:creationId xmlns:a16="http://schemas.microsoft.com/office/drawing/2014/main" id="{D7D8510A-10D9-32A4-7003-FAC23CA24C87}"/>
              </a:ext>
            </a:extLst>
          </p:cNvPr>
          <p:cNvSpPr/>
          <p:nvPr/>
        </p:nvSpPr>
        <p:spPr>
          <a:xfrm>
            <a:off x="271118" y="195797"/>
            <a:ext cx="3168000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文字方塊 28">
            <a:extLst>
              <a:ext uri="{FF2B5EF4-FFF2-40B4-BE49-F238E27FC236}">
                <a16:creationId xmlns:a16="http://schemas.microsoft.com/office/drawing/2014/main" id="{10FB4813-3F10-33D5-D378-229EA534C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28" y="294247"/>
            <a:ext cx="33764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200" b="1" dirty="0">
                <a:solidFill>
                  <a:schemeClr val="bg1"/>
                </a:solidFill>
              </a:rPr>
              <a:t>good / bad</a:t>
            </a:r>
            <a:endParaRPr lang="zh-HK" altLang="en-US" sz="3200" b="1" dirty="0">
              <a:solidFill>
                <a:schemeClr val="bg1"/>
              </a:solidFill>
            </a:endParaRPr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D5B10517-0875-0CDE-71B7-9A80EB753B9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2349" y="1137483"/>
            <a:ext cx="4208463" cy="489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4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9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19">
            <a:extLst>
              <a:ext uri="{FF2B5EF4-FFF2-40B4-BE49-F238E27FC236}">
                <a16:creationId xmlns:a16="http://schemas.microsoft.com/office/drawing/2014/main" id="{5838789F-8695-706C-92AA-27EBE00F3E1B}"/>
              </a:ext>
            </a:extLst>
          </p:cNvPr>
          <p:cNvSpPr/>
          <p:nvPr/>
        </p:nvSpPr>
        <p:spPr>
          <a:xfrm>
            <a:off x="517793" y="1106501"/>
            <a:ext cx="10987200" cy="5040000"/>
          </a:xfrm>
          <a:prstGeom prst="roundRect">
            <a:avLst>
              <a:gd name="adj" fmla="val 451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文字方塊 28"/>
          <p:cNvSpPr txBox="1">
            <a:spLocks noChangeArrowheads="1"/>
          </p:cNvSpPr>
          <p:nvPr/>
        </p:nvSpPr>
        <p:spPr bwMode="auto">
          <a:xfrm>
            <a:off x="720000" y="1325725"/>
            <a:ext cx="647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</a:rPr>
              <a:t>1. Fill in the blanks.</a:t>
            </a:r>
            <a:endParaRPr lang="zh-HK" altLang="en-US" sz="2800" dirty="0">
              <a:solidFill>
                <a:srgbClr val="000000"/>
              </a:solidFill>
            </a:endParaRPr>
          </a:p>
        </p:txBody>
      </p:sp>
      <p:sp>
        <p:nvSpPr>
          <p:cNvPr id="32" name="文字方塊 28"/>
          <p:cNvSpPr txBox="1">
            <a:spLocks noChangeArrowheads="1"/>
          </p:cNvSpPr>
          <p:nvPr/>
        </p:nvSpPr>
        <p:spPr bwMode="auto">
          <a:xfrm>
            <a:off x="1840928" y="4434687"/>
            <a:ext cx="876901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</a:rPr>
              <a:t>The sandwich is ________________ the pizza.</a:t>
            </a:r>
          </a:p>
          <a:p>
            <a:pPr eaLnBrk="1" hangingPunct="1">
              <a:lnSpc>
                <a:spcPct val="100000"/>
              </a:lnSpc>
              <a:buSzTx/>
            </a:pPr>
            <a:endParaRPr lang="en-US" altLang="zh-HK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</a:rPr>
              <a:t>The hamburger is _______________ .</a:t>
            </a:r>
            <a:endParaRPr lang="zh-HK" altLang="en-US" sz="2800" dirty="0">
              <a:solidFill>
                <a:srgbClr val="000000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918040" y="4426892"/>
            <a:ext cx="360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better than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文字方塊 28"/>
          <p:cNvSpPr txBox="1">
            <a:spLocks noChangeArrowheads="1"/>
          </p:cNvSpPr>
          <p:nvPr/>
        </p:nvSpPr>
        <p:spPr bwMode="auto">
          <a:xfrm>
            <a:off x="5983370" y="4353141"/>
            <a:ext cx="24538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(good)</a:t>
            </a:r>
            <a:endParaRPr lang="zh-HK" altLang="en-US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文字方塊 28"/>
          <p:cNvSpPr txBox="1">
            <a:spLocks noChangeArrowheads="1"/>
          </p:cNvSpPr>
          <p:nvPr/>
        </p:nvSpPr>
        <p:spPr bwMode="auto">
          <a:xfrm>
            <a:off x="6122682" y="5191714"/>
            <a:ext cx="24538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(good)</a:t>
            </a:r>
            <a:endParaRPr lang="zh-HK" altLang="en-US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4968145" y="5224873"/>
            <a:ext cx="360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best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1" name="Picture 5" descr="C:\Users\utangv2\Documents\My Documents\LEAP\photos\AL1107521_Alaettin YILDIRIM. Shutterst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2334" y="2023835"/>
            <a:ext cx="2149578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tangv2\Documents\My Documents\LEAP\hi-res\2A\U4_reduced\image1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333" y="2142670"/>
            <a:ext cx="1947862" cy="12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C:\Users\utangv2\Documents\My Documents\LEAP\GPPT\Part 1_grey icon.jpg">
            <a:hlinkClick r:id="rId5" action="ppaction://hlinksldjump"/>
            <a:extLst>
              <a:ext uri="{FF2B5EF4-FFF2-40B4-BE49-F238E27FC236}">
                <a16:creationId xmlns:a16="http://schemas.microsoft.com/office/drawing/2014/main" id="{DDEA3F67-8718-C19E-B732-155196EED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7" b="100000" l="0" r="100000">
                        <a14:foregroundMark x1="17681" y1="33333" x2="76806" y2="66250"/>
                        <a14:foregroundMark x1="75475" y1="33333" x2="77567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5864" y="6256383"/>
            <a:ext cx="1120380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tangv2\Documents\My Documents\LEAP\GPPT\Part 2_orange icon.jpg">
            <a:hlinkClick r:id="rId8" action="ppaction://hlinksldjump"/>
            <a:extLst>
              <a:ext uri="{FF2B5EF4-FFF2-40B4-BE49-F238E27FC236}">
                <a16:creationId xmlns:a16="http://schemas.microsoft.com/office/drawing/2014/main" id="{740C713E-3B5B-9F57-E012-EB3E81B88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03" b="90871" l="0" r="99430">
                        <a14:foregroundMark x1="13118" y1="34855" x2="87643" y2="70954"/>
                        <a14:foregroundMark x1="77376" y1="18672" x2="22624" y2="56017"/>
                        <a14:foregroundMark x1="71293" y1="38174" x2="81369" y2="54357"/>
                        <a14:foregroundMark x1="63688" y1="34855" x2="21293" y2="63485"/>
                        <a14:foregroundMark x1="19202" y1="43983" x2="17871" y2="67635"/>
                        <a14:foregroundMark x1="31559" y1="58921" x2="36312" y2="63485"/>
                        <a14:foregroundMark x1="41065" y1="56017" x2="45247" y2="64730"/>
                        <a14:foregroundMark x1="77947" y1="24481" x2="78707" y2="51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1741" y="6256383"/>
            <a:ext cx="1115731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1">
            <a:extLst>
              <a:ext uri="{FF2B5EF4-FFF2-40B4-BE49-F238E27FC236}">
                <a16:creationId xmlns:a16="http://schemas.microsoft.com/office/drawing/2014/main" id="{DF523DF9-7FEA-1900-0B6C-6D8E806F1D1E}"/>
              </a:ext>
            </a:extLst>
          </p:cNvPr>
          <p:cNvSpPr/>
          <p:nvPr/>
        </p:nvSpPr>
        <p:spPr>
          <a:xfrm>
            <a:off x="271118" y="195797"/>
            <a:ext cx="3780000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文字方塊 28">
            <a:extLst>
              <a:ext uri="{FF2B5EF4-FFF2-40B4-BE49-F238E27FC236}">
                <a16:creationId xmlns:a16="http://schemas.microsoft.com/office/drawing/2014/main" id="{1730FF8E-45EC-436E-6DD3-E96C7B924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28" y="294247"/>
            <a:ext cx="3376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600" b="1" dirty="0">
                <a:solidFill>
                  <a:srgbClr val="FFFF00"/>
                </a:solidFill>
              </a:rPr>
              <a:t>Quick Check</a:t>
            </a:r>
            <a:endParaRPr lang="zh-HK" altLang="en-US" sz="3600" b="1" dirty="0">
              <a:solidFill>
                <a:srgbClr val="FFFF00"/>
              </a:solidFill>
            </a:endParaRPr>
          </a:p>
        </p:txBody>
      </p:sp>
      <p:pic>
        <p:nvPicPr>
          <p:cNvPr id="8" name="Picture 2" descr="C:\Users\utangv2\Documents\My Documents\LEAP\4A photos\AL1111258_Alhovik. Shutterstock.jpg">
            <a:extLst>
              <a:ext uri="{FF2B5EF4-FFF2-40B4-BE49-F238E27FC236}">
                <a16:creationId xmlns:a16="http://schemas.microsoft.com/office/drawing/2014/main" id="{E31FB826-B08C-8CD4-2DDC-F739DD0C3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8029" y="3548764"/>
            <a:ext cx="720000" cy="7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tangv2\Documents\My Documents\LEAP\4A photos\AL1111258_Alhovik. Shutterstock.jpg">
            <a:extLst>
              <a:ext uri="{FF2B5EF4-FFF2-40B4-BE49-F238E27FC236}">
                <a16:creationId xmlns:a16="http://schemas.microsoft.com/office/drawing/2014/main" id="{6ACEF436-10AE-9D91-6804-E5A038303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8264" y="3514995"/>
            <a:ext cx="720000" cy="7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tangv2\Documents\My Documents\LEAP\4A photos\AL1111258_Alhovik. Shutterstock.jpg">
            <a:extLst>
              <a:ext uri="{FF2B5EF4-FFF2-40B4-BE49-F238E27FC236}">
                <a16:creationId xmlns:a16="http://schemas.microsoft.com/office/drawing/2014/main" id="{D7AA8FC7-FBB7-EA13-CCDE-045879C9B5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1393" y="3490871"/>
            <a:ext cx="720000" cy="7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tangv2\Documents\My Documents\LEAP\4A photos\AL1111258_Alhovik. Shutterstock.jpg">
            <a:extLst>
              <a:ext uri="{FF2B5EF4-FFF2-40B4-BE49-F238E27FC236}">
                <a16:creationId xmlns:a16="http://schemas.microsoft.com/office/drawing/2014/main" id="{FCBF4264-7B85-DC11-8A5F-9AF38997D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18499" y="3524402"/>
            <a:ext cx="720000" cy="7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tangv2\Documents\My Documents\LEAP\4A photos\AL1111258_Alhovik. Shutterstock.jpg">
            <a:extLst>
              <a:ext uri="{FF2B5EF4-FFF2-40B4-BE49-F238E27FC236}">
                <a16:creationId xmlns:a16="http://schemas.microsoft.com/office/drawing/2014/main" id="{98708ECF-EBBD-9D68-F06B-5D259D24D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1628" y="3500278"/>
            <a:ext cx="720000" cy="7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tangv2\Documents\My Documents\LEAP\4A photos\AL1111258_Alhovik. Shutterstock.jpg">
            <a:extLst>
              <a:ext uri="{FF2B5EF4-FFF2-40B4-BE49-F238E27FC236}">
                <a16:creationId xmlns:a16="http://schemas.microsoft.com/office/drawing/2014/main" id="{FF8FC668-1CBA-2641-2E55-5A9DCCCFC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25605" y="3490574"/>
            <a:ext cx="720000" cy="7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0DA9346F-9FB3-0258-F723-3FC74A62E3B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419" y="1952998"/>
            <a:ext cx="2046417" cy="135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1001CD9-5453-463D-8882-50A7AACE6F7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D4E4A3-3B4A-4783-B5FA-4F036D37A2B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765FAEA-DCBB-4AC9-9447-B095910BBB8D}"/>
                </a:ext>
              </a:extLst>
            </p:cNvPr>
            <p:cNvSpPr/>
            <p:nvPr/>
          </p:nvSpPr>
          <p:spPr>
            <a:xfrm>
              <a:off x="348343" y="330149"/>
              <a:ext cx="11422743" cy="5984241"/>
            </a:xfrm>
            <a:prstGeom prst="roundRect">
              <a:avLst>
                <a:gd name="adj" fmla="val 86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文字方塊 3">
            <a:extLst>
              <a:ext uri="{FF2B5EF4-FFF2-40B4-BE49-F238E27FC236}">
                <a16:creationId xmlns:a16="http://schemas.microsoft.com/office/drawing/2014/main" id="{8F4FBF27-49DB-430E-A8EC-BF9AAFF4D7D0}"/>
              </a:ext>
            </a:extLst>
          </p:cNvPr>
          <p:cNvSpPr txBox="1"/>
          <p:nvPr/>
        </p:nvSpPr>
        <p:spPr>
          <a:xfrm>
            <a:off x="855485" y="543610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EF861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 Condensed" panose="020B0A06020104020203" pitchFamily="34" charset="0"/>
              </a:rPr>
              <a:t>Part 1</a:t>
            </a:r>
            <a:endParaRPr lang="en-GB" sz="32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EF861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文字方塊 4">
            <a:extLst>
              <a:ext uri="{FF2B5EF4-FFF2-40B4-BE49-F238E27FC236}">
                <a16:creationId xmlns:a16="http://schemas.microsoft.com/office/drawing/2014/main" id="{F18B00DF-160C-406A-A778-BDC5723FB79C}"/>
              </a:ext>
            </a:extLst>
          </p:cNvPr>
          <p:cNvSpPr txBox="1"/>
          <p:nvPr/>
        </p:nvSpPr>
        <p:spPr>
          <a:xfrm>
            <a:off x="855485" y="1264254"/>
            <a:ext cx="100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this part, you will learn: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ask and answer questions about what people would like to eat and drink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use </a:t>
            </a:r>
            <a:r>
              <a:rPr lang="en-US" sz="2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</a:t>
            </a:r>
            <a:r>
              <a:rPr lang="en-US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find out people’s preferences</a:t>
            </a: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8" descr="C:\Users\utangv2\Documents\My Documents\LEAP\GPPT\Part 1_orange icon.jpg">
            <a:extLst>
              <a:ext uri="{FF2B5EF4-FFF2-40B4-BE49-F238E27FC236}">
                <a16:creationId xmlns:a16="http://schemas.microsoft.com/office/drawing/2014/main" id="{9FB17FB5-BE5F-4949-95B1-DC5671706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30" b="89431" l="4833" r="95911">
                        <a14:foregroundMark x1="4833" y1="22764" x2="7435" y2="65854"/>
                        <a14:foregroundMark x1="13011" y1="40650" x2="52416" y2="42276"/>
                        <a14:foregroundMark x1="74349" y1="45528" x2="81041" y2="64228"/>
                        <a14:foregroundMark x1="68030" y1="43902" x2="29368" y2="56911"/>
                        <a14:foregroundMark x1="39405" y1="56911" x2="14126" y2="56911"/>
                        <a14:foregroundMark x1="59108" y1="45528" x2="59851" y2="56911"/>
                        <a14:foregroundMark x1="91078" y1="27642" x2="90706" y2="69106"/>
                        <a14:foregroundMark x1="95911" y1="21138" x2="94052" y2="74797"/>
                        <a14:foregroundMark x1="94796" y1="38211" x2="95167" y2="72358"/>
                        <a14:foregroundMark x1="63197" y1="54472" x2="38290" y2="6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56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utangv2\Documents\My Documents\LEAP\GPPT\Part 2_grey icon.jpg">
            <a:hlinkClick r:id="rId4" action="ppaction://hlinksldjump"/>
            <a:extLst>
              <a:ext uri="{FF2B5EF4-FFF2-40B4-BE49-F238E27FC236}">
                <a16:creationId xmlns:a16="http://schemas.microsoft.com/office/drawing/2014/main" id="{552934F5-041F-4695-A077-4FAB76910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30" b="89431" l="4833" r="95167">
                        <a14:foregroundMark x1="7435" y1="26016" x2="5204" y2="29268"/>
                        <a14:foregroundMark x1="11896" y1="36585" x2="68401" y2="45528"/>
                        <a14:foregroundMark x1="77323" y1="45528" x2="35688" y2="61789"/>
                        <a14:foregroundMark x1="91078" y1="27642" x2="91078" y2="49593"/>
                        <a14:foregroundMark x1="95167" y1="29268" x2="92937" y2="74797"/>
                        <a14:foregroundMark x1="83643" y1="39024" x2="63941" y2="5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83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BBE266B-24C2-234F-2020-562B33A6C4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494" y="2822702"/>
            <a:ext cx="7150100" cy="173412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60B8ED3-F035-C788-3B9D-E58152D207F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85" y="4644144"/>
            <a:ext cx="6394821" cy="64673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A7D76E5-B98E-CC25-02EA-72EBBF90C7E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485" y="5205154"/>
            <a:ext cx="3543860" cy="73342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CDD6DE7-8B96-687A-E483-3F8ACF88549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44" y="6252710"/>
            <a:ext cx="1408603" cy="42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59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19">
            <a:extLst>
              <a:ext uri="{FF2B5EF4-FFF2-40B4-BE49-F238E27FC236}">
                <a16:creationId xmlns:a16="http://schemas.microsoft.com/office/drawing/2014/main" id="{5838789F-8695-706C-92AA-27EBE00F3E1B}"/>
              </a:ext>
            </a:extLst>
          </p:cNvPr>
          <p:cNvSpPr/>
          <p:nvPr/>
        </p:nvSpPr>
        <p:spPr>
          <a:xfrm>
            <a:off x="517793" y="1106501"/>
            <a:ext cx="10987200" cy="5040000"/>
          </a:xfrm>
          <a:prstGeom prst="roundRect">
            <a:avLst>
              <a:gd name="adj" fmla="val 451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文字方塊 28"/>
          <p:cNvSpPr txBox="1">
            <a:spLocks noChangeArrowheads="1"/>
          </p:cNvSpPr>
          <p:nvPr/>
        </p:nvSpPr>
        <p:spPr bwMode="auto">
          <a:xfrm>
            <a:off x="720000" y="1325725"/>
            <a:ext cx="647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</a:rPr>
              <a:t>2. Fill in the blanks.</a:t>
            </a:r>
            <a:endParaRPr lang="zh-HK" altLang="en-US" sz="2800" dirty="0">
              <a:solidFill>
                <a:srgbClr val="000000"/>
              </a:solidFill>
            </a:endParaRPr>
          </a:p>
        </p:txBody>
      </p:sp>
      <p:sp>
        <p:nvSpPr>
          <p:cNvPr id="32" name="文字方塊 28"/>
          <p:cNvSpPr txBox="1">
            <a:spLocks noChangeArrowheads="1"/>
          </p:cNvSpPr>
          <p:nvPr/>
        </p:nvSpPr>
        <p:spPr bwMode="auto">
          <a:xfrm>
            <a:off x="1278307" y="4486913"/>
            <a:ext cx="963538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</a:rPr>
              <a:t>Lala Chips is ________________ than Momo Chips.</a:t>
            </a:r>
          </a:p>
          <a:p>
            <a:pPr eaLnBrk="1" hangingPunct="1">
              <a:lnSpc>
                <a:spcPct val="100000"/>
              </a:lnSpc>
              <a:buSzTx/>
            </a:pPr>
            <a:endParaRPr lang="en-US" altLang="zh-HK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</a:rPr>
              <a:t>Koko Chips is _______________ .</a:t>
            </a:r>
            <a:endParaRPr lang="zh-HK" altLang="en-US" sz="2800" dirty="0">
              <a:solidFill>
                <a:srgbClr val="000000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3610799" y="4390305"/>
            <a:ext cx="360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worse than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文字方塊 28"/>
          <p:cNvSpPr txBox="1">
            <a:spLocks noChangeArrowheads="1"/>
          </p:cNvSpPr>
          <p:nvPr/>
        </p:nvSpPr>
        <p:spPr bwMode="auto">
          <a:xfrm>
            <a:off x="4830035" y="4357909"/>
            <a:ext cx="24538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(bad)</a:t>
            </a:r>
            <a:endParaRPr lang="zh-HK" altLang="en-US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文字方塊 28"/>
          <p:cNvSpPr txBox="1">
            <a:spLocks noChangeArrowheads="1"/>
          </p:cNvSpPr>
          <p:nvPr/>
        </p:nvSpPr>
        <p:spPr bwMode="auto">
          <a:xfrm>
            <a:off x="5013966" y="5239542"/>
            <a:ext cx="24538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(bad)</a:t>
            </a:r>
            <a:endParaRPr lang="zh-HK" altLang="en-US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3816697" y="5271938"/>
            <a:ext cx="360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worst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5" descr="C:\Users\utangv2\Documents\My Documents\LEAP\GPPT\Part 1_grey icon.jpg">
            <a:hlinkClick r:id="rId3" action="ppaction://hlinksldjump"/>
            <a:extLst>
              <a:ext uri="{FF2B5EF4-FFF2-40B4-BE49-F238E27FC236}">
                <a16:creationId xmlns:a16="http://schemas.microsoft.com/office/drawing/2014/main" id="{DDEA3F67-8718-C19E-B732-155196EED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7" b="100000" l="0" r="100000">
                        <a14:foregroundMark x1="17681" y1="33333" x2="76806" y2="66250"/>
                        <a14:foregroundMark x1="75475" y1="33333" x2="77567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5864" y="6256383"/>
            <a:ext cx="1120380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tangv2\Documents\My Documents\LEAP\GPPT\Part 2_orange icon.jpg">
            <a:hlinkClick r:id="rId6" action="ppaction://hlinksldjump"/>
            <a:extLst>
              <a:ext uri="{FF2B5EF4-FFF2-40B4-BE49-F238E27FC236}">
                <a16:creationId xmlns:a16="http://schemas.microsoft.com/office/drawing/2014/main" id="{740C713E-3B5B-9F57-E012-EB3E81B88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203" b="90871" l="0" r="99430">
                        <a14:foregroundMark x1="13118" y1="34855" x2="87643" y2="70954"/>
                        <a14:foregroundMark x1="77376" y1="18672" x2="22624" y2="56017"/>
                        <a14:foregroundMark x1="71293" y1="38174" x2="81369" y2="54357"/>
                        <a14:foregroundMark x1="63688" y1="34855" x2="21293" y2="63485"/>
                        <a14:foregroundMark x1="19202" y1="43983" x2="17871" y2="67635"/>
                        <a14:foregroundMark x1="31559" y1="58921" x2="36312" y2="63485"/>
                        <a14:foregroundMark x1="41065" y1="56017" x2="45247" y2="64730"/>
                        <a14:foregroundMark x1="77947" y1="24481" x2="78707" y2="51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1741" y="6256383"/>
            <a:ext cx="1115731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1">
            <a:extLst>
              <a:ext uri="{FF2B5EF4-FFF2-40B4-BE49-F238E27FC236}">
                <a16:creationId xmlns:a16="http://schemas.microsoft.com/office/drawing/2014/main" id="{DF523DF9-7FEA-1900-0B6C-6D8E806F1D1E}"/>
              </a:ext>
            </a:extLst>
          </p:cNvPr>
          <p:cNvSpPr/>
          <p:nvPr/>
        </p:nvSpPr>
        <p:spPr>
          <a:xfrm>
            <a:off x="271118" y="195797"/>
            <a:ext cx="3780000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文字方塊 28">
            <a:extLst>
              <a:ext uri="{FF2B5EF4-FFF2-40B4-BE49-F238E27FC236}">
                <a16:creationId xmlns:a16="http://schemas.microsoft.com/office/drawing/2014/main" id="{1730FF8E-45EC-436E-6DD3-E96C7B924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28" y="294247"/>
            <a:ext cx="3376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600" b="1" dirty="0">
                <a:solidFill>
                  <a:srgbClr val="FFFF00"/>
                </a:solidFill>
              </a:rPr>
              <a:t>Quick Check</a:t>
            </a:r>
            <a:endParaRPr lang="zh-HK" altLang="en-US" sz="3600" b="1" dirty="0">
              <a:solidFill>
                <a:srgbClr val="FFFF00"/>
              </a:solidFill>
            </a:endParaRPr>
          </a:p>
        </p:txBody>
      </p:sp>
      <p:pic>
        <p:nvPicPr>
          <p:cNvPr id="16" name="Picture 2" descr="C:\Users\utangv2\Documents\My Documents\LEAP\4A photos\AL1111258_Alhovik. Shutterstock.jpg">
            <a:extLst>
              <a:ext uri="{FF2B5EF4-FFF2-40B4-BE49-F238E27FC236}">
                <a16:creationId xmlns:a16="http://schemas.microsoft.com/office/drawing/2014/main" id="{2F9883C1-C566-92D8-D828-FDE7C90CF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69890" flipH="1">
            <a:off x="2825486" y="3486686"/>
            <a:ext cx="561320" cy="5723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utangv2\Documents\My Documents\LEAP\4A photos\AL1111258_Alhovik. Shutterstock.jpg">
            <a:extLst>
              <a:ext uri="{FF2B5EF4-FFF2-40B4-BE49-F238E27FC236}">
                <a16:creationId xmlns:a16="http://schemas.microsoft.com/office/drawing/2014/main" id="{9B0F0212-C108-46C1-B2A4-E4EEDD9DB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69890" flipH="1">
            <a:off x="8152615" y="3560721"/>
            <a:ext cx="561320" cy="5723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tangv2\Documents\My Documents\LEAP\4A photos\AL1111258_Alhovik. Shutterstock.jpg">
            <a:extLst>
              <a:ext uri="{FF2B5EF4-FFF2-40B4-BE49-F238E27FC236}">
                <a16:creationId xmlns:a16="http://schemas.microsoft.com/office/drawing/2014/main" id="{2F4B1E18-2523-1ACD-4DFD-8853D2E59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69890" flipH="1">
            <a:off x="8762215" y="3560721"/>
            <a:ext cx="561320" cy="5723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utangv2\Documents\My Documents\LEAP\4A photos\AL1111258_Alhovik. Shutterstock.jpg">
            <a:extLst>
              <a:ext uri="{FF2B5EF4-FFF2-40B4-BE49-F238E27FC236}">
                <a16:creationId xmlns:a16="http://schemas.microsoft.com/office/drawing/2014/main" id="{8A591F44-7BEB-D5FB-792D-53E8F0197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69890" flipH="1">
            <a:off x="5069168" y="3495822"/>
            <a:ext cx="561320" cy="5723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utangv2\Documents\My Documents\LEAP\4A photos\AL1111258_Alhovik. Shutterstock.jpg">
            <a:extLst>
              <a:ext uri="{FF2B5EF4-FFF2-40B4-BE49-F238E27FC236}">
                <a16:creationId xmlns:a16="http://schemas.microsoft.com/office/drawing/2014/main" id="{3F8108C5-EB7B-B096-DAE6-DCD0E511AE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69890" flipH="1">
            <a:off x="7545665" y="3569856"/>
            <a:ext cx="561320" cy="5723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utangv2\Documents\My Documents\LEAP\4A photos\AL1111258_Alhovik. Shutterstock.jpg">
            <a:extLst>
              <a:ext uri="{FF2B5EF4-FFF2-40B4-BE49-F238E27FC236}">
                <a16:creationId xmlns:a16="http://schemas.microsoft.com/office/drawing/2014/main" id="{98956E8B-AE3C-8663-43D1-236519E8F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69890" flipH="1">
            <a:off x="5729549" y="3495822"/>
            <a:ext cx="561320" cy="5723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0C7F004-E58A-1FAD-DF6C-9F73E87E727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135" y="1838518"/>
            <a:ext cx="1709836" cy="1709836"/>
          </a:xfrm>
          <a:prstGeom prst="rect">
            <a:avLst/>
          </a:prstGeom>
        </p:spPr>
      </p:pic>
      <p:sp>
        <p:nvSpPr>
          <p:cNvPr id="11" name="橢圓 10">
            <a:extLst>
              <a:ext uri="{FF2B5EF4-FFF2-40B4-BE49-F238E27FC236}">
                <a16:creationId xmlns:a16="http://schemas.microsoft.com/office/drawing/2014/main" id="{6567218E-B2BD-6809-FC82-8B8259291183}"/>
              </a:ext>
            </a:extLst>
          </p:cNvPr>
          <p:cNvSpPr/>
          <p:nvPr/>
        </p:nvSpPr>
        <p:spPr>
          <a:xfrm>
            <a:off x="2711046" y="2120709"/>
            <a:ext cx="782433" cy="52322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3447D04-DA4A-6E3C-31C1-02C0DFE1D731}"/>
              </a:ext>
            </a:extLst>
          </p:cNvPr>
          <p:cNvSpPr txBox="1"/>
          <p:nvPr/>
        </p:nvSpPr>
        <p:spPr>
          <a:xfrm>
            <a:off x="2711045" y="2120709"/>
            <a:ext cx="782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400" dirty="0">
                <a:solidFill>
                  <a:schemeClr val="accent2">
                    <a:lumMod val="75000"/>
                  </a:schemeClr>
                </a:solidFill>
                <a:latin typeface="Forte" panose="03060902040502070203" pitchFamily="66" charset="0"/>
              </a:rPr>
              <a:t>Momo</a:t>
            </a:r>
          </a:p>
          <a:p>
            <a:pPr algn="ctr"/>
            <a:r>
              <a:rPr lang="en-US" altLang="zh-HK" sz="1400" dirty="0">
                <a:solidFill>
                  <a:schemeClr val="accent2">
                    <a:lumMod val="75000"/>
                  </a:schemeClr>
                </a:solidFill>
                <a:latin typeface="Forte" panose="03060902040502070203" pitchFamily="66" charset="0"/>
              </a:rPr>
              <a:t>Chips</a:t>
            </a:r>
            <a:endParaRPr lang="zh-HK" altLang="en-US" sz="1400" dirty="0">
              <a:solidFill>
                <a:schemeClr val="accent2">
                  <a:lumMod val="75000"/>
                </a:schemeClr>
              </a:solidFill>
              <a:latin typeface="Forte" panose="03060902040502070203" pitchFamily="66" charset="0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B075AC9E-ABB1-E0E8-42F3-F1C57F8CB06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610" y="1943862"/>
            <a:ext cx="1042482" cy="1550358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F6BD5864-EB48-441A-7920-29615F0797C1}"/>
              </a:ext>
            </a:extLst>
          </p:cNvPr>
          <p:cNvSpPr txBox="1"/>
          <p:nvPr/>
        </p:nvSpPr>
        <p:spPr>
          <a:xfrm rot="21235979">
            <a:off x="5133334" y="2136393"/>
            <a:ext cx="1042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400" b="1" dirty="0">
                <a:solidFill>
                  <a:schemeClr val="bg1"/>
                </a:solidFill>
              </a:rPr>
              <a:t>Lala Chips</a:t>
            </a:r>
            <a:endParaRPr lang="zh-HK" altLang="en-US" sz="1400" b="1" dirty="0">
              <a:solidFill>
                <a:schemeClr val="bg1"/>
              </a:solidFill>
            </a:endParaRP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8CECADF6-6FFB-1043-B7E8-92F1BDDE160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359" y="1858419"/>
            <a:ext cx="1286501" cy="1709836"/>
          </a:xfrm>
          <a:prstGeom prst="rect">
            <a:avLst/>
          </a:prstGeom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D1AB4A20-4774-8BA6-0EDA-F6E4F46B700C}"/>
              </a:ext>
            </a:extLst>
          </p:cNvPr>
          <p:cNvSpPr txBox="1"/>
          <p:nvPr/>
        </p:nvSpPr>
        <p:spPr>
          <a:xfrm>
            <a:off x="8017388" y="2245735"/>
            <a:ext cx="69846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sz="1400" dirty="0">
                <a:solidFill>
                  <a:srgbClr val="C00000"/>
                </a:solidFill>
                <a:latin typeface="Britannic Bold" panose="020B0903060703020204" pitchFamily="34" charset="0"/>
              </a:rPr>
              <a:t>Koko Chips</a:t>
            </a:r>
            <a:endParaRPr lang="zh-HK" altLang="en-US" sz="14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29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19">
            <a:extLst>
              <a:ext uri="{FF2B5EF4-FFF2-40B4-BE49-F238E27FC236}">
                <a16:creationId xmlns:a16="http://schemas.microsoft.com/office/drawing/2014/main" id="{EDEE525D-6D8A-89B9-4FB3-5B4C88818BB0}"/>
              </a:ext>
            </a:extLst>
          </p:cNvPr>
          <p:cNvSpPr/>
          <p:nvPr/>
        </p:nvSpPr>
        <p:spPr>
          <a:xfrm>
            <a:off x="517793" y="1106501"/>
            <a:ext cx="10987200" cy="5040000"/>
          </a:xfrm>
          <a:prstGeom prst="roundRect">
            <a:avLst>
              <a:gd name="adj" fmla="val 451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文字方塊 28"/>
          <p:cNvSpPr txBox="1">
            <a:spLocks noChangeArrowheads="1"/>
          </p:cNvSpPr>
          <p:nvPr/>
        </p:nvSpPr>
        <p:spPr bwMode="auto">
          <a:xfrm>
            <a:off x="720000" y="1325725"/>
            <a:ext cx="647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</a:rPr>
              <a:t>3. Fill in the blanks.</a:t>
            </a:r>
            <a:endParaRPr lang="zh-HK" altLang="en-US" sz="2800" dirty="0">
              <a:solidFill>
                <a:srgbClr val="000000"/>
              </a:solidFill>
            </a:endParaRPr>
          </a:p>
        </p:txBody>
      </p:sp>
      <p:sp>
        <p:nvSpPr>
          <p:cNvPr id="32" name="文字方塊 28"/>
          <p:cNvSpPr txBox="1">
            <a:spLocks noChangeArrowheads="1"/>
          </p:cNvSpPr>
          <p:nvPr/>
        </p:nvSpPr>
        <p:spPr bwMode="auto">
          <a:xfrm>
            <a:off x="1993900" y="4534119"/>
            <a:ext cx="8204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</a:rPr>
              <a:t>Food Master is ___________ Lunch Room.</a:t>
            </a:r>
          </a:p>
          <a:p>
            <a:pPr eaLnBrk="1" hangingPunct="1">
              <a:lnSpc>
                <a:spcPct val="100000"/>
              </a:lnSpc>
              <a:buSzTx/>
            </a:pPr>
            <a:endParaRPr lang="en-US" altLang="zh-HK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</a:rPr>
              <a:t>G’s Canteen is __________ .</a:t>
            </a:r>
            <a:endParaRPr lang="zh-HK" altLang="en-US" sz="2800" dirty="0">
              <a:solidFill>
                <a:srgbClr val="000000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921680" y="4508536"/>
            <a:ext cx="2279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better than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文字方塊 28"/>
          <p:cNvSpPr txBox="1">
            <a:spLocks noChangeArrowheads="1"/>
          </p:cNvSpPr>
          <p:nvPr/>
        </p:nvSpPr>
        <p:spPr bwMode="auto">
          <a:xfrm>
            <a:off x="5353194" y="4463114"/>
            <a:ext cx="1390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(good)</a:t>
            </a:r>
            <a:endParaRPr lang="zh-HK" altLang="en-US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文字方塊 28"/>
          <p:cNvSpPr txBox="1">
            <a:spLocks noChangeArrowheads="1"/>
          </p:cNvSpPr>
          <p:nvPr/>
        </p:nvSpPr>
        <p:spPr bwMode="auto">
          <a:xfrm>
            <a:off x="5192474" y="5289052"/>
            <a:ext cx="14623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(good)</a:t>
            </a:r>
            <a:endParaRPr lang="zh-HK" altLang="en-US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5108675" y="5395784"/>
            <a:ext cx="1711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best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5009" y="1692236"/>
            <a:ext cx="16383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2107" y="3462224"/>
            <a:ext cx="1568450" cy="75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5381" y="2802320"/>
            <a:ext cx="1679476" cy="57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 descr="C:\Users\utangv2\Documents\My Documents\LEAP\4A photos\AL1111258_Alhovik. Shutterstock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7090" y="2164254"/>
            <a:ext cx="574410" cy="5744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utangv2\Documents\My Documents\LEAP\4A photos\AL1111258_Alhovik. Shutterstock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7090" y="2818304"/>
            <a:ext cx="574410" cy="5744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utangv2\Documents\My Documents\LEAP\4A photos\AL1111258_Alhovik. Shutterstock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0190" y="2818304"/>
            <a:ext cx="574410" cy="5744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utangv2\Documents\My Documents\LEAP\4A photos\AL1111258_Alhovik. Shutterstock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7090" y="3510454"/>
            <a:ext cx="574410" cy="5744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utangv2\Documents\My Documents\LEAP\4A photos\AL1111258_Alhovik. Shutterstock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2890" y="3510454"/>
            <a:ext cx="574410" cy="5744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utangv2\Documents\My Documents\LEAP\4A photos\AL1111258_Alhovik. Shutterstock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5990" y="3510454"/>
            <a:ext cx="574410" cy="5744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C:\Users\utangv2\Documents\My Documents\LEAP\GPPT\Part 1_grey icon.jpg">
            <a:hlinkClick r:id="rId7" action="ppaction://hlinksldjump"/>
            <a:extLst>
              <a:ext uri="{FF2B5EF4-FFF2-40B4-BE49-F238E27FC236}">
                <a16:creationId xmlns:a16="http://schemas.microsoft.com/office/drawing/2014/main" id="{C2C3D042-CDC6-999E-AB8A-3C026199E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7" b="100000" l="0" r="100000">
                        <a14:foregroundMark x1="17681" y1="33333" x2="76806" y2="66250"/>
                        <a14:foregroundMark x1="75475" y1="33333" x2="77567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5864" y="6256383"/>
            <a:ext cx="1120380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tangv2\Documents\My Documents\LEAP\GPPT\Part 2_orange icon.jpg">
            <a:hlinkClick r:id="rId10" action="ppaction://hlinksldjump"/>
            <a:extLst>
              <a:ext uri="{FF2B5EF4-FFF2-40B4-BE49-F238E27FC236}">
                <a16:creationId xmlns:a16="http://schemas.microsoft.com/office/drawing/2014/main" id="{927BF7E7-B6E2-1269-93E2-0743B1C1E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203" b="90871" l="0" r="99430">
                        <a14:foregroundMark x1="13118" y1="34855" x2="87643" y2="70954"/>
                        <a14:foregroundMark x1="77376" y1="18672" x2="22624" y2="56017"/>
                        <a14:foregroundMark x1="71293" y1="38174" x2="81369" y2="54357"/>
                        <a14:foregroundMark x1="63688" y1="34855" x2="21293" y2="63485"/>
                        <a14:foregroundMark x1="19202" y1="43983" x2="17871" y2="67635"/>
                        <a14:foregroundMark x1="31559" y1="58921" x2="36312" y2="63485"/>
                        <a14:foregroundMark x1="41065" y1="56017" x2="45247" y2="64730"/>
                        <a14:foregroundMark x1="77947" y1="24481" x2="78707" y2="51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1741" y="6256383"/>
            <a:ext cx="1115731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1">
            <a:extLst>
              <a:ext uri="{FF2B5EF4-FFF2-40B4-BE49-F238E27FC236}">
                <a16:creationId xmlns:a16="http://schemas.microsoft.com/office/drawing/2014/main" id="{961D3305-8E8A-8A43-6C05-B4AC53B2A5B1}"/>
              </a:ext>
            </a:extLst>
          </p:cNvPr>
          <p:cNvSpPr/>
          <p:nvPr/>
        </p:nvSpPr>
        <p:spPr>
          <a:xfrm>
            <a:off x="271118" y="195797"/>
            <a:ext cx="3780000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文字方塊 28">
            <a:extLst>
              <a:ext uri="{FF2B5EF4-FFF2-40B4-BE49-F238E27FC236}">
                <a16:creationId xmlns:a16="http://schemas.microsoft.com/office/drawing/2014/main" id="{F124A277-D4DF-FBF4-263D-AB5AABC42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28" y="294247"/>
            <a:ext cx="3376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600" b="1" dirty="0">
                <a:solidFill>
                  <a:srgbClr val="FFFF00"/>
                </a:solidFill>
              </a:rPr>
              <a:t>Quick Check</a:t>
            </a:r>
            <a:endParaRPr lang="zh-HK" alt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2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19">
            <a:extLst>
              <a:ext uri="{FF2B5EF4-FFF2-40B4-BE49-F238E27FC236}">
                <a16:creationId xmlns:a16="http://schemas.microsoft.com/office/drawing/2014/main" id="{91402EA8-95D0-F43B-5092-271A5BF99CF3}"/>
              </a:ext>
            </a:extLst>
          </p:cNvPr>
          <p:cNvSpPr/>
          <p:nvPr/>
        </p:nvSpPr>
        <p:spPr>
          <a:xfrm>
            <a:off x="517793" y="1106501"/>
            <a:ext cx="10987200" cy="5040000"/>
          </a:xfrm>
          <a:prstGeom prst="roundRect">
            <a:avLst>
              <a:gd name="adj" fmla="val 451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文字方塊 28"/>
          <p:cNvSpPr txBox="1">
            <a:spLocks noChangeArrowheads="1"/>
          </p:cNvSpPr>
          <p:nvPr/>
        </p:nvSpPr>
        <p:spPr bwMode="auto">
          <a:xfrm>
            <a:off x="720000" y="1325725"/>
            <a:ext cx="647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</a:rPr>
              <a:t>4. Fill in the blanks.</a:t>
            </a:r>
            <a:endParaRPr lang="zh-HK" altLang="en-US" sz="2800" dirty="0">
              <a:solidFill>
                <a:srgbClr val="000000"/>
              </a:solidFill>
            </a:endParaRPr>
          </a:p>
        </p:txBody>
      </p:sp>
      <p:sp>
        <p:nvSpPr>
          <p:cNvPr id="32" name="文字方塊 28"/>
          <p:cNvSpPr txBox="1">
            <a:spLocks noChangeArrowheads="1"/>
          </p:cNvSpPr>
          <p:nvPr/>
        </p:nvSpPr>
        <p:spPr bwMode="auto">
          <a:xfrm>
            <a:off x="1993900" y="4534119"/>
            <a:ext cx="8204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</a:rPr>
              <a:t>Waterfall Cafe is __________ Cliff House.</a:t>
            </a:r>
          </a:p>
          <a:p>
            <a:pPr eaLnBrk="1" hangingPunct="1">
              <a:lnSpc>
                <a:spcPct val="100000"/>
              </a:lnSpc>
              <a:buSzTx/>
            </a:pPr>
            <a:endParaRPr lang="en-US" altLang="zh-HK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dirty="0">
                <a:solidFill>
                  <a:srgbClr val="000000"/>
                </a:solidFill>
              </a:rPr>
              <a:t>Waterfall Cafe is ________________ .</a:t>
            </a:r>
            <a:endParaRPr lang="zh-HK" altLang="en-US" sz="2800" dirty="0">
              <a:solidFill>
                <a:srgbClr val="000000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5240993" y="4523051"/>
            <a:ext cx="2279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worse than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文字方塊 28"/>
          <p:cNvSpPr txBox="1">
            <a:spLocks noChangeArrowheads="1"/>
          </p:cNvSpPr>
          <p:nvPr/>
        </p:nvSpPr>
        <p:spPr bwMode="auto">
          <a:xfrm>
            <a:off x="5605379" y="4481258"/>
            <a:ext cx="1390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(bad)</a:t>
            </a:r>
            <a:endParaRPr lang="zh-HK" altLang="en-US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文字方塊 28"/>
          <p:cNvSpPr txBox="1">
            <a:spLocks noChangeArrowheads="1"/>
          </p:cNvSpPr>
          <p:nvPr/>
        </p:nvSpPr>
        <p:spPr bwMode="auto">
          <a:xfrm>
            <a:off x="5700463" y="5289052"/>
            <a:ext cx="24710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(expensive)</a:t>
            </a:r>
            <a:endParaRPr lang="zh-HK" altLang="en-US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5215717" y="5297814"/>
            <a:ext cx="3449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most expensive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文字方塊 28"/>
          <p:cNvSpPr txBox="1">
            <a:spLocks noChangeArrowheads="1"/>
          </p:cNvSpPr>
          <p:nvPr/>
        </p:nvSpPr>
        <p:spPr bwMode="auto">
          <a:xfrm>
            <a:off x="2723258" y="2276245"/>
            <a:ext cx="323304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600" b="1" dirty="0">
                <a:solidFill>
                  <a:srgbClr val="000000"/>
                </a:solidFill>
              </a:rPr>
              <a:t>Waterfall Cafe</a:t>
            </a:r>
            <a:endParaRPr lang="zh-HK" altLang="en-US" sz="2600" b="1" dirty="0">
              <a:solidFill>
                <a:srgbClr val="000000"/>
              </a:solidFill>
            </a:endParaRPr>
          </a:p>
        </p:txBody>
      </p:sp>
      <p:sp>
        <p:nvSpPr>
          <p:cNvPr id="28" name="文字方塊 28"/>
          <p:cNvSpPr txBox="1">
            <a:spLocks noChangeArrowheads="1"/>
          </p:cNvSpPr>
          <p:nvPr/>
        </p:nvSpPr>
        <p:spPr bwMode="auto">
          <a:xfrm>
            <a:off x="2723258" y="2949345"/>
            <a:ext cx="25545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600" b="1" dirty="0">
                <a:solidFill>
                  <a:srgbClr val="000000"/>
                </a:solidFill>
              </a:rPr>
              <a:t>Cliff House</a:t>
            </a:r>
            <a:endParaRPr lang="zh-HK" altLang="en-US" sz="2600" b="1" dirty="0">
              <a:solidFill>
                <a:srgbClr val="000000"/>
              </a:solidFill>
            </a:endParaRPr>
          </a:p>
        </p:txBody>
      </p:sp>
      <p:sp>
        <p:nvSpPr>
          <p:cNvPr id="29" name="文字方塊 28"/>
          <p:cNvSpPr txBox="1">
            <a:spLocks noChangeArrowheads="1"/>
          </p:cNvSpPr>
          <p:nvPr/>
        </p:nvSpPr>
        <p:spPr bwMode="auto">
          <a:xfrm>
            <a:off x="2723258" y="3622445"/>
            <a:ext cx="25545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600" b="1" dirty="0">
                <a:solidFill>
                  <a:srgbClr val="000000"/>
                </a:solidFill>
              </a:rPr>
              <a:t>Rocky Room</a:t>
            </a:r>
            <a:endParaRPr lang="zh-HK" altLang="en-US" sz="2600" b="1" dirty="0">
              <a:solidFill>
                <a:srgbClr val="000000"/>
              </a:solidFill>
            </a:endParaRPr>
          </a:p>
        </p:txBody>
      </p:sp>
      <p:pic>
        <p:nvPicPr>
          <p:cNvPr id="30" name="Picture 2" descr="C:\Users\utangv2\Documents\My Documents\LEAP\4A photos\AL1111258_Alhovik. Shutterstock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69890" flipH="1">
            <a:off x="5844178" y="2280695"/>
            <a:ext cx="490496" cy="5001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utangv2\Documents\My Documents\LEAP\4A photos\AL1111258_Alhovik. Shutterstock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69890" flipH="1">
            <a:off x="6441078" y="2280695"/>
            <a:ext cx="490496" cy="5001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utangv2\Documents\My Documents\LEAP\4A photos\AL1111258_Alhovik. Shutterstock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69890" flipH="1">
            <a:off x="5856879" y="2953795"/>
            <a:ext cx="490496" cy="5001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utangv2\Documents\My Documents\LEAP\4A photos\AL1111258_Alhovik. Shutterstock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69890" flipH="1">
            <a:off x="5844179" y="3614196"/>
            <a:ext cx="490496" cy="5001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utangv2\Documents\My Documents\LEAP\4A photos\AL1111258_Alhovik. Shutterstock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69890" flipH="1">
            <a:off x="6402979" y="3614196"/>
            <a:ext cx="490496" cy="5001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utangv2\Documents\My Documents\LEAP\4A photos\AL1111258_Alhovik. Shutterstock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69890" flipH="1">
            <a:off x="6961778" y="3614196"/>
            <a:ext cx="490496" cy="5001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文字方塊 28"/>
          <p:cNvSpPr txBox="1">
            <a:spLocks noChangeArrowheads="1"/>
          </p:cNvSpPr>
          <p:nvPr/>
        </p:nvSpPr>
        <p:spPr bwMode="auto">
          <a:xfrm>
            <a:off x="5847458" y="1717445"/>
            <a:ext cx="323304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600" b="1" dirty="0">
                <a:solidFill>
                  <a:srgbClr val="000000"/>
                </a:solidFill>
              </a:rPr>
              <a:t>Rating</a:t>
            </a:r>
            <a:endParaRPr lang="zh-HK" altLang="en-US" sz="2600" b="1" dirty="0">
              <a:solidFill>
                <a:srgbClr val="000000"/>
              </a:solidFill>
            </a:endParaRPr>
          </a:p>
        </p:txBody>
      </p:sp>
      <p:sp>
        <p:nvSpPr>
          <p:cNvPr id="52" name="文字方塊 28"/>
          <p:cNvSpPr txBox="1">
            <a:spLocks noChangeArrowheads="1"/>
          </p:cNvSpPr>
          <p:nvPr/>
        </p:nvSpPr>
        <p:spPr bwMode="auto">
          <a:xfrm>
            <a:off x="7968358" y="1717445"/>
            <a:ext cx="323304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600" b="1" dirty="0">
                <a:solidFill>
                  <a:srgbClr val="000000"/>
                </a:solidFill>
              </a:rPr>
              <a:t>Price</a:t>
            </a:r>
            <a:endParaRPr lang="zh-HK" altLang="en-US" sz="2600" b="1" dirty="0">
              <a:solidFill>
                <a:srgbClr val="000000"/>
              </a:solidFill>
            </a:endParaRPr>
          </a:p>
        </p:txBody>
      </p:sp>
      <p:sp>
        <p:nvSpPr>
          <p:cNvPr id="53" name="文字方塊 28"/>
          <p:cNvSpPr txBox="1">
            <a:spLocks noChangeArrowheads="1"/>
          </p:cNvSpPr>
          <p:nvPr/>
        </p:nvSpPr>
        <p:spPr bwMode="auto">
          <a:xfrm>
            <a:off x="7942958" y="2288944"/>
            <a:ext cx="19249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b="1" dirty="0">
                <a:solidFill>
                  <a:srgbClr val="0000CC"/>
                </a:solidFill>
              </a:rPr>
              <a:t>$$$$$</a:t>
            </a:r>
            <a:endParaRPr lang="zh-HK" altLang="en-US" sz="2800" b="1" dirty="0">
              <a:solidFill>
                <a:srgbClr val="0000CC"/>
              </a:solidFill>
            </a:endParaRPr>
          </a:p>
        </p:txBody>
      </p:sp>
      <p:sp>
        <p:nvSpPr>
          <p:cNvPr id="54" name="文字方塊 28"/>
          <p:cNvSpPr txBox="1">
            <a:spLocks noChangeArrowheads="1"/>
          </p:cNvSpPr>
          <p:nvPr/>
        </p:nvSpPr>
        <p:spPr bwMode="auto">
          <a:xfrm>
            <a:off x="7942958" y="2936644"/>
            <a:ext cx="19249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b="1" dirty="0">
                <a:solidFill>
                  <a:srgbClr val="0000CC"/>
                </a:solidFill>
              </a:rPr>
              <a:t>$$</a:t>
            </a:r>
            <a:endParaRPr lang="zh-HK" altLang="en-US" sz="2800" b="1" dirty="0">
              <a:solidFill>
                <a:srgbClr val="0000CC"/>
              </a:solidFill>
            </a:endParaRPr>
          </a:p>
        </p:txBody>
      </p:sp>
      <p:sp>
        <p:nvSpPr>
          <p:cNvPr id="55" name="文字方塊 28"/>
          <p:cNvSpPr txBox="1">
            <a:spLocks noChangeArrowheads="1"/>
          </p:cNvSpPr>
          <p:nvPr/>
        </p:nvSpPr>
        <p:spPr bwMode="auto">
          <a:xfrm>
            <a:off x="7942958" y="3597044"/>
            <a:ext cx="19249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800" b="1" dirty="0">
                <a:solidFill>
                  <a:srgbClr val="0000CC"/>
                </a:solidFill>
              </a:rPr>
              <a:t>$$$$</a:t>
            </a:r>
            <a:endParaRPr lang="zh-HK" altLang="en-US" sz="2800" b="1" dirty="0">
              <a:solidFill>
                <a:srgbClr val="0000CC"/>
              </a:solidFill>
            </a:endParaRPr>
          </a:p>
        </p:txBody>
      </p:sp>
      <p:pic>
        <p:nvPicPr>
          <p:cNvPr id="2" name="Picture 5" descr="C:\Users\utangv2\Documents\My Documents\LEAP\GPPT\Part 1_grey icon.jpg">
            <a:hlinkClick r:id="rId4" action="ppaction://hlinksldjump"/>
            <a:extLst>
              <a:ext uri="{FF2B5EF4-FFF2-40B4-BE49-F238E27FC236}">
                <a16:creationId xmlns:a16="http://schemas.microsoft.com/office/drawing/2014/main" id="{D8116D88-A06E-88A9-234C-28D5A9B00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7" b="100000" l="0" r="100000">
                        <a14:foregroundMark x1="17681" y1="33333" x2="76806" y2="66250"/>
                        <a14:foregroundMark x1="75475" y1="33333" x2="77567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5864" y="6256383"/>
            <a:ext cx="1120380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tangv2\Documents\My Documents\LEAP\GPPT\Part 2_orange icon.jpg">
            <a:hlinkClick r:id="rId7" action="ppaction://hlinksldjump"/>
            <a:extLst>
              <a:ext uri="{FF2B5EF4-FFF2-40B4-BE49-F238E27FC236}">
                <a16:creationId xmlns:a16="http://schemas.microsoft.com/office/drawing/2014/main" id="{C90D37BC-35FB-9FDF-8E70-BF4F46D52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203" b="90871" l="0" r="99430">
                        <a14:foregroundMark x1="13118" y1="34855" x2="87643" y2="70954"/>
                        <a14:foregroundMark x1="77376" y1="18672" x2="22624" y2="56017"/>
                        <a14:foregroundMark x1="71293" y1="38174" x2="81369" y2="54357"/>
                        <a14:foregroundMark x1="63688" y1="34855" x2="21293" y2="63485"/>
                        <a14:foregroundMark x1="19202" y1="43983" x2="17871" y2="67635"/>
                        <a14:foregroundMark x1="31559" y1="58921" x2="36312" y2="63485"/>
                        <a14:foregroundMark x1="41065" y1="56017" x2="45247" y2="64730"/>
                        <a14:foregroundMark x1="77947" y1="24481" x2="78707" y2="51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1741" y="6256383"/>
            <a:ext cx="1115731" cy="511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1">
            <a:extLst>
              <a:ext uri="{FF2B5EF4-FFF2-40B4-BE49-F238E27FC236}">
                <a16:creationId xmlns:a16="http://schemas.microsoft.com/office/drawing/2014/main" id="{AFA3196A-6ECA-85D1-3230-7A2597F99FEE}"/>
              </a:ext>
            </a:extLst>
          </p:cNvPr>
          <p:cNvSpPr/>
          <p:nvPr/>
        </p:nvSpPr>
        <p:spPr>
          <a:xfrm>
            <a:off x="271118" y="195797"/>
            <a:ext cx="3780000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文字方塊 28">
            <a:extLst>
              <a:ext uri="{FF2B5EF4-FFF2-40B4-BE49-F238E27FC236}">
                <a16:creationId xmlns:a16="http://schemas.microsoft.com/office/drawing/2014/main" id="{FDC97E34-8F0B-300F-74DA-697CA8DD2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28" y="294247"/>
            <a:ext cx="3376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600" b="1" dirty="0">
                <a:solidFill>
                  <a:srgbClr val="FFFF00"/>
                </a:solidFill>
              </a:rPr>
              <a:t>Quick Check</a:t>
            </a:r>
            <a:endParaRPr lang="zh-HK" alt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03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826028" y="6446068"/>
            <a:ext cx="334978" cy="19012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0" name="文字方塊 9"/>
          <p:cNvSpPr txBox="1">
            <a:spLocks noChangeArrowheads="1"/>
          </p:cNvSpPr>
          <p:nvPr/>
        </p:nvSpPr>
        <p:spPr bwMode="auto">
          <a:xfrm>
            <a:off x="1988808" y="467166"/>
            <a:ext cx="8108825" cy="629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SzTx/>
            </a:pPr>
            <a:r>
              <a:rPr lang="en-US" altLang="zh-HK" sz="1400" b="1" dirty="0"/>
              <a:t>Acknowledgments</a:t>
            </a:r>
            <a:endParaRPr lang="zh-TW" altLang="zh-HK" sz="1400" b="1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SzTx/>
            </a:pPr>
            <a:r>
              <a:rPr lang="en-US" altLang="zh-HK" sz="1200" dirty="0"/>
              <a:t>We are grateful to the following for permission to reproduce copyright photographs:</a:t>
            </a:r>
          </a:p>
          <a:p>
            <a:endParaRPr lang="en-US" altLang="zh-HK" sz="1200" dirty="0"/>
          </a:p>
          <a:p>
            <a:r>
              <a:rPr lang="en-GB" sz="1200" dirty="0" err="1"/>
              <a:t>Bloomicon</a:t>
            </a:r>
            <a:r>
              <a:rPr lang="en-GB" sz="1200" dirty="0"/>
              <a:t>. Shutterstock		ukix21. Shutterstock</a:t>
            </a:r>
          </a:p>
          <a:p>
            <a:r>
              <a:rPr lang="en-GB" sz="1200" dirty="0" err="1"/>
              <a:t>Gelpi</a:t>
            </a:r>
            <a:r>
              <a:rPr lang="en-GB" sz="1200" dirty="0"/>
              <a:t> JM. Shutterstock			</a:t>
            </a:r>
            <a:r>
              <a:rPr lang="en-GB" altLang="zh-HK" sz="1200" dirty="0" err="1"/>
              <a:t>BearFotos</a:t>
            </a:r>
            <a:r>
              <a:rPr lang="en-GB" altLang="zh-HK" sz="1200" dirty="0"/>
              <a:t>. Shutterstock</a:t>
            </a:r>
          </a:p>
          <a:p>
            <a:r>
              <a:rPr lang="en-GB" sz="1200" dirty="0" err="1"/>
              <a:t>Ljupco</a:t>
            </a:r>
            <a:r>
              <a:rPr lang="en-GB" sz="1200" dirty="0"/>
              <a:t> </a:t>
            </a:r>
            <a:r>
              <a:rPr lang="en-GB" sz="1200" dirty="0" err="1"/>
              <a:t>Smokovski</a:t>
            </a:r>
            <a:r>
              <a:rPr lang="en-GB" sz="1200" dirty="0"/>
              <a:t>. Shutterstock		</a:t>
            </a:r>
            <a:r>
              <a:rPr lang="en-GB" altLang="zh-HK" sz="1200" dirty="0"/>
              <a:t>livestock. 123rf.com</a:t>
            </a:r>
          </a:p>
          <a:p>
            <a:r>
              <a:rPr lang="en-US" altLang="zh-HK" sz="1200" b="0" i="0" dirty="0">
                <a:effectLst/>
                <a:ea typeface="Verdana" panose="020B0604030504040204" pitchFamily="34" charset="0"/>
              </a:rPr>
              <a:t>Rob Marmion. Shutterstock</a:t>
            </a:r>
            <a:endParaRPr lang="en-GB" sz="1200" dirty="0">
              <a:ea typeface="Verdana" panose="020B0604030504040204" pitchFamily="34" charset="0"/>
            </a:endParaRPr>
          </a:p>
          <a:p>
            <a:r>
              <a:rPr lang="en-GB" sz="1200" dirty="0"/>
              <a:t>Richard Peterson. Shutterstock</a:t>
            </a:r>
          </a:p>
          <a:p>
            <a:r>
              <a:rPr lang="en-GB" sz="1200" dirty="0" err="1"/>
              <a:t>Evgeny</a:t>
            </a:r>
            <a:r>
              <a:rPr lang="en-GB" sz="1200" dirty="0"/>
              <a:t> </a:t>
            </a:r>
            <a:r>
              <a:rPr lang="en-GB" sz="1200" dirty="0" err="1"/>
              <a:t>Karandaev</a:t>
            </a:r>
            <a:r>
              <a:rPr lang="en-GB" sz="1200" dirty="0"/>
              <a:t>. Shutterstock</a:t>
            </a:r>
          </a:p>
          <a:p>
            <a:r>
              <a:rPr lang="en-GB" sz="1200" dirty="0"/>
              <a:t>M. </a:t>
            </a:r>
            <a:r>
              <a:rPr lang="en-GB" sz="1200" dirty="0" err="1"/>
              <a:t>Unal</a:t>
            </a:r>
            <a:r>
              <a:rPr lang="en-GB" sz="1200" dirty="0"/>
              <a:t> </a:t>
            </a:r>
            <a:r>
              <a:rPr lang="en-GB" sz="1200" dirty="0" err="1"/>
              <a:t>Ozmen</a:t>
            </a:r>
            <a:r>
              <a:rPr lang="en-GB" sz="1200" dirty="0"/>
              <a:t>. Shutterstock</a:t>
            </a:r>
          </a:p>
          <a:p>
            <a:r>
              <a:rPr lang="en-GB" sz="1200" dirty="0"/>
              <a:t>Africa Studio. Shutterstock</a:t>
            </a:r>
          </a:p>
          <a:p>
            <a:r>
              <a:rPr lang="en-GB" sz="1200" dirty="0" err="1"/>
              <a:t>Coprid</a:t>
            </a:r>
            <a:r>
              <a:rPr lang="en-GB" sz="1200" dirty="0"/>
              <a:t>. Shutterstock</a:t>
            </a:r>
          </a:p>
          <a:p>
            <a:r>
              <a:rPr lang="en-GB" sz="1200" dirty="0" err="1"/>
              <a:t>michelaubryphoto</a:t>
            </a:r>
            <a:r>
              <a:rPr lang="en-GB" sz="1200" dirty="0"/>
              <a:t>. Shutterstock</a:t>
            </a:r>
          </a:p>
          <a:p>
            <a:r>
              <a:rPr lang="en-GB" sz="1200" dirty="0" err="1"/>
              <a:t>vipman</a:t>
            </a:r>
            <a:r>
              <a:rPr lang="en-GB" sz="1200" dirty="0"/>
              <a:t>. Shutterstock</a:t>
            </a:r>
          </a:p>
          <a:p>
            <a:r>
              <a:rPr lang="en-GB" sz="1200" dirty="0" err="1"/>
              <a:t>macrovector</a:t>
            </a:r>
            <a:r>
              <a:rPr lang="en-GB" sz="1200" dirty="0"/>
              <a:t>. 123rf.com</a:t>
            </a:r>
          </a:p>
          <a:p>
            <a:r>
              <a:rPr lang="en-GB" sz="1200" dirty="0"/>
              <a:t>Mironova </a:t>
            </a:r>
            <a:r>
              <a:rPr lang="en-GB" sz="1200" dirty="0" err="1"/>
              <a:t>Iuliia</a:t>
            </a:r>
            <a:r>
              <a:rPr lang="en-GB" sz="1200" dirty="0"/>
              <a:t>. Shutterstock</a:t>
            </a:r>
          </a:p>
          <a:p>
            <a:r>
              <a:rPr lang="en-GB" sz="1200" dirty="0" err="1"/>
              <a:t>Alhovik</a:t>
            </a:r>
            <a:r>
              <a:rPr lang="en-GB" sz="1200" dirty="0"/>
              <a:t>. Shutterstock</a:t>
            </a:r>
          </a:p>
          <a:p>
            <a:r>
              <a:rPr lang="en-GB" sz="1200" dirty="0" err="1"/>
              <a:t>pilart</a:t>
            </a:r>
            <a:r>
              <a:rPr lang="en-GB" sz="1200" dirty="0"/>
              <a:t>. 123rf.com</a:t>
            </a:r>
          </a:p>
          <a:p>
            <a:r>
              <a:rPr lang="en-GB" sz="1200" dirty="0" err="1"/>
              <a:t>Dancake</a:t>
            </a:r>
            <a:r>
              <a:rPr lang="en-GB" sz="1200" dirty="0"/>
              <a:t>. Shutterstock</a:t>
            </a:r>
          </a:p>
          <a:p>
            <a:r>
              <a:rPr lang="en-GB" sz="1200" dirty="0" err="1"/>
              <a:t>Alaettin</a:t>
            </a:r>
            <a:r>
              <a:rPr lang="en-GB" sz="1200" dirty="0"/>
              <a:t> YILDIRIM. Shutterstock</a:t>
            </a:r>
          </a:p>
          <a:p>
            <a:r>
              <a:rPr lang="en-GB" sz="1200" dirty="0"/>
              <a:t>Markus </a:t>
            </a:r>
            <a:r>
              <a:rPr lang="en-GB" sz="1200" dirty="0" err="1"/>
              <a:t>Mainka</a:t>
            </a:r>
            <a:r>
              <a:rPr lang="en-GB" sz="1200" dirty="0"/>
              <a:t>. 123rf.com</a:t>
            </a:r>
          </a:p>
          <a:p>
            <a:r>
              <a:rPr lang="en-GB" sz="1200" dirty="0" err="1"/>
              <a:t>ARTvektor</a:t>
            </a:r>
            <a:r>
              <a:rPr lang="en-GB" sz="1200" dirty="0"/>
              <a:t>. Shutterstock</a:t>
            </a:r>
          </a:p>
          <a:p>
            <a:r>
              <a:rPr lang="en-GB" sz="1200" dirty="0" err="1"/>
              <a:t>Dancake</a:t>
            </a:r>
            <a:r>
              <a:rPr lang="en-GB" sz="1200" dirty="0"/>
              <a:t>. Shutterstock</a:t>
            </a:r>
          </a:p>
          <a:p>
            <a:endParaRPr lang="en-GB" sz="12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SzTx/>
            </a:pPr>
            <a:r>
              <a:rPr lang="en-US" altLang="zh-HK" sz="1200" dirty="0"/>
              <a:t>Every effort has been made to trace copyright, but in the event of any accidental infringement, we shall be pleased to come to a suitable arrangement with the rightful owner.</a:t>
            </a:r>
            <a:endParaRPr lang="zh-TW" altLang="zh-HK" sz="1200" dirty="0"/>
          </a:p>
          <a:p>
            <a:endParaRPr lang="zh-TW" altLang="zh-HK" sz="1100" dirty="0"/>
          </a:p>
        </p:txBody>
      </p:sp>
    </p:spTree>
    <p:extLst>
      <p:ext uri="{BB962C8B-B14F-4D97-AF65-F5344CB8AC3E}">
        <p14:creationId xmlns:p14="http://schemas.microsoft.com/office/powerpoint/2010/main" val="2124716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00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tangv2\Documents\My Documents\LEAP\hi-res\4A\Ch 6_reduced\image105.jpg">
            <a:extLst>
              <a:ext uri="{FF2B5EF4-FFF2-40B4-BE49-F238E27FC236}">
                <a16:creationId xmlns:a16="http://schemas.microsoft.com/office/drawing/2014/main" id="{144EF542-B7F4-A3A2-970C-8B829AB9C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871" y="3241746"/>
            <a:ext cx="1946103" cy="29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0BBA497-1633-41A2-08F4-BD2E2FA5DEA0}"/>
              </a:ext>
            </a:extLst>
          </p:cNvPr>
          <p:cNvSpPr/>
          <p:nvPr/>
        </p:nvSpPr>
        <p:spPr>
          <a:xfrm>
            <a:off x="9193884" y="4313412"/>
            <a:ext cx="1219200" cy="11144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 descr="https://assetlibrary.pearson.com/Public/66/ThumbnailLarge/8879e0b8-7bd3-4723-a5c6-eb57480ad177.jpg?0_0_0_0_27_75_115_159">
            <a:extLst>
              <a:ext uri="{FF2B5EF4-FFF2-40B4-BE49-F238E27FC236}">
                <a16:creationId xmlns:a16="http://schemas.microsoft.com/office/drawing/2014/main" id="{A10AB810-999B-617C-E51A-474E35307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053" b="73354" l="9859" r="89671">
                        <a14:foregroundMark x1="14554" y1="61129" x2="14554" y2="65831"/>
                        <a14:foregroundMark x1="15023" y1="68966" x2="18779" y2="69279"/>
                        <a14:foregroundMark x1="68075" y1="63009" x2="81690" y2="63950"/>
                        <a14:foregroundMark x1="83568" y1="66458" x2="85915" y2="70219"/>
                        <a14:foregroundMark x1="86854" y1="64263" x2="88263" y2="68339"/>
                        <a14:backgroundMark x1="33333" y1="58621" x2="45070" y2="6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176" b="29430"/>
          <a:stretch/>
        </p:blipFill>
        <p:spPr bwMode="auto">
          <a:xfrm>
            <a:off x="8884925" y="4818238"/>
            <a:ext cx="1939702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字方塊 28"/>
          <p:cNvSpPr txBox="1">
            <a:spLocks noChangeArrowheads="1"/>
          </p:cNvSpPr>
          <p:nvPr/>
        </p:nvSpPr>
        <p:spPr bwMode="auto">
          <a:xfrm>
            <a:off x="271118" y="1141824"/>
            <a:ext cx="8300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400" dirty="0">
                <a:solidFill>
                  <a:srgbClr val="000000"/>
                </a:solidFill>
              </a:rPr>
              <a:t>Jane is at a restaurant. How does she order her food?</a:t>
            </a:r>
            <a:endParaRPr lang="zh-HK" altLang="en-US" sz="2400" dirty="0">
              <a:solidFill>
                <a:srgbClr val="000000"/>
              </a:solidFill>
            </a:endParaRPr>
          </a:p>
        </p:txBody>
      </p:sp>
      <p:sp>
        <p:nvSpPr>
          <p:cNvPr id="70" name="矩形 1"/>
          <p:cNvSpPr/>
          <p:nvPr/>
        </p:nvSpPr>
        <p:spPr>
          <a:xfrm>
            <a:off x="271118" y="195797"/>
            <a:ext cx="5437413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文字方塊 28"/>
          <p:cNvSpPr txBox="1">
            <a:spLocks noChangeArrowheads="1"/>
          </p:cNvSpPr>
          <p:nvPr/>
        </p:nvSpPr>
        <p:spPr bwMode="auto">
          <a:xfrm>
            <a:off x="390847" y="309238"/>
            <a:ext cx="6130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200" b="1" dirty="0">
                <a:solidFill>
                  <a:schemeClr val="bg1"/>
                </a:solidFill>
              </a:rPr>
              <a:t>What would you like?</a:t>
            </a:r>
            <a:endParaRPr lang="zh-HK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30" name="群組 29"/>
          <p:cNvGrpSpPr>
            <a:grpSpLocks/>
          </p:cNvGrpSpPr>
          <p:nvPr/>
        </p:nvGrpSpPr>
        <p:grpSpPr bwMode="auto">
          <a:xfrm>
            <a:off x="3635577" y="1984720"/>
            <a:ext cx="4018767" cy="682938"/>
            <a:chOff x="282587" y="1587116"/>
            <a:chExt cx="1164010" cy="683597"/>
          </a:xfrm>
        </p:grpSpPr>
        <p:sp>
          <p:nvSpPr>
            <p:cNvPr id="31" name="圓角矩形圖說文字 8"/>
            <p:cNvSpPr>
              <a:spLocks noChangeArrowheads="1"/>
            </p:cNvSpPr>
            <p:nvPr/>
          </p:nvSpPr>
          <p:spPr bwMode="auto">
            <a:xfrm>
              <a:off x="282587" y="1587116"/>
              <a:ext cx="1126707" cy="683597"/>
            </a:xfrm>
            <a:prstGeom prst="wedgeRoundRectCallout">
              <a:avLst>
                <a:gd name="adj1" fmla="val -57900"/>
                <a:gd name="adj2" fmla="val 48114"/>
                <a:gd name="adj3" fmla="val 16667"/>
              </a:avLst>
            </a:prstGeom>
            <a:solidFill>
              <a:srgbClr val="FFFFFF"/>
            </a:solidFill>
            <a:ln w="38100" cmpd="sng">
              <a:solidFill>
                <a:srgbClr val="00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  <a:defRPr/>
              </a:pPr>
              <a:endParaRPr lang="zh-HK" altLang="en-US" sz="1000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32" name="文字方塊 10"/>
            <p:cNvSpPr txBox="1">
              <a:spLocks noChangeArrowheads="1"/>
            </p:cNvSpPr>
            <p:nvPr/>
          </p:nvSpPr>
          <p:spPr bwMode="auto">
            <a:xfrm>
              <a:off x="306693" y="1668038"/>
              <a:ext cx="1139904" cy="52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zh-HK" sz="2800" dirty="0">
                  <a:solidFill>
                    <a:srgbClr val="000000"/>
                  </a:solidFill>
                  <a:latin typeface="Comic Sans MS" pitchFamily="66" charset="0"/>
                  <a:ea typeface="新細明體" charset="-120"/>
                </a:rPr>
                <a:t>What </a:t>
              </a:r>
              <a:r>
                <a:rPr lang="en-US" altLang="zh-HK" sz="2800" dirty="0">
                  <a:solidFill>
                    <a:srgbClr val="0066FF"/>
                  </a:solidFill>
                  <a:latin typeface="Comic Sans MS" pitchFamily="66" charset="0"/>
                  <a:ea typeface="新細明體" charset="-120"/>
                </a:rPr>
                <a:t>would</a:t>
              </a:r>
              <a:r>
                <a:rPr lang="en-US" altLang="zh-HK" sz="2800" dirty="0">
                  <a:solidFill>
                    <a:srgbClr val="000000"/>
                  </a:solidFill>
                  <a:latin typeface="Comic Sans MS" pitchFamily="66" charset="0"/>
                  <a:ea typeface="新細明體" charset="-120"/>
                </a:rPr>
                <a:t> you </a:t>
              </a:r>
              <a:r>
                <a:rPr lang="en-US" altLang="zh-HK" sz="2800" dirty="0">
                  <a:solidFill>
                    <a:srgbClr val="0066FF"/>
                  </a:solidFill>
                  <a:latin typeface="Comic Sans MS" pitchFamily="66" charset="0"/>
                  <a:ea typeface="新細明體" charset="-120"/>
                </a:rPr>
                <a:t>like</a:t>
              </a:r>
              <a:r>
                <a:rPr lang="en-US" altLang="zh-HK" sz="2800" dirty="0">
                  <a:solidFill>
                    <a:srgbClr val="000000"/>
                  </a:solidFill>
                  <a:latin typeface="Comic Sans MS" pitchFamily="66" charset="0"/>
                  <a:ea typeface="新細明體" charset="-120"/>
                </a:rPr>
                <a:t>?</a:t>
              </a:r>
              <a:endParaRPr lang="zh-HK" altLang="en-US" sz="28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endParaRPr>
            </a:p>
          </p:txBody>
        </p:sp>
      </p:grpSp>
      <p:grpSp>
        <p:nvGrpSpPr>
          <p:cNvPr id="27" name="群組 28"/>
          <p:cNvGrpSpPr>
            <a:grpSpLocks/>
          </p:cNvGrpSpPr>
          <p:nvPr/>
        </p:nvGrpSpPr>
        <p:grpSpPr bwMode="auto">
          <a:xfrm>
            <a:off x="4133851" y="4095349"/>
            <a:ext cx="4032990" cy="684000"/>
            <a:chOff x="-292776" y="1561332"/>
            <a:chExt cx="1097643" cy="684660"/>
          </a:xfrm>
        </p:grpSpPr>
        <p:sp>
          <p:nvSpPr>
            <p:cNvPr id="28" name="圓角矩形圖說文字 8"/>
            <p:cNvSpPr>
              <a:spLocks noChangeArrowheads="1"/>
            </p:cNvSpPr>
            <p:nvPr/>
          </p:nvSpPr>
          <p:spPr bwMode="auto">
            <a:xfrm>
              <a:off x="-292776" y="1561332"/>
              <a:ext cx="1097643" cy="684660"/>
            </a:xfrm>
            <a:prstGeom prst="wedgeRoundRectCallout">
              <a:avLst>
                <a:gd name="adj1" fmla="val 63170"/>
                <a:gd name="adj2" fmla="val 37836"/>
                <a:gd name="adj3" fmla="val 16667"/>
              </a:avLst>
            </a:prstGeom>
            <a:solidFill>
              <a:srgbClr val="FFFFFF"/>
            </a:solidFill>
            <a:ln w="38100" cmpd="sng">
              <a:solidFill>
                <a:srgbClr val="008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  <a:defRPr/>
              </a:pPr>
              <a:endParaRPr lang="zh-HK" altLang="en-US" sz="1000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29" name="文字方塊 10"/>
            <p:cNvSpPr txBox="1">
              <a:spLocks noChangeArrowheads="1"/>
            </p:cNvSpPr>
            <p:nvPr/>
          </p:nvSpPr>
          <p:spPr bwMode="auto">
            <a:xfrm>
              <a:off x="-264260" y="1644618"/>
              <a:ext cx="1048096" cy="52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zh-HK" sz="2800" dirty="0">
                  <a:solidFill>
                    <a:srgbClr val="0066FF"/>
                  </a:solidFill>
                  <a:latin typeface="Comic Sans MS" pitchFamily="66" charset="0"/>
                  <a:ea typeface="新細明體" charset="-120"/>
                </a:rPr>
                <a:t>I’d like </a:t>
              </a:r>
              <a:r>
                <a:rPr lang="en-US" altLang="zh-HK" sz="2800" dirty="0">
                  <a:solidFill>
                    <a:srgbClr val="000000"/>
                  </a:solidFill>
                  <a:latin typeface="Comic Sans MS" pitchFamily="66" charset="0"/>
                  <a:ea typeface="新細明體" charset="-120"/>
                </a:rPr>
                <a:t>Set A, please.</a:t>
              </a:r>
              <a:endParaRPr lang="zh-HK" altLang="en-US" sz="28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3897732" y="2772164"/>
            <a:ext cx="4070610" cy="994007"/>
            <a:chOff x="3037509" y="2029070"/>
            <a:chExt cx="4070610" cy="9940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圓角矩形 36"/>
            <p:cNvSpPr/>
            <p:nvPr/>
          </p:nvSpPr>
          <p:spPr>
            <a:xfrm>
              <a:off x="3340099" y="2146300"/>
              <a:ext cx="3666420" cy="876777"/>
            </a:xfrm>
            <a:prstGeom prst="roundRect">
              <a:avLst/>
            </a:prstGeom>
            <a:solidFill>
              <a:srgbClr val="FFFF66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/>
                </a:solidFill>
              </a:endParaRPr>
            </a:p>
          </p:txBody>
        </p:sp>
        <p:grpSp>
          <p:nvGrpSpPr>
            <p:cNvPr id="39" name="群組 38"/>
            <p:cNvGrpSpPr/>
            <p:nvPr/>
          </p:nvGrpSpPr>
          <p:grpSpPr>
            <a:xfrm>
              <a:off x="3037509" y="2029070"/>
              <a:ext cx="4070610" cy="960927"/>
              <a:chOff x="4345609" y="1355970"/>
              <a:chExt cx="4070610" cy="960927"/>
            </a:xfrm>
          </p:grpSpPr>
          <p:sp>
            <p:nvSpPr>
              <p:cNvPr id="40" name="文字方塊 39"/>
              <p:cNvSpPr txBox="1"/>
              <p:nvPr/>
            </p:nvSpPr>
            <p:spPr>
              <a:xfrm>
                <a:off x="4864098" y="1485900"/>
                <a:ext cx="35521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Would like </a:t>
                </a:r>
                <a:r>
                  <a:rPr lang="en-US" sz="2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is the polite way of saying </a:t>
                </a:r>
                <a:r>
                  <a:rPr lang="en-US" sz="2400" b="1" i="1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want</a:t>
                </a:r>
                <a:r>
                  <a:rPr lang="en-US" sz="2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. </a:t>
                </a:r>
                <a:endParaRPr lang="en-GB" sz="2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1" name="Picture 2" descr="https://assetlibrary.pearson.com/Public/66/ThumbnailLarge/7fa46c4a-6a08-4545-8bf0-d22a74d74f9f.jpg?0_0_0_0_27_73_137_37"/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87697" l="0" r="100000">
                            <a14:foregroundMark x1="34483" y1="45110" x2="37304" y2="48265"/>
                            <a14:foregroundMark x1="29781" y1="54259" x2="15674" y2="64353"/>
                            <a14:foregroundMark x1="47335" y1="12934" x2="44514" y2="182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4448" b="13394"/>
              <a:stretch/>
            </p:blipFill>
            <p:spPr bwMode="auto">
              <a:xfrm>
                <a:off x="4345609" y="1355970"/>
                <a:ext cx="556591" cy="5599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2" name="群組 41"/>
          <p:cNvGrpSpPr/>
          <p:nvPr/>
        </p:nvGrpSpPr>
        <p:grpSpPr>
          <a:xfrm>
            <a:off x="4797618" y="4876734"/>
            <a:ext cx="3461010" cy="994007"/>
            <a:chOff x="3037509" y="2029070"/>
            <a:chExt cx="3461010" cy="9940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圓角矩形 42"/>
            <p:cNvSpPr/>
            <p:nvPr/>
          </p:nvSpPr>
          <p:spPr>
            <a:xfrm>
              <a:off x="3340099" y="2146300"/>
              <a:ext cx="3158420" cy="876777"/>
            </a:xfrm>
            <a:prstGeom prst="roundRect">
              <a:avLst/>
            </a:prstGeom>
            <a:solidFill>
              <a:srgbClr val="FFFF66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/>
                </a:solidFill>
              </a:endParaRPr>
            </a:p>
          </p:txBody>
        </p:sp>
        <p:grpSp>
          <p:nvGrpSpPr>
            <p:cNvPr id="44" name="群組 43"/>
            <p:cNvGrpSpPr/>
            <p:nvPr/>
          </p:nvGrpSpPr>
          <p:grpSpPr>
            <a:xfrm>
              <a:off x="3037509" y="2029070"/>
              <a:ext cx="3431982" cy="960927"/>
              <a:chOff x="4345609" y="1355970"/>
              <a:chExt cx="3431982" cy="960927"/>
            </a:xfrm>
          </p:grpSpPr>
          <p:sp>
            <p:nvSpPr>
              <p:cNvPr id="45" name="文字方塊 44"/>
              <p:cNvSpPr txBox="1"/>
              <p:nvPr/>
            </p:nvSpPr>
            <p:spPr>
              <a:xfrm>
                <a:off x="4864098" y="1485900"/>
                <a:ext cx="29134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It’s not polite to say </a:t>
                </a:r>
                <a:r>
                  <a:rPr lang="en-US" sz="2400" b="1" i="1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I want … </a:t>
                </a:r>
                <a:r>
                  <a:rPr lang="en-US" sz="2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here.</a:t>
                </a:r>
                <a:endParaRPr lang="en-GB" sz="2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6" name="Picture 2" descr="https://assetlibrary.pearson.com/Public/66/ThumbnailLarge/7fa46c4a-6a08-4545-8bf0-d22a74d74f9f.jpg?0_0_0_0_27_73_137_37"/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87697" l="0" r="100000">
                            <a14:foregroundMark x1="34483" y1="45110" x2="37304" y2="48265"/>
                            <a14:foregroundMark x1="29781" y1="54259" x2="15674" y2="64353"/>
                            <a14:foregroundMark x1="47335" y1="12934" x2="44514" y2="182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4448" b="13394"/>
              <a:stretch/>
            </p:blipFill>
            <p:spPr bwMode="auto">
              <a:xfrm>
                <a:off x="4345609" y="1355970"/>
                <a:ext cx="556591" cy="5599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" name="Picture 8" descr="C:\Users\utangv2\Documents\My Documents\LEAP\GPPT\Part 1_orange icon.jpg">
            <a:extLst>
              <a:ext uri="{FF2B5EF4-FFF2-40B4-BE49-F238E27FC236}">
                <a16:creationId xmlns:a16="http://schemas.microsoft.com/office/drawing/2014/main" id="{19BDCC39-D92E-367B-4432-70D28F1E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30" b="89431" l="4833" r="95911">
                        <a14:foregroundMark x1="4833" y1="22764" x2="7435" y2="65854"/>
                        <a14:foregroundMark x1="13011" y1="40650" x2="52416" y2="42276"/>
                        <a14:foregroundMark x1="74349" y1="45528" x2="81041" y2="64228"/>
                        <a14:foregroundMark x1="68030" y1="43902" x2="29368" y2="56911"/>
                        <a14:foregroundMark x1="39405" y1="56911" x2="14126" y2="56911"/>
                        <a14:foregroundMark x1="59108" y1="45528" x2="59851" y2="56911"/>
                        <a14:foregroundMark x1="91078" y1="27642" x2="90706" y2="69106"/>
                        <a14:foregroundMark x1="95911" y1="21138" x2="94052" y2="74797"/>
                        <a14:foregroundMark x1="94796" y1="38211" x2="95167" y2="72358"/>
                        <a14:foregroundMark x1="63197" y1="54472" x2="38290" y2="6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56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utangv2\Documents\My Documents\LEAP\GPPT\Part 2_grey icon.jpg">
            <a:hlinkClick r:id="rId10" action="ppaction://hlinksldjump"/>
            <a:extLst>
              <a:ext uri="{FF2B5EF4-FFF2-40B4-BE49-F238E27FC236}">
                <a16:creationId xmlns:a16="http://schemas.microsoft.com/office/drawing/2014/main" id="{7E9BF5A1-8DE5-9A7F-FF85-E08C51F12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130" b="89431" l="4833" r="95167">
                        <a14:foregroundMark x1="7435" y1="26016" x2="5204" y2="29268"/>
                        <a14:foregroundMark x1="11896" y1="36585" x2="68401" y2="45528"/>
                        <a14:foregroundMark x1="77323" y1="45528" x2="35688" y2="61789"/>
                        <a14:foregroundMark x1="91078" y1="27642" x2="91078" y2="49593"/>
                        <a14:foregroundMark x1="95167" y1="29268" x2="92937" y2="74797"/>
                        <a14:foregroundMark x1="83643" y1="39024" x2="63941" y2="5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83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8EEDCB1-17F4-6E76-7B0F-2CF648B74E3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640" y="1820132"/>
            <a:ext cx="2050449" cy="307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:\Users\utangv2\Documents\My Documents\LEAP\hi-res\4A\Ch 6_reduced\image105.jpg">
            <a:extLst>
              <a:ext uri="{FF2B5EF4-FFF2-40B4-BE49-F238E27FC236}">
                <a16:creationId xmlns:a16="http://schemas.microsoft.com/office/drawing/2014/main" id="{DEDC5CDD-35CF-5842-4C0B-ABA21BBB8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871" y="3241746"/>
            <a:ext cx="1946103" cy="29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353AEA53-B223-AF7E-2CDD-5DF86C587200}"/>
              </a:ext>
            </a:extLst>
          </p:cNvPr>
          <p:cNvSpPr/>
          <p:nvPr/>
        </p:nvSpPr>
        <p:spPr>
          <a:xfrm>
            <a:off x="9193884" y="4313412"/>
            <a:ext cx="1219200" cy="11144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" descr="https://assetlibrary.pearson.com/Public/66/ThumbnailLarge/8879e0b8-7bd3-4723-a5c6-eb57480ad177.jpg?0_0_0_0_27_75_115_159">
            <a:extLst>
              <a:ext uri="{FF2B5EF4-FFF2-40B4-BE49-F238E27FC236}">
                <a16:creationId xmlns:a16="http://schemas.microsoft.com/office/drawing/2014/main" id="{920806F6-F0FC-6AA8-CF64-8F0FCA812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053" b="73354" l="9859" r="89671">
                        <a14:foregroundMark x1="14554" y1="61129" x2="14554" y2="65831"/>
                        <a14:foregroundMark x1="15023" y1="68966" x2="18779" y2="69279"/>
                        <a14:foregroundMark x1="68075" y1="63009" x2="81690" y2="63950"/>
                        <a14:foregroundMark x1="83568" y1="66458" x2="85915" y2="70219"/>
                        <a14:foregroundMark x1="86854" y1="64263" x2="88263" y2="68339"/>
                        <a14:backgroundMark x1="33333" y1="58621" x2="45070" y2="6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176" b="29430"/>
          <a:stretch/>
        </p:blipFill>
        <p:spPr bwMode="auto">
          <a:xfrm>
            <a:off x="8884925" y="4818238"/>
            <a:ext cx="1939702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28">
            <a:extLst>
              <a:ext uri="{FF2B5EF4-FFF2-40B4-BE49-F238E27FC236}">
                <a16:creationId xmlns:a16="http://schemas.microsoft.com/office/drawing/2014/main" id="{4FCC3BD0-CA2D-0AC7-B836-4CBF93CC58D8}"/>
              </a:ext>
            </a:extLst>
          </p:cNvPr>
          <p:cNvGrpSpPr>
            <a:grpSpLocks/>
          </p:cNvGrpSpPr>
          <p:nvPr/>
        </p:nvGrpSpPr>
        <p:grpSpPr bwMode="auto">
          <a:xfrm>
            <a:off x="4133851" y="4095349"/>
            <a:ext cx="4032990" cy="684000"/>
            <a:chOff x="-292776" y="1561332"/>
            <a:chExt cx="1097643" cy="684660"/>
          </a:xfrm>
        </p:grpSpPr>
        <p:sp>
          <p:nvSpPr>
            <p:cNvPr id="9" name="圓角矩形圖說文字 8">
              <a:extLst>
                <a:ext uri="{FF2B5EF4-FFF2-40B4-BE49-F238E27FC236}">
                  <a16:creationId xmlns:a16="http://schemas.microsoft.com/office/drawing/2014/main" id="{C73BC66A-A88C-541F-C1B1-12583E68B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2776" y="1561332"/>
              <a:ext cx="1097643" cy="684660"/>
            </a:xfrm>
            <a:prstGeom prst="wedgeRoundRectCallout">
              <a:avLst>
                <a:gd name="adj1" fmla="val 63170"/>
                <a:gd name="adj2" fmla="val 37836"/>
                <a:gd name="adj3" fmla="val 16667"/>
              </a:avLst>
            </a:prstGeom>
            <a:solidFill>
              <a:srgbClr val="FFFFFF"/>
            </a:solidFill>
            <a:ln w="38100" cmpd="sng">
              <a:solidFill>
                <a:srgbClr val="008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  <a:defRPr/>
              </a:pPr>
              <a:endParaRPr lang="zh-HK" altLang="en-US" sz="1000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13" name="文字方塊 10">
              <a:extLst>
                <a:ext uri="{FF2B5EF4-FFF2-40B4-BE49-F238E27FC236}">
                  <a16:creationId xmlns:a16="http://schemas.microsoft.com/office/drawing/2014/main" id="{6A29250A-F4AA-4CCA-BC88-4F55DCEF5D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64260" y="1644618"/>
              <a:ext cx="1048096" cy="52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zh-HK" sz="2800" dirty="0">
                  <a:solidFill>
                    <a:srgbClr val="0066FF"/>
                  </a:solidFill>
                  <a:latin typeface="Comic Sans MS" pitchFamily="66" charset="0"/>
                  <a:ea typeface="新細明體" charset="-120"/>
                </a:rPr>
                <a:t>I’d like </a:t>
              </a:r>
              <a:r>
                <a:rPr lang="en-US" altLang="zh-HK" sz="2800" dirty="0">
                  <a:solidFill>
                    <a:srgbClr val="000000"/>
                  </a:solidFill>
                  <a:latin typeface="Comic Sans MS" pitchFamily="66" charset="0"/>
                  <a:ea typeface="新細明體" charset="-120"/>
                </a:rPr>
                <a:t>Set A, please.</a:t>
              </a:r>
              <a:endParaRPr lang="zh-HK" altLang="en-US" sz="28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endParaRPr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DEACDCA4-4D51-9CE6-C1DD-591569CD0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640" y="1820132"/>
            <a:ext cx="2050449" cy="3079129"/>
          </a:xfrm>
          <a:prstGeom prst="rect">
            <a:avLst/>
          </a:prstGeom>
        </p:spPr>
      </p:pic>
      <p:sp>
        <p:nvSpPr>
          <p:cNvPr id="6" name="文字方塊 28">
            <a:extLst>
              <a:ext uri="{FF2B5EF4-FFF2-40B4-BE49-F238E27FC236}">
                <a16:creationId xmlns:a16="http://schemas.microsoft.com/office/drawing/2014/main" id="{2D288ECD-3A81-B72C-3BE6-49257A456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18" y="1141824"/>
            <a:ext cx="8300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2400" dirty="0">
                <a:solidFill>
                  <a:srgbClr val="000000"/>
                </a:solidFill>
              </a:rPr>
              <a:t>Jane is at a restaurant. How does she order her food?</a:t>
            </a:r>
            <a:endParaRPr lang="zh-HK" altLang="en-US" sz="2400" dirty="0">
              <a:solidFill>
                <a:srgbClr val="000000"/>
              </a:solidFill>
            </a:endParaRPr>
          </a:p>
        </p:txBody>
      </p:sp>
      <p:grpSp>
        <p:nvGrpSpPr>
          <p:cNvPr id="30" name="群組 29"/>
          <p:cNvGrpSpPr>
            <a:grpSpLocks/>
          </p:cNvGrpSpPr>
          <p:nvPr/>
        </p:nvGrpSpPr>
        <p:grpSpPr bwMode="auto">
          <a:xfrm>
            <a:off x="3635577" y="1984720"/>
            <a:ext cx="4018767" cy="682938"/>
            <a:chOff x="282587" y="1587116"/>
            <a:chExt cx="1164010" cy="683597"/>
          </a:xfrm>
        </p:grpSpPr>
        <p:sp>
          <p:nvSpPr>
            <p:cNvPr id="31" name="圓角矩形圖說文字 8"/>
            <p:cNvSpPr>
              <a:spLocks noChangeArrowheads="1"/>
            </p:cNvSpPr>
            <p:nvPr/>
          </p:nvSpPr>
          <p:spPr bwMode="auto">
            <a:xfrm>
              <a:off x="282587" y="1587116"/>
              <a:ext cx="1126707" cy="683597"/>
            </a:xfrm>
            <a:prstGeom prst="wedgeRoundRectCallout">
              <a:avLst>
                <a:gd name="adj1" fmla="val -57900"/>
                <a:gd name="adj2" fmla="val 48114"/>
                <a:gd name="adj3" fmla="val 16667"/>
              </a:avLst>
            </a:prstGeom>
            <a:solidFill>
              <a:srgbClr val="FFFFFF"/>
            </a:solidFill>
            <a:ln w="38100" cmpd="sng">
              <a:solidFill>
                <a:srgbClr val="00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  <a:defRPr/>
              </a:pPr>
              <a:endParaRPr lang="zh-HK" altLang="en-US" sz="1000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32" name="文字方塊 10"/>
            <p:cNvSpPr txBox="1">
              <a:spLocks noChangeArrowheads="1"/>
            </p:cNvSpPr>
            <p:nvPr/>
          </p:nvSpPr>
          <p:spPr bwMode="auto">
            <a:xfrm>
              <a:off x="306693" y="1668038"/>
              <a:ext cx="1139904" cy="52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zh-HK" sz="2800" dirty="0">
                  <a:solidFill>
                    <a:srgbClr val="000000"/>
                  </a:solidFill>
                  <a:latin typeface="Comic Sans MS" pitchFamily="66" charset="0"/>
                  <a:ea typeface="新細明體" charset="-120"/>
                </a:rPr>
                <a:t>What </a:t>
              </a:r>
              <a:r>
                <a:rPr lang="en-US" altLang="zh-HK" sz="2800" dirty="0">
                  <a:solidFill>
                    <a:srgbClr val="0066FF"/>
                  </a:solidFill>
                  <a:latin typeface="Comic Sans MS" pitchFamily="66" charset="0"/>
                  <a:ea typeface="新細明體" charset="-120"/>
                </a:rPr>
                <a:t>would</a:t>
              </a:r>
              <a:r>
                <a:rPr lang="en-US" altLang="zh-HK" sz="2800" dirty="0">
                  <a:solidFill>
                    <a:srgbClr val="000000"/>
                  </a:solidFill>
                  <a:latin typeface="Comic Sans MS" pitchFamily="66" charset="0"/>
                  <a:ea typeface="新細明體" charset="-120"/>
                </a:rPr>
                <a:t> you </a:t>
              </a:r>
              <a:r>
                <a:rPr lang="en-US" altLang="zh-HK" sz="2800" dirty="0">
                  <a:solidFill>
                    <a:srgbClr val="0066FF"/>
                  </a:solidFill>
                  <a:latin typeface="Comic Sans MS" pitchFamily="66" charset="0"/>
                  <a:ea typeface="新細明體" charset="-120"/>
                </a:rPr>
                <a:t>like</a:t>
              </a:r>
              <a:r>
                <a:rPr lang="en-US" altLang="zh-HK" sz="2800" dirty="0">
                  <a:solidFill>
                    <a:srgbClr val="000000"/>
                  </a:solidFill>
                  <a:latin typeface="Comic Sans MS" pitchFamily="66" charset="0"/>
                  <a:ea typeface="新細明體" charset="-120"/>
                </a:rPr>
                <a:t>?</a:t>
              </a:r>
              <a:endParaRPr lang="zh-HK" altLang="en-US" sz="28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3897732" y="2772164"/>
            <a:ext cx="4070610" cy="994007"/>
            <a:chOff x="3037509" y="2029070"/>
            <a:chExt cx="4070610" cy="9940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圓角矩形 36"/>
            <p:cNvSpPr/>
            <p:nvPr/>
          </p:nvSpPr>
          <p:spPr>
            <a:xfrm>
              <a:off x="3340099" y="2146300"/>
              <a:ext cx="3666420" cy="876777"/>
            </a:xfrm>
            <a:prstGeom prst="roundRect">
              <a:avLst/>
            </a:prstGeom>
            <a:solidFill>
              <a:srgbClr val="FFFF66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/>
                </a:solidFill>
              </a:endParaRPr>
            </a:p>
          </p:txBody>
        </p:sp>
        <p:grpSp>
          <p:nvGrpSpPr>
            <p:cNvPr id="39" name="群組 38"/>
            <p:cNvGrpSpPr/>
            <p:nvPr/>
          </p:nvGrpSpPr>
          <p:grpSpPr>
            <a:xfrm>
              <a:off x="3037509" y="2029070"/>
              <a:ext cx="4070610" cy="960927"/>
              <a:chOff x="4345609" y="1355970"/>
              <a:chExt cx="4070610" cy="960927"/>
            </a:xfrm>
          </p:grpSpPr>
          <p:sp>
            <p:nvSpPr>
              <p:cNvPr id="40" name="文字方塊 39"/>
              <p:cNvSpPr txBox="1"/>
              <p:nvPr/>
            </p:nvSpPr>
            <p:spPr>
              <a:xfrm>
                <a:off x="4864098" y="1485900"/>
                <a:ext cx="35521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Would like </a:t>
                </a:r>
                <a:r>
                  <a:rPr lang="en-US" sz="2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is the polite way of saying </a:t>
                </a:r>
                <a:r>
                  <a:rPr lang="en-US" sz="2400" b="1" i="1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want</a:t>
                </a:r>
                <a:r>
                  <a:rPr lang="en-US" sz="2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. </a:t>
                </a:r>
                <a:endParaRPr lang="en-GB" sz="2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1" name="Picture 2" descr="https://assetlibrary.pearson.com/Public/66/ThumbnailLarge/7fa46c4a-6a08-4545-8bf0-d22a74d74f9f.jpg?0_0_0_0_27_73_137_37"/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87697" l="0" r="100000">
                            <a14:foregroundMark x1="34483" y1="45110" x2="37304" y2="48265"/>
                            <a14:foregroundMark x1="29781" y1="54259" x2="15674" y2="64353"/>
                            <a14:foregroundMark x1="47335" y1="12934" x2="44514" y2="182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4448" b="13394"/>
              <a:stretch/>
            </p:blipFill>
            <p:spPr bwMode="auto">
              <a:xfrm>
                <a:off x="4345609" y="1355970"/>
                <a:ext cx="556591" cy="5599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2" name="群組 41"/>
          <p:cNvGrpSpPr/>
          <p:nvPr/>
        </p:nvGrpSpPr>
        <p:grpSpPr>
          <a:xfrm>
            <a:off x="4797618" y="4876734"/>
            <a:ext cx="3461010" cy="994007"/>
            <a:chOff x="3037509" y="2029070"/>
            <a:chExt cx="3461010" cy="9940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圓角矩形 42"/>
            <p:cNvSpPr/>
            <p:nvPr/>
          </p:nvSpPr>
          <p:spPr>
            <a:xfrm>
              <a:off x="3340099" y="2146300"/>
              <a:ext cx="3158420" cy="876777"/>
            </a:xfrm>
            <a:prstGeom prst="roundRect">
              <a:avLst/>
            </a:prstGeom>
            <a:solidFill>
              <a:srgbClr val="FFFF66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/>
                </a:solidFill>
              </a:endParaRPr>
            </a:p>
          </p:txBody>
        </p:sp>
        <p:grpSp>
          <p:nvGrpSpPr>
            <p:cNvPr id="44" name="群組 43"/>
            <p:cNvGrpSpPr/>
            <p:nvPr/>
          </p:nvGrpSpPr>
          <p:grpSpPr>
            <a:xfrm>
              <a:off x="3037509" y="2029070"/>
              <a:ext cx="3431982" cy="960927"/>
              <a:chOff x="4345609" y="1355970"/>
              <a:chExt cx="3431982" cy="960927"/>
            </a:xfrm>
          </p:grpSpPr>
          <p:sp>
            <p:nvSpPr>
              <p:cNvPr id="45" name="文字方塊 44"/>
              <p:cNvSpPr txBox="1"/>
              <p:nvPr/>
            </p:nvSpPr>
            <p:spPr>
              <a:xfrm>
                <a:off x="4864098" y="1485900"/>
                <a:ext cx="29134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It’s not polite to say </a:t>
                </a:r>
                <a:r>
                  <a:rPr lang="en-US" sz="2400" b="1" i="1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I want … </a:t>
                </a:r>
                <a:r>
                  <a:rPr lang="en-US" sz="2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here.</a:t>
                </a:r>
                <a:endParaRPr lang="en-GB" sz="2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6" name="Picture 2" descr="https://assetlibrary.pearson.com/Public/66/ThumbnailLarge/7fa46c4a-6a08-4545-8bf0-d22a74d74f9f.jpg?0_0_0_0_27_73_137_37"/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87697" l="0" r="100000">
                            <a14:foregroundMark x1="34483" y1="45110" x2="37304" y2="48265"/>
                            <a14:foregroundMark x1="29781" y1="54259" x2="15674" y2="64353"/>
                            <a14:foregroundMark x1="47335" y1="12934" x2="44514" y2="182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4448" b="13394"/>
              <a:stretch/>
            </p:blipFill>
            <p:spPr bwMode="auto">
              <a:xfrm>
                <a:off x="4345609" y="1355970"/>
                <a:ext cx="556591" cy="5599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矩形 1"/>
          <p:cNvSpPr/>
          <p:nvPr/>
        </p:nvSpPr>
        <p:spPr>
          <a:xfrm>
            <a:off x="224092" y="888088"/>
            <a:ext cx="10600535" cy="5409088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6271" y="728131"/>
            <a:ext cx="4251764" cy="53467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橢圓 52"/>
          <p:cNvSpPr/>
          <p:nvPr/>
        </p:nvSpPr>
        <p:spPr>
          <a:xfrm>
            <a:off x="5949981" y="1372656"/>
            <a:ext cx="4772025" cy="20288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4" name="群組 53"/>
          <p:cNvGrpSpPr/>
          <p:nvPr/>
        </p:nvGrpSpPr>
        <p:grpSpPr>
          <a:xfrm>
            <a:off x="5266870" y="2872750"/>
            <a:ext cx="5000172" cy="2008133"/>
            <a:chOff x="3528508" y="3393607"/>
            <a:chExt cx="5000172" cy="20081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5" name="圓角矩形 54"/>
            <p:cNvSpPr/>
            <p:nvPr/>
          </p:nvSpPr>
          <p:spPr>
            <a:xfrm>
              <a:off x="4778144" y="3799776"/>
              <a:ext cx="3656194" cy="902557"/>
            </a:xfrm>
            <a:prstGeom prst="roundRect">
              <a:avLst/>
            </a:prstGeom>
            <a:solidFill>
              <a:srgbClr val="FFFF66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6" name="Picture 3" descr="C:\Users\utangv2\Documents\My Documents\LEAP\hi-res\3A\U1_reduced\image109.jp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100000" l="9932" r="899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28508" y="3393607"/>
              <a:ext cx="2022438" cy="2008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文字方塊 56"/>
            <p:cNvSpPr txBox="1"/>
            <p:nvPr/>
          </p:nvSpPr>
          <p:spPr>
            <a:xfrm>
              <a:off x="5185484" y="3813268"/>
              <a:ext cx="3343196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There are two choices for the </a:t>
              </a:r>
              <a:r>
                <a:rPr lang="en-US" sz="24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appetiser</a:t>
              </a:r>
              <a:r>
                <a:rPr lang="en-US" sz="2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!</a:t>
              </a:r>
              <a:endParaRPr lang="en-GB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矩形 1">
            <a:extLst>
              <a:ext uri="{FF2B5EF4-FFF2-40B4-BE49-F238E27FC236}">
                <a16:creationId xmlns:a16="http://schemas.microsoft.com/office/drawing/2014/main" id="{FAE2C19B-C22C-AC8F-3C0D-1D84F122071E}"/>
              </a:ext>
            </a:extLst>
          </p:cNvPr>
          <p:cNvSpPr/>
          <p:nvPr/>
        </p:nvSpPr>
        <p:spPr>
          <a:xfrm>
            <a:off x="271118" y="195797"/>
            <a:ext cx="5437413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8" descr="C:\Users\utangv2\Documents\My Documents\LEAP\GPPT\Part 1_orange icon.jpg">
            <a:extLst>
              <a:ext uri="{FF2B5EF4-FFF2-40B4-BE49-F238E27FC236}">
                <a16:creationId xmlns:a16="http://schemas.microsoft.com/office/drawing/2014/main" id="{C644C952-18EB-73C8-C9C2-4DEEA19C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130" b="89431" l="4833" r="95911">
                        <a14:foregroundMark x1="4833" y1="22764" x2="7435" y2="65854"/>
                        <a14:foregroundMark x1="13011" y1="40650" x2="52416" y2="42276"/>
                        <a14:foregroundMark x1="74349" y1="45528" x2="81041" y2="64228"/>
                        <a14:foregroundMark x1="68030" y1="43902" x2="29368" y2="56911"/>
                        <a14:foregroundMark x1="39405" y1="56911" x2="14126" y2="56911"/>
                        <a14:foregroundMark x1="59108" y1="45528" x2="59851" y2="56911"/>
                        <a14:foregroundMark x1="91078" y1="27642" x2="90706" y2="69106"/>
                        <a14:foregroundMark x1="95911" y1="21138" x2="94052" y2="74797"/>
                        <a14:foregroundMark x1="94796" y1="38211" x2="95167" y2="72358"/>
                        <a14:foregroundMark x1="63197" y1="54472" x2="38290" y2="6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56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utangv2\Documents\My Documents\LEAP\GPPT\Part 2_grey icon.jpg">
            <a:hlinkClick r:id="rId14" action="ppaction://hlinksldjump"/>
            <a:extLst>
              <a:ext uri="{FF2B5EF4-FFF2-40B4-BE49-F238E27FC236}">
                <a16:creationId xmlns:a16="http://schemas.microsoft.com/office/drawing/2014/main" id="{CF6C82EF-0F42-C06D-D028-707308AF6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130" b="89431" l="4833" r="95167">
                        <a14:foregroundMark x1="7435" y1="26016" x2="5204" y2="29268"/>
                        <a14:foregroundMark x1="11896" y1="36585" x2="68401" y2="45528"/>
                        <a14:foregroundMark x1="77323" y1="45528" x2="35688" y2="61789"/>
                        <a14:foregroundMark x1="91078" y1="27642" x2="91078" y2="49593"/>
                        <a14:foregroundMark x1="95167" y1="29268" x2="92937" y2="74797"/>
                        <a14:foregroundMark x1="83643" y1="39024" x2="63941" y2="5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83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28">
            <a:extLst>
              <a:ext uri="{FF2B5EF4-FFF2-40B4-BE49-F238E27FC236}">
                <a16:creationId xmlns:a16="http://schemas.microsoft.com/office/drawing/2014/main" id="{96B82561-2C47-2BBF-5C50-781B7C67F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47" y="309238"/>
            <a:ext cx="6130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200" b="1" dirty="0">
                <a:solidFill>
                  <a:schemeClr val="bg1"/>
                </a:solidFill>
              </a:rPr>
              <a:t>What would you like?</a:t>
            </a:r>
            <a:endParaRPr lang="zh-HK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9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/>
          <p:cNvGrpSpPr>
            <a:grpSpLocks/>
          </p:cNvGrpSpPr>
          <p:nvPr/>
        </p:nvGrpSpPr>
        <p:grpSpPr bwMode="auto">
          <a:xfrm>
            <a:off x="3635576" y="1984720"/>
            <a:ext cx="4917876" cy="1050745"/>
            <a:chOff x="282587" y="1587115"/>
            <a:chExt cx="1424431" cy="1051759"/>
          </a:xfrm>
        </p:grpSpPr>
        <p:sp>
          <p:nvSpPr>
            <p:cNvPr id="31" name="圓角矩形圖說文字 8"/>
            <p:cNvSpPr>
              <a:spLocks noChangeArrowheads="1"/>
            </p:cNvSpPr>
            <p:nvPr/>
          </p:nvSpPr>
          <p:spPr bwMode="auto">
            <a:xfrm>
              <a:off x="282587" y="1587115"/>
              <a:ext cx="1424431" cy="1051759"/>
            </a:xfrm>
            <a:prstGeom prst="wedgeRoundRectCallout">
              <a:avLst>
                <a:gd name="adj1" fmla="val -57900"/>
                <a:gd name="adj2" fmla="val 32704"/>
                <a:gd name="adj3" fmla="val 16667"/>
              </a:avLst>
            </a:prstGeom>
            <a:solidFill>
              <a:srgbClr val="FFFFFF"/>
            </a:solidFill>
            <a:ln w="38100" cmpd="sng">
              <a:solidFill>
                <a:srgbClr val="00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  <a:defRPr/>
              </a:pPr>
              <a:endParaRPr lang="zh-HK" altLang="en-US" sz="1000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32" name="文字方塊 10"/>
            <p:cNvSpPr txBox="1">
              <a:spLocks noChangeArrowheads="1"/>
            </p:cNvSpPr>
            <p:nvPr/>
          </p:nvSpPr>
          <p:spPr bwMode="auto">
            <a:xfrm>
              <a:off x="306693" y="1668038"/>
              <a:ext cx="1358942" cy="955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zh-HK" sz="2800" dirty="0">
                  <a:solidFill>
                    <a:srgbClr val="0066FF"/>
                  </a:solidFill>
                  <a:latin typeface="Comic Sans MS" pitchFamily="66" charset="0"/>
                  <a:ea typeface="新細明體" charset="-120"/>
                </a:rPr>
                <a:t>Which</a:t>
              </a:r>
              <a:r>
                <a:rPr lang="en-US" altLang="zh-HK" sz="2800" dirty="0">
                  <a:solidFill>
                    <a:srgbClr val="000000"/>
                  </a:solidFill>
                  <a:latin typeface="Comic Sans MS" pitchFamily="66" charset="0"/>
                  <a:ea typeface="新細明體" charset="-120"/>
                </a:rPr>
                <a:t> </a:t>
              </a:r>
              <a:r>
                <a:rPr lang="en-US" altLang="zh-HK" sz="2800" dirty="0">
                  <a:latin typeface="Comic Sans MS" pitchFamily="66" charset="0"/>
                  <a:ea typeface="新細明體" charset="-120"/>
                </a:rPr>
                <a:t>would you like, salad </a:t>
              </a:r>
              <a:r>
                <a:rPr lang="en-US" altLang="zh-HK" sz="2800" dirty="0">
                  <a:solidFill>
                    <a:srgbClr val="0066FF"/>
                  </a:solidFill>
                  <a:latin typeface="Comic Sans MS" pitchFamily="66" charset="0"/>
                  <a:ea typeface="新細明體" charset="-120"/>
                </a:rPr>
                <a:t>or</a:t>
              </a:r>
              <a:r>
                <a:rPr lang="en-US" altLang="zh-HK" sz="2800" dirty="0">
                  <a:latin typeface="Comic Sans MS" pitchFamily="66" charset="0"/>
                  <a:ea typeface="新細明體" charset="-120"/>
                </a:rPr>
                <a:t> soup?</a:t>
              </a:r>
              <a:endParaRPr lang="zh-HK" altLang="en-US" sz="2800" dirty="0">
                <a:latin typeface="Comic Sans MS" pitchFamily="66" charset="0"/>
                <a:ea typeface="新細明體" charset="-120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3526257" y="1248164"/>
            <a:ext cx="5512968" cy="644303"/>
            <a:chOff x="3037509" y="2029070"/>
            <a:chExt cx="5512968" cy="6443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圓角矩形 36"/>
            <p:cNvSpPr/>
            <p:nvPr/>
          </p:nvSpPr>
          <p:spPr>
            <a:xfrm>
              <a:off x="3340098" y="2146301"/>
              <a:ext cx="5067504" cy="527072"/>
            </a:xfrm>
            <a:prstGeom prst="roundRect">
              <a:avLst/>
            </a:prstGeom>
            <a:solidFill>
              <a:srgbClr val="FFFF66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/>
                </a:solidFill>
              </a:endParaRPr>
            </a:p>
          </p:txBody>
        </p:sp>
        <p:grpSp>
          <p:nvGrpSpPr>
            <p:cNvPr id="39" name="群組 38"/>
            <p:cNvGrpSpPr/>
            <p:nvPr/>
          </p:nvGrpSpPr>
          <p:grpSpPr>
            <a:xfrm>
              <a:off x="3037509" y="2029070"/>
              <a:ext cx="5512968" cy="591595"/>
              <a:chOff x="4345609" y="1355970"/>
              <a:chExt cx="5512968" cy="591595"/>
            </a:xfrm>
          </p:grpSpPr>
          <p:sp>
            <p:nvSpPr>
              <p:cNvPr id="40" name="文字方塊 39"/>
              <p:cNvSpPr txBox="1"/>
              <p:nvPr/>
            </p:nvSpPr>
            <p:spPr>
              <a:xfrm>
                <a:off x="4864098" y="1485900"/>
                <a:ext cx="49944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Or </a:t>
                </a:r>
                <a:r>
                  <a:rPr lang="en-US" sz="2400" i="1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Which </a:t>
                </a:r>
                <a:r>
                  <a:rPr lang="en-US" sz="2400" i="1" u="sng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one</a:t>
                </a:r>
                <a:r>
                  <a:rPr lang="en-US" sz="2400" i="1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would you like …</a:t>
                </a:r>
                <a:endParaRPr lang="en-GB" sz="2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1" name="Picture 2" descr="https://assetlibrary.pearson.com/Public/66/ThumbnailLarge/7fa46c4a-6a08-4545-8bf0-d22a74d74f9f.jpg?0_0_0_0_27_73_137_37"/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87697" l="0" r="100000">
                            <a14:foregroundMark x1="34483" y1="45110" x2="37304" y2="48265"/>
                            <a14:foregroundMark x1="29781" y1="54259" x2="15674" y2="64353"/>
                            <a14:foregroundMark x1="47335" y1="12934" x2="44514" y2="182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4448" b="13394"/>
              <a:stretch/>
            </p:blipFill>
            <p:spPr bwMode="auto">
              <a:xfrm>
                <a:off x="4345609" y="1355970"/>
                <a:ext cx="556591" cy="5599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4" name="群組 33"/>
          <p:cNvGrpSpPr/>
          <p:nvPr/>
        </p:nvGrpSpPr>
        <p:grpSpPr>
          <a:xfrm>
            <a:off x="3942182" y="3192171"/>
            <a:ext cx="4770018" cy="1006251"/>
            <a:chOff x="3037509" y="2029070"/>
            <a:chExt cx="4770018" cy="10062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" name="圓角矩形 46"/>
            <p:cNvSpPr/>
            <p:nvPr/>
          </p:nvSpPr>
          <p:spPr>
            <a:xfrm>
              <a:off x="3340098" y="2146300"/>
              <a:ext cx="4295979" cy="889021"/>
            </a:xfrm>
            <a:prstGeom prst="roundRect">
              <a:avLst/>
            </a:prstGeom>
            <a:solidFill>
              <a:srgbClr val="FFFF66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/>
                </a:solidFill>
              </a:endParaRPr>
            </a:p>
          </p:txBody>
        </p:sp>
        <p:grpSp>
          <p:nvGrpSpPr>
            <p:cNvPr id="48" name="群組 47"/>
            <p:cNvGrpSpPr/>
            <p:nvPr/>
          </p:nvGrpSpPr>
          <p:grpSpPr>
            <a:xfrm>
              <a:off x="3037509" y="2029070"/>
              <a:ext cx="4770018" cy="960927"/>
              <a:chOff x="4345609" y="1355970"/>
              <a:chExt cx="4770018" cy="960927"/>
            </a:xfrm>
          </p:grpSpPr>
          <p:sp>
            <p:nvSpPr>
              <p:cNvPr id="49" name="文字方塊 48"/>
              <p:cNvSpPr txBox="1"/>
              <p:nvPr/>
            </p:nvSpPr>
            <p:spPr>
              <a:xfrm>
                <a:off x="4864099" y="1485900"/>
                <a:ext cx="42515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We use </a:t>
                </a:r>
                <a:r>
                  <a:rPr lang="en-US" sz="2400" b="1" i="1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Which</a:t>
                </a:r>
                <a:r>
                  <a:rPr lang="en-US" sz="2400" b="1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when there are limited choices.</a:t>
                </a:r>
                <a:endParaRPr lang="en-GB" sz="2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0" name="Picture 2" descr="https://assetlibrary.pearson.com/Public/66/ThumbnailLarge/7fa46c4a-6a08-4545-8bf0-d22a74d74f9f.jpg?0_0_0_0_27_73_137_37"/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87697" l="0" r="100000">
                            <a14:foregroundMark x1="34483" y1="45110" x2="37304" y2="48265"/>
                            <a14:foregroundMark x1="29781" y1="54259" x2="15674" y2="64353"/>
                            <a14:foregroundMark x1="47335" y1="12934" x2="44514" y2="182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4448" b="13394"/>
              <a:stretch/>
            </p:blipFill>
            <p:spPr bwMode="auto">
              <a:xfrm>
                <a:off x="4345609" y="1355970"/>
                <a:ext cx="556591" cy="5599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BB0AEED9-5E90-24FB-4D6C-212C0390C5A0}"/>
              </a:ext>
            </a:extLst>
          </p:cNvPr>
          <p:cNvSpPr/>
          <p:nvPr/>
        </p:nvSpPr>
        <p:spPr>
          <a:xfrm>
            <a:off x="271118" y="195797"/>
            <a:ext cx="5437413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文字方塊 28">
            <a:extLst>
              <a:ext uri="{FF2B5EF4-FFF2-40B4-BE49-F238E27FC236}">
                <a16:creationId xmlns:a16="http://schemas.microsoft.com/office/drawing/2014/main" id="{CA1A4DB6-B18B-553A-6650-69C2F5981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47" y="309238"/>
            <a:ext cx="6130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200" b="1" dirty="0">
                <a:solidFill>
                  <a:schemeClr val="bg1"/>
                </a:solidFill>
              </a:rPr>
              <a:t>What would you like?</a:t>
            </a:r>
            <a:endParaRPr lang="zh-HK" altLang="en-US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8" descr="C:\Users\utangv2\Documents\My Documents\LEAP\GPPT\Part 1_orange icon.jpg">
            <a:extLst>
              <a:ext uri="{FF2B5EF4-FFF2-40B4-BE49-F238E27FC236}">
                <a16:creationId xmlns:a16="http://schemas.microsoft.com/office/drawing/2014/main" id="{7C8B3CB3-49FA-5B9A-EB56-8BD38801B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30" b="89431" l="4833" r="95911">
                        <a14:foregroundMark x1="4833" y1="22764" x2="7435" y2="65854"/>
                        <a14:foregroundMark x1="13011" y1="40650" x2="52416" y2="42276"/>
                        <a14:foregroundMark x1="74349" y1="45528" x2="81041" y2="64228"/>
                        <a14:foregroundMark x1="68030" y1="43902" x2="29368" y2="56911"/>
                        <a14:foregroundMark x1="39405" y1="56911" x2="14126" y2="56911"/>
                        <a14:foregroundMark x1="59108" y1="45528" x2="59851" y2="56911"/>
                        <a14:foregroundMark x1="91078" y1="27642" x2="90706" y2="69106"/>
                        <a14:foregroundMark x1="95911" y1="21138" x2="94052" y2="74797"/>
                        <a14:foregroundMark x1="94796" y1="38211" x2="95167" y2="72358"/>
                        <a14:foregroundMark x1="63197" y1="54472" x2="38290" y2="6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56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utangv2\Documents\My Documents\LEAP\GPPT\Part 2_grey icon.jpg">
            <a:hlinkClick r:id="rId7" action="ppaction://hlinksldjump"/>
            <a:extLst>
              <a:ext uri="{FF2B5EF4-FFF2-40B4-BE49-F238E27FC236}">
                <a16:creationId xmlns:a16="http://schemas.microsoft.com/office/drawing/2014/main" id="{1B00F04C-686B-60A2-FE3E-F0F87FB54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30" b="89431" l="4833" r="95167">
                        <a14:foregroundMark x1="7435" y1="26016" x2="5204" y2="29268"/>
                        <a14:foregroundMark x1="11896" y1="36585" x2="68401" y2="45528"/>
                        <a14:foregroundMark x1="77323" y1="45528" x2="35688" y2="61789"/>
                        <a14:foregroundMark x1="91078" y1="27642" x2="91078" y2="49593"/>
                        <a14:foregroundMark x1="95167" y1="29268" x2="92937" y2="74797"/>
                        <a14:foregroundMark x1="83643" y1="39024" x2="63941" y2="5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83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49D57D56-D7ED-970E-5D54-11721D787DE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640" y="1820132"/>
            <a:ext cx="2050449" cy="3079129"/>
          </a:xfrm>
          <a:prstGeom prst="rect">
            <a:avLst/>
          </a:prstGeom>
        </p:spPr>
      </p:pic>
      <p:pic>
        <p:nvPicPr>
          <p:cNvPr id="24" name="Picture 3" descr="C:\Users\utangv2\Documents\My Documents\LEAP\hi-res\4A\Ch 6_reduced\image105.jpg">
            <a:extLst>
              <a:ext uri="{FF2B5EF4-FFF2-40B4-BE49-F238E27FC236}">
                <a16:creationId xmlns:a16="http://schemas.microsoft.com/office/drawing/2014/main" id="{6F8DB926-7716-0621-5F48-B1E6C3C28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871" y="3241746"/>
            <a:ext cx="1946103" cy="29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0AD5DF09-94EC-52E2-27B3-37C1FEEA0BBE}"/>
              </a:ext>
            </a:extLst>
          </p:cNvPr>
          <p:cNvSpPr/>
          <p:nvPr/>
        </p:nvSpPr>
        <p:spPr>
          <a:xfrm>
            <a:off x="9193884" y="4313412"/>
            <a:ext cx="1219200" cy="11144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" descr="https://assetlibrary.pearson.com/Public/66/ThumbnailLarge/8879e0b8-7bd3-4723-a5c6-eb57480ad177.jpg?0_0_0_0_27_75_115_159">
            <a:extLst>
              <a:ext uri="{FF2B5EF4-FFF2-40B4-BE49-F238E27FC236}">
                <a16:creationId xmlns:a16="http://schemas.microsoft.com/office/drawing/2014/main" id="{93463BE2-2B24-8DB6-4433-311B2C3A4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7053" b="73354" l="9859" r="89671">
                        <a14:foregroundMark x1="14554" y1="61129" x2="14554" y2="65831"/>
                        <a14:foregroundMark x1="15023" y1="68966" x2="18779" y2="69279"/>
                        <a14:foregroundMark x1="68075" y1="63009" x2="81690" y2="63950"/>
                        <a14:foregroundMark x1="83568" y1="66458" x2="85915" y2="70219"/>
                        <a14:foregroundMark x1="86854" y1="64263" x2="88263" y2="68339"/>
                        <a14:backgroundMark x1="33333" y1="58621" x2="45070" y2="6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176" b="29430"/>
          <a:stretch/>
        </p:blipFill>
        <p:spPr bwMode="auto">
          <a:xfrm>
            <a:off x="8884925" y="4818238"/>
            <a:ext cx="1939702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7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/>
          <p:cNvGrpSpPr>
            <a:grpSpLocks/>
          </p:cNvGrpSpPr>
          <p:nvPr/>
        </p:nvGrpSpPr>
        <p:grpSpPr bwMode="auto">
          <a:xfrm>
            <a:off x="3635576" y="1984720"/>
            <a:ext cx="4917876" cy="1050745"/>
            <a:chOff x="282587" y="1587115"/>
            <a:chExt cx="1424431" cy="1051759"/>
          </a:xfrm>
        </p:grpSpPr>
        <p:sp>
          <p:nvSpPr>
            <p:cNvPr id="31" name="圓角矩形圖說文字 8"/>
            <p:cNvSpPr>
              <a:spLocks noChangeArrowheads="1"/>
            </p:cNvSpPr>
            <p:nvPr/>
          </p:nvSpPr>
          <p:spPr bwMode="auto">
            <a:xfrm>
              <a:off x="282587" y="1587115"/>
              <a:ext cx="1424431" cy="1051759"/>
            </a:xfrm>
            <a:prstGeom prst="wedgeRoundRectCallout">
              <a:avLst>
                <a:gd name="adj1" fmla="val -57900"/>
                <a:gd name="adj2" fmla="val 32704"/>
                <a:gd name="adj3" fmla="val 16667"/>
              </a:avLst>
            </a:prstGeom>
            <a:solidFill>
              <a:srgbClr val="FFFFFF"/>
            </a:solidFill>
            <a:ln w="38100" cmpd="sng">
              <a:solidFill>
                <a:srgbClr val="00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  <a:defRPr/>
              </a:pPr>
              <a:endParaRPr lang="zh-HK" altLang="en-US" sz="1000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32" name="文字方塊 10"/>
            <p:cNvSpPr txBox="1">
              <a:spLocks noChangeArrowheads="1"/>
            </p:cNvSpPr>
            <p:nvPr/>
          </p:nvSpPr>
          <p:spPr bwMode="auto">
            <a:xfrm>
              <a:off x="306693" y="1668038"/>
              <a:ext cx="1358942" cy="955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zh-HK" sz="2800" dirty="0">
                  <a:solidFill>
                    <a:srgbClr val="0066FF"/>
                  </a:solidFill>
                  <a:latin typeface="Comic Sans MS" pitchFamily="66" charset="0"/>
                  <a:ea typeface="新細明體" charset="-120"/>
                </a:rPr>
                <a:t>Which</a:t>
              </a:r>
              <a:r>
                <a:rPr lang="en-US" altLang="zh-HK" sz="2800" dirty="0">
                  <a:solidFill>
                    <a:srgbClr val="000000"/>
                  </a:solidFill>
                  <a:latin typeface="Comic Sans MS" pitchFamily="66" charset="0"/>
                  <a:ea typeface="新細明體" charset="-120"/>
                </a:rPr>
                <a:t> </a:t>
              </a:r>
              <a:r>
                <a:rPr lang="en-US" altLang="zh-HK" sz="2800" dirty="0">
                  <a:latin typeface="Comic Sans MS" pitchFamily="66" charset="0"/>
                  <a:ea typeface="新細明體" charset="-120"/>
                </a:rPr>
                <a:t>would you like, salad </a:t>
              </a:r>
              <a:r>
                <a:rPr lang="en-US" altLang="zh-HK" sz="2800" dirty="0">
                  <a:solidFill>
                    <a:srgbClr val="0066FF"/>
                  </a:solidFill>
                  <a:latin typeface="Comic Sans MS" pitchFamily="66" charset="0"/>
                  <a:ea typeface="新細明體" charset="-120"/>
                </a:rPr>
                <a:t>or</a:t>
              </a:r>
              <a:r>
                <a:rPr lang="en-US" altLang="zh-HK" sz="2800" dirty="0">
                  <a:latin typeface="Comic Sans MS" pitchFamily="66" charset="0"/>
                  <a:ea typeface="新細明體" charset="-120"/>
                </a:rPr>
                <a:t> soup?</a:t>
              </a:r>
              <a:endParaRPr lang="zh-HK" altLang="en-US" sz="2800" dirty="0">
                <a:latin typeface="Comic Sans MS" pitchFamily="66" charset="0"/>
                <a:ea typeface="新細明體" charset="-12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BB0AEED9-5E90-24FB-4D6C-212C0390C5A0}"/>
              </a:ext>
            </a:extLst>
          </p:cNvPr>
          <p:cNvSpPr/>
          <p:nvPr/>
        </p:nvSpPr>
        <p:spPr>
          <a:xfrm>
            <a:off x="271118" y="195797"/>
            <a:ext cx="5437413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文字方塊 28">
            <a:extLst>
              <a:ext uri="{FF2B5EF4-FFF2-40B4-BE49-F238E27FC236}">
                <a16:creationId xmlns:a16="http://schemas.microsoft.com/office/drawing/2014/main" id="{CA1A4DB6-B18B-553A-6650-69C2F5981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47" y="309238"/>
            <a:ext cx="6130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200" b="1" dirty="0">
                <a:solidFill>
                  <a:schemeClr val="bg1"/>
                </a:solidFill>
              </a:rPr>
              <a:t>What would you like?</a:t>
            </a:r>
            <a:endParaRPr lang="zh-HK" altLang="en-US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8" descr="C:\Users\utangv2\Documents\My Documents\LEAP\GPPT\Part 1_orange icon.jpg">
            <a:extLst>
              <a:ext uri="{FF2B5EF4-FFF2-40B4-BE49-F238E27FC236}">
                <a16:creationId xmlns:a16="http://schemas.microsoft.com/office/drawing/2014/main" id="{7C8B3CB3-49FA-5B9A-EB56-8BD38801B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30" b="89431" l="4833" r="95911">
                        <a14:foregroundMark x1="4833" y1="22764" x2="7435" y2="65854"/>
                        <a14:foregroundMark x1="13011" y1="40650" x2="52416" y2="42276"/>
                        <a14:foregroundMark x1="74349" y1="45528" x2="81041" y2="64228"/>
                        <a14:foregroundMark x1="68030" y1="43902" x2="29368" y2="56911"/>
                        <a14:foregroundMark x1="39405" y1="56911" x2="14126" y2="56911"/>
                        <a14:foregroundMark x1="59108" y1="45528" x2="59851" y2="56911"/>
                        <a14:foregroundMark x1="91078" y1="27642" x2="90706" y2="69106"/>
                        <a14:foregroundMark x1="95911" y1="21138" x2="94052" y2="74797"/>
                        <a14:foregroundMark x1="94796" y1="38211" x2="95167" y2="72358"/>
                        <a14:foregroundMark x1="63197" y1="54472" x2="38290" y2="6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56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utangv2\Documents\My Documents\LEAP\GPPT\Part 2_grey icon.jpg">
            <a:hlinkClick r:id="rId5" action="ppaction://hlinksldjump"/>
            <a:extLst>
              <a:ext uri="{FF2B5EF4-FFF2-40B4-BE49-F238E27FC236}">
                <a16:creationId xmlns:a16="http://schemas.microsoft.com/office/drawing/2014/main" id="{1B00F04C-686B-60A2-FE3E-F0F87FB54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30" b="89431" l="4833" r="95167">
                        <a14:foregroundMark x1="7435" y1="26016" x2="5204" y2="29268"/>
                        <a14:foregroundMark x1="11896" y1="36585" x2="68401" y2="45528"/>
                        <a14:foregroundMark x1="77323" y1="45528" x2="35688" y2="61789"/>
                        <a14:foregroundMark x1="91078" y1="27642" x2="91078" y2="49593"/>
                        <a14:foregroundMark x1="95167" y1="29268" x2="92937" y2="74797"/>
                        <a14:foregroundMark x1="83643" y1="39024" x2="63941" y2="5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83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群組 28"/>
          <p:cNvGrpSpPr>
            <a:grpSpLocks/>
          </p:cNvGrpSpPr>
          <p:nvPr/>
        </p:nvGrpSpPr>
        <p:grpSpPr bwMode="auto">
          <a:xfrm>
            <a:off x="4383770" y="4585206"/>
            <a:ext cx="3918689" cy="684000"/>
            <a:chOff x="-261667" y="1561332"/>
            <a:chExt cx="1066534" cy="684660"/>
          </a:xfrm>
        </p:grpSpPr>
        <p:sp>
          <p:nvSpPr>
            <p:cNvPr id="28" name="圓角矩形圖說文字 8"/>
            <p:cNvSpPr>
              <a:spLocks noChangeArrowheads="1"/>
            </p:cNvSpPr>
            <p:nvPr/>
          </p:nvSpPr>
          <p:spPr bwMode="auto">
            <a:xfrm>
              <a:off x="-261667" y="1561332"/>
              <a:ext cx="1066534" cy="684660"/>
            </a:xfrm>
            <a:prstGeom prst="wedgeRoundRectCallout">
              <a:avLst>
                <a:gd name="adj1" fmla="val 59620"/>
                <a:gd name="adj2" fmla="val -46484"/>
                <a:gd name="adj3" fmla="val 16667"/>
              </a:avLst>
            </a:prstGeom>
            <a:solidFill>
              <a:srgbClr val="FFFFFF"/>
            </a:solidFill>
            <a:ln w="38100" cmpd="sng">
              <a:solidFill>
                <a:srgbClr val="008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  <a:defRPr/>
              </a:pPr>
              <a:endParaRPr lang="zh-HK" altLang="en-US" sz="1000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29" name="文字方塊 10"/>
            <p:cNvSpPr txBox="1">
              <a:spLocks noChangeArrowheads="1"/>
            </p:cNvSpPr>
            <p:nvPr/>
          </p:nvSpPr>
          <p:spPr bwMode="auto">
            <a:xfrm>
              <a:off x="-217597" y="1654152"/>
              <a:ext cx="1006618" cy="52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20000"/>
                </a:lnSpc>
                <a:buSzPct val="80000"/>
                <a:buFont typeface="Verdana" pitchFamily="34" charset="0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lnSpc>
                  <a:spcPct val="120000"/>
                </a:lnSpc>
                <a:buSzPct val="80000"/>
                <a:buFont typeface="Verdana" pitchFamily="34" charset="0"/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120000"/>
                </a:lnSpc>
                <a:buSzPct val="80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lnSpc>
                  <a:spcPct val="120000"/>
                </a:lnSpc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Arial" charset="0"/>
                <a:buChar char="○"/>
                <a:defRPr sz="20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zh-HK" sz="2800" dirty="0">
                  <a:latin typeface="Comic Sans MS" pitchFamily="66" charset="0"/>
                  <a:ea typeface="新細明體" charset="-120"/>
                </a:rPr>
                <a:t>I’d like </a:t>
              </a:r>
              <a:r>
                <a:rPr lang="en-US" altLang="zh-HK" sz="2800" dirty="0">
                  <a:solidFill>
                    <a:srgbClr val="000000"/>
                  </a:solidFill>
                  <a:latin typeface="Comic Sans MS" pitchFamily="66" charset="0"/>
                  <a:ea typeface="新細明體" charset="-120"/>
                </a:rPr>
                <a:t>salad, please.</a:t>
              </a:r>
              <a:endParaRPr lang="zh-HK" altLang="en-US" sz="28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endParaRP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75394EE0-FDDC-0806-4EB1-F45470FB953F}"/>
              </a:ext>
            </a:extLst>
          </p:cNvPr>
          <p:cNvGrpSpPr/>
          <p:nvPr/>
        </p:nvGrpSpPr>
        <p:grpSpPr>
          <a:xfrm>
            <a:off x="4545693" y="3247782"/>
            <a:ext cx="3449016" cy="970082"/>
            <a:chOff x="3037509" y="2029070"/>
            <a:chExt cx="3449016" cy="9700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圓角矩形 36">
              <a:extLst>
                <a:ext uri="{FF2B5EF4-FFF2-40B4-BE49-F238E27FC236}">
                  <a16:creationId xmlns:a16="http://schemas.microsoft.com/office/drawing/2014/main" id="{AE6A55D7-3922-08B1-FE6D-EF1DCB14DB2C}"/>
                </a:ext>
              </a:extLst>
            </p:cNvPr>
            <p:cNvSpPr/>
            <p:nvPr/>
          </p:nvSpPr>
          <p:spPr>
            <a:xfrm>
              <a:off x="3340098" y="2146301"/>
              <a:ext cx="2817935" cy="840152"/>
            </a:xfrm>
            <a:prstGeom prst="roundRect">
              <a:avLst/>
            </a:prstGeom>
            <a:solidFill>
              <a:srgbClr val="FFFF66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2"/>
                </a:solidFill>
              </a:endParaRPr>
            </a:p>
          </p:txBody>
        </p: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9C27E5F2-B604-E6A6-26EE-AB5A816D9F24}"/>
                </a:ext>
              </a:extLst>
            </p:cNvPr>
            <p:cNvGrpSpPr/>
            <p:nvPr/>
          </p:nvGrpSpPr>
          <p:grpSpPr>
            <a:xfrm>
              <a:off x="3037509" y="2029070"/>
              <a:ext cx="3449016" cy="970082"/>
              <a:chOff x="4345609" y="1355970"/>
              <a:chExt cx="3449016" cy="970082"/>
            </a:xfrm>
          </p:grpSpPr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4107DED-B740-BF2F-D1DF-AEF65ABD077F}"/>
                  </a:ext>
                </a:extLst>
              </p:cNvPr>
              <p:cNvSpPr txBox="1"/>
              <p:nvPr/>
            </p:nvSpPr>
            <p:spPr>
              <a:xfrm>
                <a:off x="4864099" y="1485900"/>
                <a:ext cx="2930526" cy="840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We use </a:t>
                </a:r>
                <a:r>
                  <a:rPr lang="en-US" sz="2400" i="1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or</a:t>
                </a:r>
                <a:r>
                  <a:rPr lang="en-US" sz="24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to link the two choices.</a:t>
                </a:r>
                <a:endParaRPr lang="en-GB" sz="2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4" name="Picture 2" descr="https://assetlibrary.pearson.com/Public/66/ThumbnailLarge/7fa46c4a-6a08-4545-8bf0-d22a74d74f9f.jpg?0_0_0_0_27_73_137_37">
                <a:extLst>
                  <a:ext uri="{FF2B5EF4-FFF2-40B4-BE49-F238E27FC236}">
                    <a16:creationId xmlns:a16="http://schemas.microsoft.com/office/drawing/2014/main" id="{AE37AAB7-5ECA-402B-5BC0-93F98A4E2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screen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87697" l="0" r="100000">
                            <a14:foregroundMark x1="34483" y1="45110" x2="37304" y2="48265"/>
                            <a14:foregroundMark x1="29781" y1="54259" x2="15674" y2="64353"/>
                            <a14:foregroundMark x1="47335" y1="12934" x2="44514" y2="182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4448" b="13394"/>
              <a:stretch/>
            </p:blipFill>
            <p:spPr bwMode="auto">
              <a:xfrm>
                <a:off x="4345609" y="1355970"/>
                <a:ext cx="556591" cy="55991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6028BD6F-230A-44F0-7B12-67E71164885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640" y="1820132"/>
            <a:ext cx="2050449" cy="3079129"/>
          </a:xfrm>
          <a:prstGeom prst="rect">
            <a:avLst/>
          </a:prstGeom>
        </p:spPr>
      </p:pic>
      <p:pic>
        <p:nvPicPr>
          <p:cNvPr id="7" name="Picture 3" descr="C:\Users\utangv2\Documents\My Documents\LEAP\hi-res\4A\Ch 6_reduced\image105.jpg">
            <a:extLst>
              <a:ext uri="{FF2B5EF4-FFF2-40B4-BE49-F238E27FC236}">
                <a16:creationId xmlns:a16="http://schemas.microsoft.com/office/drawing/2014/main" id="{FD35AD12-2AAA-C596-952A-37176596C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871" y="3241746"/>
            <a:ext cx="1946103" cy="29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6CC8BB0-3E90-0ECC-AE47-2C3EB3140E67}"/>
              </a:ext>
            </a:extLst>
          </p:cNvPr>
          <p:cNvSpPr/>
          <p:nvPr/>
        </p:nvSpPr>
        <p:spPr>
          <a:xfrm>
            <a:off x="9193884" y="4313412"/>
            <a:ext cx="1219200" cy="11144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 descr="https://assetlibrary.pearson.com/Public/66/ThumbnailLarge/8879e0b8-7bd3-4723-a5c6-eb57480ad177.jpg?0_0_0_0_27_75_115_159">
            <a:extLst>
              <a:ext uri="{FF2B5EF4-FFF2-40B4-BE49-F238E27FC236}">
                <a16:creationId xmlns:a16="http://schemas.microsoft.com/office/drawing/2014/main" id="{B23D4E29-05F5-6DBE-5A98-238A42970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7053" b="73354" l="9859" r="89671">
                        <a14:foregroundMark x1="14554" y1="61129" x2="14554" y2="65831"/>
                        <a14:foregroundMark x1="15023" y1="68966" x2="18779" y2="69279"/>
                        <a14:foregroundMark x1="68075" y1="63009" x2="81690" y2="63950"/>
                        <a14:foregroundMark x1="83568" y1="66458" x2="85915" y2="70219"/>
                        <a14:foregroundMark x1="86854" y1="64263" x2="88263" y2="68339"/>
                        <a14:backgroundMark x1="33333" y1="58621" x2="45070" y2="6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176" b="29430"/>
          <a:stretch/>
        </p:blipFill>
        <p:spPr bwMode="auto">
          <a:xfrm>
            <a:off x="8884925" y="4818238"/>
            <a:ext cx="1939702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20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408896">
            <a:off x="1720549" y="1624352"/>
            <a:ext cx="3125506" cy="39545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文字方塊 10"/>
          <p:cNvSpPr txBox="1">
            <a:spLocks noChangeArrowheads="1"/>
          </p:cNvSpPr>
          <p:nvPr/>
        </p:nvSpPr>
        <p:spPr bwMode="auto">
          <a:xfrm>
            <a:off x="4914901" y="1735199"/>
            <a:ext cx="1047750" cy="399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rPr>
              <a:t>W:</a:t>
            </a:r>
          </a:p>
          <a:p>
            <a:pPr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rPr>
              <a:t>S:</a:t>
            </a:r>
          </a:p>
          <a:p>
            <a:pPr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rPr>
              <a:t>W:</a:t>
            </a:r>
          </a:p>
          <a:p>
            <a:pPr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en-US" altLang="zh-HK" sz="2800" dirty="0">
              <a:solidFill>
                <a:srgbClr val="000000"/>
              </a:solidFill>
              <a:latin typeface="Comic Sans MS" pitchFamily="66" charset="0"/>
              <a:ea typeface="新細明體" charset="-120"/>
            </a:endParaRPr>
          </a:p>
          <a:p>
            <a:pPr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rPr>
              <a:t>S:</a:t>
            </a:r>
          </a:p>
          <a:p>
            <a:pPr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rPr>
              <a:t>W:</a:t>
            </a:r>
          </a:p>
          <a:p>
            <a:pPr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en-US" altLang="zh-HK" sz="2800" dirty="0">
              <a:solidFill>
                <a:srgbClr val="000000"/>
              </a:solidFill>
              <a:latin typeface="Comic Sans MS" pitchFamily="66" charset="0"/>
              <a:ea typeface="新細明體" charset="-120"/>
            </a:endParaRPr>
          </a:p>
          <a:p>
            <a:pPr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rPr>
              <a:t>S:</a:t>
            </a:r>
          </a:p>
        </p:txBody>
      </p:sp>
      <p:sp>
        <p:nvSpPr>
          <p:cNvPr id="43" name="文字方塊 10"/>
          <p:cNvSpPr txBox="1">
            <a:spLocks noChangeArrowheads="1"/>
          </p:cNvSpPr>
          <p:nvPr/>
        </p:nvSpPr>
        <p:spPr bwMode="auto">
          <a:xfrm>
            <a:off x="5423778" y="1735199"/>
            <a:ext cx="4844173" cy="444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rPr>
              <a:t>What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would</a:t>
            </a: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rPr>
              <a:t> you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like</a:t>
            </a: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rPr>
              <a:t>?</a:t>
            </a:r>
          </a:p>
          <a:p>
            <a:pPr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rPr>
              <a:t>I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’d like </a:t>
            </a: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rPr>
              <a:t>Set B, please.</a:t>
            </a:r>
          </a:p>
          <a:p>
            <a:pPr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Which</a:t>
            </a: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rPr>
              <a:t> </a:t>
            </a:r>
            <a:r>
              <a:rPr lang="en-US" altLang="zh-HK" sz="2800" dirty="0">
                <a:latin typeface="Comic Sans MS" pitchFamily="66" charset="0"/>
                <a:ea typeface="新細明體" charset="-120"/>
              </a:rPr>
              <a:t>would</a:t>
            </a: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rPr>
              <a:t> you </a:t>
            </a:r>
            <a:r>
              <a:rPr lang="en-US" altLang="zh-HK" sz="2800" dirty="0">
                <a:latin typeface="Comic Sans MS" pitchFamily="66" charset="0"/>
                <a:ea typeface="新細明體" charset="-120"/>
              </a:rPr>
              <a:t>like</a:t>
            </a: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rPr>
              <a:t>, salad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or</a:t>
            </a: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rPr>
              <a:t> soup?</a:t>
            </a:r>
          </a:p>
          <a:p>
            <a:pPr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zh-HK" sz="2800" dirty="0">
                <a:latin typeface="Comic Sans MS" pitchFamily="66" charset="0"/>
                <a:ea typeface="新細明體" charset="-120"/>
              </a:rPr>
              <a:t>I’d like </a:t>
            </a: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rPr>
              <a:t>soup, please.</a:t>
            </a:r>
          </a:p>
          <a:p>
            <a:pPr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Which</a:t>
            </a: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rPr>
              <a:t> </a:t>
            </a:r>
            <a:r>
              <a:rPr lang="en-US" altLang="zh-HK" sz="2800" dirty="0">
                <a:latin typeface="Comic Sans MS" pitchFamily="66" charset="0"/>
                <a:ea typeface="新細明體" charset="-120"/>
              </a:rPr>
              <a:t>would</a:t>
            </a: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rPr>
              <a:t> you </a:t>
            </a:r>
            <a:r>
              <a:rPr lang="en-US" altLang="zh-HK" sz="2800" dirty="0">
                <a:latin typeface="Comic Sans MS" pitchFamily="66" charset="0"/>
                <a:ea typeface="新細明體" charset="-120"/>
              </a:rPr>
              <a:t>like</a:t>
            </a: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rPr>
              <a:t>, macaroni </a:t>
            </a:r>
            <a:r>
              <a:rPr lang="en-US" altLang="zh-HK" sz="2800" dirty="0">
                <a:solidFill>
                  <a:srgbClr val="0066FF"/>
                </a:solidFill>
                <a:latin typeface="Comic Sans MS" pitchFamily="66" charset="0"/>
                <a:ea typeface="新細明體" charset="-120"/>
              </a:rPr>
              <a:t>or</a:t>
            </a: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rPr>
              <a:t> fried rice?</a:t>
            </a:r>
          </a:p>
          <a:p>
            <a:pPr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zh-HK" sz="2800" dirty="0">
                <a:latin typeface="Comic Sans MS" pitchFamily="66" charset="0"/>
                <a:ea typeface="新細明體" charset="-120"/>
              </a:rPr>
              <a:t>I’d like </a:t>
            </a:r>
            <a:r>
              <a:rPr lang="en-US" altLang="zh-HK" sz="2800" dirty="0">
                <a:solidFill>
                  <a:srgbClr val="000000"/>
                </a:solidFill>
                <a:latin typeface="Comic Sans MS" pitchFamily="66" charset="0"/>
                <a:ea typeface="新細明體" charset="-120"/>
              </a:rPr>
              <a:t>fried rice, please. </a:t>
            </a:r>
          </a:p>
          <a:p>
            <a:pPr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zh-HK" altLang="en-US" sz="2800" dirty="0">
              <a:solidFill>
                <a:schemeClr val="bg2"/>
              </a:solidFill>
              <a:latin typeface="Comic Sans MS" pitchFamily="66" charset="0"/>
              <a:ea typeface="新細明體" charset="-120"/>
            </a:endParaRPr>
          </a:p>
        </p:txBody>
      </p:sp>
      <p:sp>
        <p:nvSpPr>
          <p:cNvPr id="51" name="文字方塊 10"/>
          <p:cNvSpPr txBox="1">
            <a:spLocks noChangeArrowheads="1"/>
          </p:cNvSpPr>
          <p:nvPr/>
        </p:nvSpPr>
        <p:spPr bwMode="auto">
          <a:xfrm>
            <a:off x="5029202" y="773175"/>
            <a:ext cx="775214" cy="54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zh-HK" dirty="0">
                <a:solidFill>
                  <a:srgbClr val="000000"/>
                </a:solidFill>
                <a:latin typeface="+mn-lt"/>
                <a:ea typeface="新細明體" charset="-120"/>
              </a:rPr>
              <a:t>W=</a:t>
            </a:r>
          </a:p>
        </p:txBody>
      </p:sp>
      <p:sp>
        <p:nvSpPr>
          <p:cNvPr id="56" name="文字方塊 10"/>
          <p:cNvSpPr txBox="1">
            <a:spLocks noChangeArrowheads="1"/>
          </p:cNvSpPr>
          <p:nvPr/>
        </p:nvSpPr>
        <p:spPr bwMode="auto">
          <a:xfrm>
            <a:off x="5524501" y="1239900"/>
            <a:ext cx="1009650" cy="52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zh-HK" dirty="0">
                <a:solidFill>
                  <a:srgbClr val="000000"/>
                </a:solidFill>
                <a:latin typeface="+mn-lt"/>
                <a:ea typeface="新細明體" charset="-120"/>
              </a:rPr>
              <a:t>Waiter</a:t>
            </a:r>
          </a:p>
        </p:txBody>
      </p:sp>
      <p:sp>
        <p:nvSpPr>
          <p:cNvPr id="61" name="文字方塊 10"/>
          <p:cNvSpPr txBox="1">
            <a:spLocks noChangeArrowheads="1"/>
          </p:cNvSpPr>
          <p:nvPr/>
        </p:nvSpPr>
        <p:spPr bwMode="auto">
          <a:xfrm>
            <a:off x="6686550" y="773175"/>
            <a:ext cx="847725" cy="52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zh-HK" dirty="0">
                <a:solidFill>
                  <a:srgbClr val="000000"/>
                </a:solidFill>
                <a:latin typeface="+mn-lt"/>
                <a:ea typeface="新細明體" charset="-120"/>
              </a:rPr>
              <a:t>S=</a:t>
            </a:r>
          </a:p>
        </p:txBody>
      </p:sp>
      <p:sp>
        <p:nvSpPr>
          <p:cNvPr id="62" name="橢圓 61"/>
          <p:cNvSpPr/>
          <p:nvPr/>
        </p:nvSpPr>
        <p:spPr>
          <a:xfrm rot="21337370">
            <a:off x="1943101" y="2152651"/>
            <a:ext cx="2628900" cy="9620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橢圓 62"/>
          <p:cNvSpPr/>
          <p:nvPr/>
        </p:nvSpPr>
        <p:spPr>
          <a:xfrm rot="21337370">
            <a:off x="1962150" y="3257551"/>
            <a:ext cx="2628900" cy="9620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矩形 1">
            <a:extLst>
              <a:ext uri="{FF2B5EF4-FFF2-40B4-BE49-F238E27FC236}">
                <a16:creationId xmlns:a16="http://schemas.microsoft.com/office/drawing/2014/main" id="{A3DF39D9-47CD-9631-E020-AC04EF56D966}"/>
              </a:ext>
            </a:extLst>
          </p:cNvPr>
          <p:cNvSpPr/>
          <p:nvPr/>
        </p:nvSpPr>
        <p:spPr>
          <a:xfrm>
            <a:off x="271118" y="195797"/>
            <a:ext cx="2160000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文字方塊 28">
            <a:extLst>
              <a:ext uri="{FF2B5EF4-FFF2-40B4-BE49-F238E27FC236}">
                <a16:creationId xmlns:a16="http://schemas.microsoft.com/office/drawing/2014/main" id="{6AEE60A5-F60A-24EF-29BC-823D48CB1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47" y="309238"/>
            <a:ext cx="6130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200" b="1" dirty="0">
                <a:solidFill>
                  <a:schemeClr val="bg1"/>
                </a:solidFill>
              </a:rPr>
              <a:t>Review</a:t>
            </a:r>
            <a:endParaRPr lang="zh-HK" alt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8" descr="C:\Users\utangv2\Documents\My Documents\LEAP\GPPT\Part 1_orange icon.jpg">
            <a:extLst>
              <a:ext uri="{FF2B5EF4-FFF2-40B4-BE49-F238E27FC236}">
                <a16:creationId xmlns:a16="http://schemas.microsoft.com/office/drawing/2014/main" id="{A7804603-89BC-61A8-FD01-C813B3E0E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30" b="89431" l="4833" r="95911">
                        <a14:foregroundMark x1="4833" y1="22764" x2="7435" y2="65854"/>
                        <a14:foregroundMark x1="13011" y1="40650" x2="52416" y2="42276"/>
                        <a14:foregroundMark x1="74349" y1="45528" x2="81041" y2="64228"/>
                        <a14:foregroundMark x1="68030" y1="43902" x2="29368" y2="56911"/>
                        <a14:foregroundMark x1="39405" y1="56911" x2="14126" y2="56911"/>
                        <a14:foregroundMark x1="59108" y1="45528" x2="59851" y2="56911"/>
                        <a14:foregroundMark x1="91078" y1="27642" x2="90706" y2="69106"/>
                        <a14:foregroundMark x1="95911" y1="21138" x2="94052" y2="74797"/>
                        <a14:foregroundMark x1="94796" y1="38211" x2="95167" y2="72358"/>
                        <a14:foregroundMark x1="63197" y1="54472" x2="38290" y2="6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56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utangv2\Documents\My Documents\LEAP\GPPT\Part 2_grey icon.jpg">
            <a:hlinkClick r:id="rId6" action="ppaction://hlinksldjump"/>
            <a:extLst>
              <a:ext uri="{FF2B5EF4-FFF2-40B4-BE49-F238E27FC236}">
                <a16:creationId xmlns:a16="http://schemas.microsoft.com/office/drawing/2014/main" id="{2A5EE426-1D04-DEA2-B3FE-105BD07A6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30" b="89431" l="4833" r="95167">
                        <a14:foregroundMark x1="7435" y1="26016" x2="5204" y2="29268"/>
                        <a14:foregroundMark x1="11896" y1="36585" x2="68401" y2="45528"/>
                        <a14:foregroundMark x1="77323" y1="45528" x2="35688" y2="61789"/>
                        <a14:foregroundMark x1="91078" y1="27642" x2="91078" y2="49593"/>
                        <a14:foregroundMark x1="95167" y1="29268" x2="92937" y2="74797"/>
                        <a14:foregroundMark x1="83643" y1="39024" x2="63941" y2="5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83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F789C1D-928A-B9C4-A36A-94783D044A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0235" y="471860"/>
            <a:ext cx="847725" cy="945969"/>
          </a:xfrm>
          <a:prstGeom prst="rect">
            <a:avLst/>
          </a:prstGeom>
        </p:spPr>
      </p:pic>
      <p:pic>
        <p:nvPicPr>
          <p:cNvPr id="2" name="Picture 2" descr="https://assetlibrary.pearson.com/Public/66/ThumbnailLarge/1637e00e-0e65-4158-b5f8-8b426e25c2bb.jpg?0_0_0_0_27_9_46_108">
            <a:extLst>
              <a:ext uri="{FF2B5EF4-FFF2-40B4-BE49-F238E27FC236}">
                <a16:creationId xmlns:a16="http://schemas.microsoft.com/office/drawing/2014/main" id="{C62D0B34-0B0B-E1DC-83ED-E4BA85900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9237" y="676391"/>
            <a:ext cx="1098185" cy="73327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10">
            <a:extLst>
              <a:ext uri="{FF2B5EF4-FFF2-40B4-BE49-F238E27FC236}">
                <a16:creationId xmlns:a16="http://schemas.microsoft.com/office/drawing/2014/main" id="{3FABF066-F290-E531-AC95-22911C7E2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294" y="1224786"/>
            <a:ext cx="1009650" cy="52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zh-HK" dirty="0">
                <a:solidFill>
                  <a:srgbClr val="000000"/>
                </a:solidFill>
                <a:latin typeface="+mn-lt"/>
                <a:ea typeface="新細明體" charset="-120"/>
              </a:rPr>
              <a:t>Sally</a:t>
            </a:r>
          </a:p>
        </p:txBody>
      </p:sp>
    </p:spTree>
    <p:extLst>
      <p:ext uri="{BB962C8B-B14F-4D97-AF65-F5344CB8AC3E}">
        <p14:creationId xmlns:p14="http://schemas.microsoft.com/office/powerpoint/2010/main" val="402823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uiExpand="1" build="p"/>
      <p:bldP spid="62" grpId="0" animBg="1"/>
      <p:bldP spid="62" grpId="1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圓角矩形 19"/>
          <p:cNvSpPr/>
          <p:nvPr/>
        </p:nvSpPr>
        <p:spPr>
          <a:xfrm>
            <a:off x="517793" y="1106501"/>
            <a:ext cx="10987200" cy="5040000"/>
          </a:xfrm>
          <a:prstGeom prst="roundRect">
            <a:avLst>
              <a:gd name="adj" fmla="val 451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文字方塊 28"/>
          <p:cNvSpPr txBox="1">
            <a:spLocks noChangeArrowheads="1"/>
          </p:cNvSpPr>
          <p:nvPr/>
        </p:nvSpPr>
        <p:spPr bwMode="auto">
          <a:xfrm>
            <a:off x="813780" y="1366189"/>
            <a:ext cx="10094852" cy="97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542925" indent="-542925" eaLnBrk="1" hangingPunct="1">
              <a:lnSpc>
                <a:spcPct val="100000"/>
              </a:lnSpc>
              <a:buSzTx/>
              <a:tabLst>
                <a:tab pos="542925" algn="l"/>
              </a:tabLst>
            </a:pPr>
            <a:r>
              <a:rPr lang="en-US" altLang="zh-HK" sz="2800" dirty="0">
                <a:solidFill>
                  <a:srgbClr val="000000"/>
                </a:solidFill>
              </a:rPr>
              <a:t>1. 	There is one mistake in each sentence. Circle the mistakes and correct them.</a:t>
            </a:r>
            <a:endParaRPr lang="zh-HK" altLang="en-US" sz="2800" dirty="0">
              <a:solidFill>
                <a:srgbClr val="000000"/>
              </a:solidFill>
            </a:endParaRPr>
          </a:p>
        </p:txBody>
      </p:sp>
      <p:sp>
        <p:nvSpPr>
          <p:cNvPr id="26" name="文字方塊 10"/>
          <p:cNvSpPr txBox="1">
            <a:spLocks noChangeArrowheads="1"/>
          </p:cNvSpPr>
          <p:nvPr/>
        </p:nvSpPr>
        <p:spPr bwMode="auto">
          <a:xfrm>
            <a:off x="1040337" y="3085219"/>
            <a:ext cx="8059532" cy="122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itchFamily="34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4700"/>
              </a:lnSpc>
              <a:buSzTx/>
              <a:tabLst>
                <a:tab pos="1349375" algn="l"/>
                <a:tab pos="1611313" algn="l"/>
                <a:tab pos="2235200" algn="l"/>
                <a:tab pos="2511425" algn="l"/>
              </a:tabLst>
            </a:pPr>
            <a:r>
              <a:rPr lang="en-US" altLang="zh-HK" sz="2800" dirty="0">
                <a:solidFill>
                  <a:srgbClr val="000000"/>
                </a:solidFill>
                <a:cs typeface="Arial" charset="0"/>
              </a:rPr>
              <a:t>Waiter	:	</a:t>
            </a:r>
            <a:r>
              <a:rPr lang="en-US" altLang="zh-HK" sz="2800" dirty="0">
                <a:cs typeface="Arial" charset="0"/>
              </a:rPr>
              <a:t>Which would </a:t>
            </a:r>
            <a:r>
              <a:rPr lang="en-US" altLang="zh-HK" sz="2800" dirty="0">
                <a:solidFill>
                  <a:srgbClr val="000000"/>
                </a:solidFill>
                <a:cs typeface="Arial" charset="0"/>
              </a:rPr>
              <a:t>you like?</a:t>
            </a:r>
          </a:p>
          <a:p>
            <a:pPr eaLnBrk="1" hangingPunct="1">
              <a:lnSpc>
                <a:spcPts val="4700"/>
              </a:lnSpc>
              <a:buSzTx/>
              <a:tabLst>
                <a:tab pos="1349375" algn="l"/>
                <a:tab pos="1611313" algn="l"/>
                <a:tab pos="2235200" algn="l"/>
                <a:tab pos="2511425" algn="l"/>
              </a:tabLst>
            </a:pPr>
            <a:r>
              <a:rPr lang="en-US" altLang="zh-HK" sz="2800" dirty="0">
                <a:solidFill>
                  <a:srgbClr val="000000"/>
                </a:solidFill>
                <a:cs typeface="Arial" charset="0"/>
              </a:rPr>
              <a:t>Ben	:	I like beef curry with rice, please.</a:t>
            </a:r>
            <a:endParaRPr lang="en-US" altLang="zh-HK" sz="2800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2610328" y="3776742"/>
            <a:ext cx="412590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橢圓 14"/>
          <p:cNvSpPr/>
          <p:nvPr/>
        </p:nvSpPr>
        <p:spPr>
          <a:xfrm>
            <a:off x="2700862" y="3160921"/>
            <a:ext cx="1213177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文字方塊 15"/>
          <p:cNvSpPr txBox="1"/>
          <p:nvPr/>
        </p:nvSpPr>
        <p:spPr>
          <a:xfrm>
            <a:off x="2684280" y="2712024"/>
            <a:ext cx="111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What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488318" y="4304075"/>
            <a:ext cx="795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I’d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矩形 1">
            <a:extLst>
              <a:ext uri="{FF2B5EF4-FFF2-40B4-BE49-F238E27FC236}">
                <a16:creationId xmlns:a16="http://schemas.microsoft.com/office/drawing/2014/main" id="{9A3ACBD5-1F44-15F3-41C7-CFE127AF7652}"/>
              </a:ext>
            </a:extLst>
          </p:cNvPr>
          <p:cNvSpPr/>
          <p:nvPr/>
        </p:nvSpPr>
        <p:spPr>
          <a:xfrm>
            <a:off x="271118" y="195797"/>
            <a:ext cx="3780000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文字方塊 28">
            <a:extLst>
              <a:ext uri="{FF2B5EF4-FFF2-40B4-BE49-F238E27FC236}">
                <a16:creationId xmlns:a16="http://schemas.microsoft.com/office/drawing/2014/main" id="{DF0AE162-D260-9B50-CF44-821541B5C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28" y="294247"/>
            <a:ext cx="3376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600" b="1" dirty="0">
                <a:solidFill>
                  <a:srgbClr val="FFFF00"/>
                </a:solidFill>
              </a:rPr>
              <a:t>Quick Check</a:t>
            </a:r>
            <a:endParaRPr lang="zh-HK" altLang="en-US" sz="3600" b="1" dirty="0">
              <a:solidFill>
                <a:srgbClr val="FFFF00"/>
              </a:solidFill>
            </a:endParaRPr>
          </a:p>
        </p:txBody>
      </p:sp>
      <p:pic>
        <p:nvPicPr>
          <p:cNvPr id="6" name="Picture 8" descr="C:\Users\utangv2\Documents\My Documents\LEAP\GPPT\Part 1_orange icon.jpg">
            <a:extLst>
              <a:ext uri="{FF2B5EF4-FFF2-40B4-BE49-F238E27FC236}">
                <a16:creationId xmlns:a16="http://schemas.microsoft.com/office/drawing/2014/main" id="{1A5A1AA6-B558-5D70-F2DA-95599CAA3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30" b="89431" l="4833" r="95911">
                        <a14:foregroundMark x1="4833" y1="22764" x2="7435" y2="65854"/>
                        <a14:foregroundMark x1="13011" y1="40650" x2="52416" y2="42276"/>
                        <a14:foregroundMark x1="74349" y1="45528" x2="81041" y2="64228"/>
                        <a14:foregroundMark x1="68030" y1="43902" x2="29368" y2="56911"/>
                        <a14:foregroundMark x1="39405" y1="56911" x2="14126" y2="56911"/>
                        <a14:foregroundMark x1="59108" y1="45528" x2="59851" y2="56911"/>
                        <a14:foregroundMark x1="91078" y1="27642" x2="90706" y2="69106"/>
                        <a14:foregroundMark x1="95911" y1="21138" x2="94052" y2="74797"/>
                        <a14:foregroundMark x1="94796" y1="38211" x2="95167" y2="72358"/>
                        <a14:foregroundMark x1="63197" y1="54472" x2="38290" y2="6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56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utangv2\Documents\My Documents\LEAP\GPPT\Part 2_grey icon.jpg">
            <a:hlinkClick r:id="rId5" action="ppaction://hlinksldjump"/>
            <a:extLst>
              <a:ext uri="{FF2B5EF4-FFF2-40B4-BE49-F238E27FC236}">
                <a16:creationId xmlns:a16="http://schemas.microsoft.com/office/drawing/2014/main" id="{D70924EF-5D54-77DE-E2A4-F7C619208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30" b="89431" l="4833" r="95167">
                        <a14:foregroundMark x1="7435" y1="26016" x2="5204" y2="29268"/>
                        <a14:foregroundMark x1="11896" y1="36585" x2="68401" y2="45528"/>
                        <a14:foregroundMark x1="77323" y1="45528" x2="35688" y2="61789"/>
                        <a14:foregroundMark x1="91078" y1="27642" x2="91078" y2="49593"/>
                        <a14:foregroundMark x1="95167" y1="29268" x2="92937" y2="74797"/>
                        <a14:foregroundMark x1="83643" y1="39024" x2="63941" y2="5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83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84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19">
            <a:extLst>
              <a:ext uri="{FF2B5EF4-FFF2-40B4-BE49-F238E27FC236}">
                <a16:creationId xmlns:a16="http://schemas.microsoft.com/office/drawing/2014/main" id="{2497E8A9-EB53-0525-BBDC-E67AFFEDED61}"/>
              </a:ext>
            </a:extLst>
          </p:cNvPr>
          <p:cNvSpPr/>
          <p:nvPr/>
        </p:nvSpPr>
        <p:spPr>
          <a:xfrm>
            <a:off x="517793" y="1106501"/>
            <a:ext cx="10987200" cy="5040000"/>
          </a:xfrm>
          <a:prstGeom prst="roundRect">
            <a:avLst>
              <a:gd name="adj" fmla="val 451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文字方塊 10"/>
          <p:cNvSpPr txBox="1">
            <a:spLocks noChangeArrowheads="1"/>
          </p:cNvSpPr>
          <p:nvPr/>
        </p:nvSpPr>
        <p:spPr bwMode="auto">
          <a:xfrm>
            <a:off x="2500475" y="4565212"/>
            <a:ext cx="7644297" cy="11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itchFamily="34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itchFamily="34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4200"/>
              </a:lnSpc>
              <a:spcBef>
                <a:spcPts val="600"/>
              </a:spcBef>
              <a:buSzTx/>
              <a:tabLst>
                <a:tab pos="447675" algn="l"/>
              </a:tabLst>
            </a:pPr>
            <a:r>
              <a:rPr lang="en-US" altLang="zh-HK" sz="2800" dirty="0">
                <a:solidFill>
                  <a:srgbClr val="000000"/>
                </a:solidFill>
                <a:cs typeface="Arial" charset="0"/>
              </a:rPr>
              <a:t>A:	_____________ like?</a:t>
            </a:r>
          </a:p>
          <a:p>
            <a:pPr eaLnBrk="1" hangingPunct="1">
              <a:lnSpc>
                <a:spcPts val="4200"/>
              </a:lnSpc>
              <a:spcBef>
                <a:spcPts val="600"/>
              </a:spcBef>
              <a:buSzTx/>
              <a:tabLst>
                <a:tab pos="447675" algn="l"/>
              </a:tabLst>
            </a:pPr>
            <a:r>
              <a:rPr lang="en-US" altLang="zh-HK" sz="2800" dirty="0">
                <a:solidFill>
                  <a:srgbClr val="000000"/>
                </a:solidFill>
                <a:cs typeface="Arial" charset="0"/>
              </a:rPr>
              <a:t>B:	</a:t>
            </a:r>
            <a:r>
              <a:rPr lang="en-US" altLang="zh-HK" sz="2800" dirty="0">
                <a:cs typeface="Arial" charset="0"/>
              </a:rPr>
              <a:t>_______ tuna salad and coffee, please.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178908" y="5194499"/>
            <a:ext cx="136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I’d like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070266" y="4544535"/>
            <a:ext cx="3053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What would you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2" descr="C:\Users\utangv2\Documents\My Documents\LEAP\hi-res\4A\Ch 6_reduced\image1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370" y="1953990"/>
            <a:ext cx="3386045" cy="252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5A710A8-ADBB-A4BB-AF36-44A5D24C8A11}"/>
              </a:ext>
            </a:extLst>
          </p:cNvPr>
          <p:cNvSpPr/>
          <p:nvPr/>
        </p:nvSpPr>
        <p:spPr>
          <a:xfrm>
            <a:off x="271118" y="195797"/>
            <a:ext cx="3780000" cy="797197"/>
          </a:xfrm>
          <a:custGeom>
            <a:avLst/>
            <a:gdLst>
              <a:gd name="connsiteX0" fmla="*/ 0 w 3797300"/>
              <a:gd name="connsiteY0" fmla="*/ 0 h 797197"/>
              <a:gd name="connsiteX1" fmla="*/ 3797300 w 3797300"/>
              <a:gd name="connsiteY1" fmla="*/ 0 h 797197"/>
              <a:gd name="connsiteX2" fmla="*/ 3797300 w 3797300"/>
              <a:gd name="connsiteY2" fmla="*/ 797197 h 797197"/>
              <a:gd name="connsiteX3" fmla="*/ 0 w 3797300"/>
              <a:gd name="connsiteY3" fmla="*/ 797197 h 797197"/>
              <a:gd name="connsiteX4" fmla="*/ 0 w 3797300"/>
              <a:gd name="connsiteY4" fmla="*/ 0 h 797197"/>
              <a:gd name="connsiteX0" fmla="*/ 0 w 3901802"/>
              <a:gd name="connsiteY0" fmla="*/ 0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0 w 3901802"/>
              <a:gd name="connsiteY4" fmla="*/ 0 h 797197"/>
              <a:gd name="connsiteX0" fmla="*/ 26126 w 3901802"/>
              <a:gd name="connsiteY0" fmla="*/ 26126 h 797197"/>
              <a:gd name="connsiteX1" fmla="*/ 3797300 w 3901802"/>
              <a:gd name="connsiteY1" fmla="*/ 0 h 797197"/>
              <a:gd name="connsiteX2" fmla="*/ 3901802 w 3901802"/>
              <a:gd name="connsiteY2" fmla="*/ 797197 h 797197"/>
              <a:gd name="connsiteX3" fmla="*/ 0 w 3901802"/>
              <a:gd name="connsiteY3" fmla="*/ 797197 h 797197"/>
              <a:gd name="connsiteX4" fmla="*/ 26126 w 3901802"/>
              <a:gd name="connsiteY4" fmla="*/ 26126 h 79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1802" h="797197">
                <a:moveTo>
                  <a:pt x="26126" y="26126"/>
                </a:moveTo>
                <a:lnTo>
                  <a:pt x="3797300" y="0"/>
                </a:lnTo>
                <a:lnTo>
                  <a:pt x="3901802" y="797197"/>
                </a:lnTo>
                <a:lnTo>
                  <a:pt x="0" y="797197"/>
                </a:lnTo>
                <a:lnTo>
                  <a:pt x="26126" y="26126"/>
                </a:lnTo>
                <a:close/>
              </a:path>
            </a:pathLst>
          </a:custGeom>
          <a:solidFill>
            <a:srgbClr val="EF861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文字方塊 28">
            <a:extLst>
              <a:ext uri="{FF2B5EF4-FFF2-40B4-BE49-F238E27FC236}">
                <a16:creationId xmlns:a16="http://schemas.microsoft.com/office/drawing/2014/main" id="{F2819069-26C4-0F81-78D4-222901C0A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28" y="294247"/>
            <a:ext cx="3376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n-US" altLang="zh-HK" sz="3600" b="1" dirty="0">
                <a:solidFill>
                  <a:srgbClr val="FFFF00"/>
                </a:solidFill>
              </a:rPr>
              <a:t>Quick Check</a:t>
            </a:r>
            <a:endParaRPr lang="zh-HK" altLang="en-US" sz="3600" b="1" dirty="0">
              <a:solidFill>
                <a:srgbClr val="FFFF00"/>
              </a:solidFill>
            </a:endParaRPr>
          </a:p>
        </p:txBody>
      </p:sp>
      <p:sp>
        <p:nvSpPr>
          <p:cNvPr id="6" name="文字方塊 28">
            <a:extLst>
              <a:ext uri="{FF2B5EF4-FFF2-40B4-BE49-F238E27FC236}">
                <a16:creationId xmlns:a16="http://schemas.microsoft.com/office/drawing/2014/main" id="{73816110-D9D8-62A3-C1E9-2A803D37B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80" y="1366189"/>
            <a:ext cx="100948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itchFamily="34" charset="0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542925" indent="-542925" eaLnBrk="1" hangingPunct="1">
              <a:lnSpc>
                <a:spcPct val="100000"/>
              </a:lnSpc>
              <a:buSzTx/>
              <a:tabLst>
                <a:tab pos="542925" algn="l"/>
              </a:tabLst>
            </a:pPr>
            <a:r>
              <a:rPr lang="en-US" altLang="zh-HK" sz="2800" dirty="0">
                <a:solidFill>
                  <a:srgbClr val="000000"/>
                </a:solidFill>
              </a:rPr>
              <a:t>2. 	Fill in the blanks.</a:t>
            </a:r>
            <a:endParaRPr lang="zh-HK" altLang="en-US" sz="2800" dirty="0">
              <a:solidFill>
                <a:srgbClr val="000000"/>
              </a:solidFill>
            </a:endParaRPr>
          </a:p>
        </p:txBody>
      </p:sp>
      <p:pic>
        <p:nvPicPr>
          <p:cNvPr id="7" name="Picture 8" descr="C:\Users\utangv2\Documents\My Documents\LEAP\GPPT\Part 1_orange icon.jpg">
            <a:extLst>
              <a:ext uri="{FF2B5EF4-FFF2-40B4-BE49-F238E27FC236}">
                <a16:creationId xmlns:a16="http://schemas.microsoft.com/office/drawing/2014/main" id="{9640D278-846D-A16F-8CE5-F2B8B559C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30" b="89431" l="4833" r="95911">
                        <a14:foregroundMark x1="4833" y1="22764" x2="7435" y2="65854"/>
                        <a14:foregroundMark x1="13011" y1="40650" x2="52416" y2="42276"/>
                        <a14:foregroundMark x1="74349" y1="45528" x2="81041" y2="64228"/>
                        <a14:foregroundMark x1="68030" y1="43902" x2="29368" y2="56911"/>
                        <a14:foregroundMark x1="39405" y1="56911" x2="14126" y2="56911"/>
                        <a14:foregroundMark x1="59108" y1="45528" x2="59851" y2="56911"/>
                        <a14:foregroundMark x1="91078" y1="27642" x2="90706" y2="69106"/>
                        <a14:foregroundMark x1="95911" y1="21138" x2="94052" y2="74797"/>
                        <a14:foregroundMark x1="94796" y1="38211" x2="95167" y2="72358"/>
                        <a14:foregroundMark x1="63197" y1="54472" x2="38290" y2="6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56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utangv2\Documents\My Documents\LEAP\GPPT\Part 2_grey icon.jpg">
            <a:hlinkClick r:id="rId6" action="ppaction://hlinksldjump"/>
            <a:extLst>
              <a:ext uri="{FF2B5EF4-FFF2-40B4-BE49-F238E27FC236}">
                <a16:creationId xmlns:a16="http://schemas.microsoft.com/office/drawing/2014/main" id="{BF00BD11-EA81-74DB-05D7-E58E930D9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30" b="89431" l="4833" r="95167">
                        <a14:foregroundMark x1="7435" y1="26016" x2="5204" y2="29268"/>
                        <a14:foregroundMark x1="11896" y1="36585" x2="68401" y2="45528"/>
                        <a14:foregroundMark x1="77323" y1="45528" x2="35688" y2="61789"/>
                        <a14:foregroundMark x1="91078" y1="27642" x2="91078" y2="49593"/>
                        <a14:foregroundMark x1="95167" y1="29268" x2="92937" y2="74797"/>
                        <a14:foregroundMark x1="83643" y1="39024" x2="63941" y2="5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8334" y="6254822"/>
            <a:ext cx="1119138" cy="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46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272f4c-6868-450d-b92c-fe9379541044" xsi:nil="true"/>
    <lcf76f155ced4ddcb4097134ff3c332f xmlns="29be644b-5e4f-49fa-a0ad-cc9dfdad035c">
      <Terms xmlns="http://schemas.microsoft.com/office/infopath/2007/PartnerControls"/>
    </lcf76f155ced4ddcb4097134ff3c332f>
    <SharedWithUsers xmlns="cf272f4c-6868-450d-b92c-fe9379541044">
      <UserInfo>
        <DisplayName/>
        <AccountId xsi:nil="true"/>
        <AccountType/>
      </UserInfo>
    </SharedWithUsers>
    <MediaLengthInSeconds xmlns="29be644b-5e4f-49fa-a0ad-cc9dfdad035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FD1B48D37804783D17472D012FCF0" ma:contentTypeVersion="12" ma:contentTypeDescription="Create a new document." ma:contentTypeScope="" ma:versionID="1496a34548496356a7457aaf601f5b89">
  <xsd:schema xmlns:xsd="http://www.w3.org/2001/XMLSchema" xmlns:xs="http://www.w3.org/2001/XMLSchema" xmlns:p="http://schemas.microsoft.com/office/2006/metadata/properties" xmlns:ns2="29be644b-5e4f-49fa-a0ad-cc9dfdad035c" xmlns:ns3="cf272f4c-6868-450d-b92c-fe9379541044" targetNamespace="http://schemas.microsoft.com/office/2006/metadata/properties" ma:root="true" ma:fieldsID="02001c81c0f4ebedccd878c7a8234d50" ns2:_="" ns3:_="">
    <xsd:import namespace="29be644b-5e4f-49fa-a0ad-cc9dfdad035c"/>
    <xsd:import namespace="cf272f4c-6868-450d-b92c-fe93795410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e644b-5e4f-49fa-a0ad-cc9dfdad03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72f4c-6868-450d-b92c-fe937954104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09a6e0a-5fc0-44ea-a52d-d7072c3bf732}" ma:internalName="TaxCatchAll" ma:showField="CatchAllData" ma:web="cf272f4c-6868-450d-b92c-fe93795410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AAFA46-08C7-41B7-9AFB-0EA57778A8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2CED40-2879-40DE-8F96-BF871D415A95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d3d89865-5794-4d61-98cc-44f0acee6144"/>
    <ds:schemaRef ds:uri="http://purl.org/dc/dcmitype/"/>
    <ds:schemaRef ds:uri="41120f3d-c6a8-42cd-8ddd-adfab31e4603"/>
    <ds:schemaRef ds:uri="http://schemas.microsoft.com/office/2006/metadata/properties"/>
    <ds:schemaRef ds:uri="http://www.w3.org/XML/1998/namespace"/>
    <ds:schemaRef ds:uri="http://purl.org/dc/terms/"/>
    <ds:schemaRef ds:uri="cf272f4c-6868-450d-b92c-fe9379541044"/>
    <ds:schemaRef ds:uri="29be644b-5e4f-49fa-a0ad-cc9dfdad035c"/>
  </ds:schemaRefs>
</ds:datastoreItem>
</file>

<file path=customXml/itemProps3.xml><?xml version="1.0" encoding="utf-8"?>
<ds:datastoreItem xmlns:ds="http://schemas.openxmlformats.org/officeDocument/2006/customXml" ds:itemID="{5D0038AD-B259-4805-9388-2E5A370E6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e644b-5e4f-49fa-a0ad-cc9dfdad035c"/>
    <ds:schemaRef ds:uri="cf272f4c-6868-450d-b92c-fe93795410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1071</Words>
  <Application>Microsoft Office PowerPoint</Application>
  <PresentationFormat>Widescreen</PresentationFormat>
  <Paragraphs>234</Paragraphs>
  <Slides>24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Vivian Tang</dc:creator>
  <cp:lastModifiedBy>winnie chow</cp:lastModifiedBy>
  <cp:revision>22</cp:revision>
  <dcterms:created xsi:type="dcterms:W3CDTF">2022-07-21T05:42:16Z</dcterms:created>
  <dcterms:modified xsi:type="dcterms:W3CDTF">2022-11-17T10:58:22Z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0x010100BF7FD1B48D37804783D17472D012FCF0</vt:lpwstr>
  </property>
  <property fmtid="{D5CDD505-2E9C-101B-9397-08002B2CF9AE}" pid="3" name="Order">
    <vt:r8>3728600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