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88" r:id="rId5"/>
    <p:sldId id="262" r:id="rId6"/>
    <p:sldId id="263" r:id="rId7"/>
    <p:sldId id="3869" r:id="rId8"/>
    <p:sldId id="3870" r:id="rId9"/>
    <p:sldId id="3871" r:id="rId10"/>
    <p:sldId id="3872" r:id="rId11"/>
    <p:sldId id="3873" r:id="rId12"/>
    <p:sldId id="3874" r:id="rId13"/>
    <p:sldId id="3875" r:id="rId14"/>
    <p:sldId id="3876" r:id="rId15"/>
    <p:sldId id="3877" r:id="rId16"/>
    <p:sldId id="3878" r:id="rId17"/>
    <p:sldId id="3879" r:id="rId18"/>
    <p:sldId id="3880" r:id="rId19"/>
    <p:sldId id="3881" r:id="rId20"/>
    <p:sldId id="3882" r:id="rId21"/>
    <p:sldId id="3883" r:id="rId22"/>
    <p:sldId id="3884" r:id="rId23"/>
    <p:sldId id="3885" r:id="rId24"/>
    <p:sldId id="275" r:id="rId25"/>
    <p:sldId id="3886" r:id="rId26"/>
    <p:sldId id="3887" r:id="rId27"/>
    <p:sldId id="3888" r:id="rId28"/>
    <p:sldId id="3889" r:id="rId29"/>
    <p:sldId id="3890" r:id="rId30"/>
    <p:sldId id="3891" r:id="rId31"/>
    <p:sldId id="3892" r:id="rId32"/>
    <p:sldId id="3893" r:id="rId33"/>
    <p:sldId id="3894" r:id="rId34"/>
    <p:sldId id="3895" r:id="rId35"/>
    <p:sldId id="3896" r:id="rId36"/>
    <p:sldId id="3897" r:id="rId37"/>
    <p:sldId id="3898" r:id="rId38"/>
    <p:sldId id="3899" r:id="rId39"/>
    <p:sldId id="3900" r:id="rId40"/>
    <p:sldId id="3901" r:id="rId41"/>
    <p:sldId id="3902" r:id="rId42"/>
    <p:sldId id="3903" r:id="rId43"/>
    <p:sldId id="3904" r:id="rId44"/>
    <p:sldId id="3905" r:id="rId45"/>
    <p:sldId id="3907" r:id="rId46"/>
    <p:sldId id="3906" r:id="rId47"/>
    <p:sldId id="3908" r:id="rId48"/>
    <p:sldId id="3909" r:id="rId49"/>
    <p:sldId id="3910" r:id="rId50"/>
    <p:sldId id="3911" r:id="rId51"/>
    <p:sldId id="3912" r:id="rId52"/>
    <p:sldId id="3913" r:id="rId53"/>
    <p:sldId id="29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eung" userId="dabd965c-b78d-4221-bc96-18215785a5a0" providerId="ADAL" clId="{0FAA3F61-8458-4554-9B6D-89C0BDF9757F}"/>
    <pc:docChg chg="undo custSel addSld delSld modSld sldOrd delMainMaster">
      <pc:chgData name="Catherine Leung" userId="dabd965c-b78d-4221-bc96-18215785a5a0" providerId="ADAL" clId="{0FAA3F61-8458-4554-9B6D-89C0BDF9757F}" dt="2022-10-18T11:37:46.826" v="1404"/>
      <pc:docMkLst>
        <pc:docMk/>
      </pc:docMkLst>
      <pc:sldChg chg="add del">
        <pc:chgData name="Catherine Leung" userId="dabd965c-b78d-4221-bc96-18215785a5a0" providerId="ADAL" clId="{0FAA3F61-8458-4554-9B6D-89C0BDF9757F}" dt="2022-10-18T09:50:03.610" v="4" actId="47"/>
        <pc:sldMkLst>
          <pc:docMk/>
          <pc:sldMk cId="109857222" sldId="256"/>
        </pc:sldMkLst>
      </pc:sldChg>
      <pc:sldChg chg="addSp delSp modSp add mod">
        <pc:chgData name="Catherine Leung" userId="dabd965c-b78d-4221-bc96-18215785a5a0" providerId="ADAL" clId="{0FAA3F61-8458-4554-9B6D-89C0BDF9757F}" dt="2022-10-18T10:07:53.290" v="68" actId="1076"/>
        <pc:sldMkLst>
          <pc:docMk/>
          <pc:sldMk cId="2174230226" sldId="262"/>
        </pc:sldMkLst>
        <pc:spChg chg="mod">
          <ac:chgData name="Catherine Leung" userId="dabd965c-b78d-4221-bc96-18215785a5a0" providerId="ADAL" clId="{0FAA3F61-8458-4554-9B6D-89C0BDF9757F}" dt="2022-10-18T10:06:37.914" v="42"/>
          <ac:spMkLst>
            <pc:docMk/>
            <pc:sldMk cId="2174230226" sldId="262"/>
            <ac:spMk id="6" creationId="{3944E044-FB42-4E8D-9B67-BE7D707813EB}"/>
          </ac:spMkLst>
        </pc:spChg>
        <pc:grpChg chg="del">
          <ac:chgData name="Catherine Leung" userId="dabd965c-b78d-4221-bc96-18215785a5a0" providerId="ADAL" clId="{0FAA3F61-8458-4554-9B6D-89C0BDF9757F}" dt="2022-10-18T10:06:46.576" v="44" actId="165"/>
          <ac:grpSpMkLst>
            <pc:docMk/>
            <pc:sldMk cId="2174230226" sldId="262"/>
            <ac:grpSpMk id="8" creationId="{F797E6EE-8452-90FA-1C3E-2A61B44C7F42}"/>
          </ac:grpSpMkLst>
        </pc:grpChg>
        <pc:picChg chg="del mod topLvl">
          <ac:chgData name="Catherine Leung" userId="dabd965c-b78d-4221-bc96-18215785a5a0" providerId="ADAL" clId="{0FAA3F61-8458-4554-9B6D-89C0BDF9757F}" dt="2022-10-18T10:06:47.796" v="45" actId="478"/>
          <ac:picMkLst>
            <pc:docMk/>
            <pc:sldMk cId="2174230226" sldId="262"/>
            <ac:picMk id="2" creationId="{C1BFD86D-DAAD-BDA9-CFA7-E489A67FD006}"/>
          </ac:picMkLst>
        </pc:picChg>
        <pc:picChg chg="add mod modCrop">
          <ac:chgData name="Catherine Leung" userId="dabd965c-b78d-4221-bc96-18215785a5a0" providerId="ADAL" clId="{0FAA3F61-8458-4554-9B6D-89C0BDF9757F}" dt="2022-10-18T10:07:53.290" v="68" actId="1076"/>
          <ac:picMkLst>
            <pc:docMk/>
            <pc:sldMk cId="2174230226" sldId="262"/>
            <ac:picMk id="4" creationId="{4EDB0A0E-77E0-4136-844E-DA7099AC4ECF}"/>
          </ac:picMkLst>
        </pc:picChg>
        <pc:picChg chg="del mod topLvl">
          <ac:chgData name="Catherine Leung" userId="dabd965c-b78d-4221-bc96-18215785a5a0" providerId="ADAL" clId="{0FAA3F61-8458-4554-9B6D-89C0BDF9757F}" dt="2022-10-18T10:06:47.796" v="45" actId="478"/>
          <ac:picMkLst>
            <pc:docMk/>
            <pc:sldMk cId="2174230226" sldId="262"/>
            <ac:picMk id="7" creationId="{AED79FFB-CD01-83AC-AEF2-C2FFBB6BA0C0}"/>
          </ac:picMkLst>
        </pc:picChg>
        <pc:picChg chg="add mod modCrop">
          <ac:chgData name="Catherine Leung" userId="dabd965c-b78d-4221-bc96-18215785a5a0" providerId="ADAL" clId="{0FAA3F61-8458-4554-9B6D-89C0BDF9757F}" dt="2022-10-18T10:07:51.514" v="67" actId="1076"/>
          <ac:picMkLst>
            <pc:docMk/>
            <pc:sldMk cId="2174230226" sldId="262"/>
            <ac:picMk id="9" creationId="{6B8F3353-8DDB-4354-9B57-E6AF9A4CA89E}"/>
          </ac:picMkLst>
        </pc:picChg>
      </pc:sldChg>
      <pc:sldChg chg="modSp add mod">
        <pc:chgData name="Catherine Leung" userId="dabd965c-b78d-4221-bc96-18215785a5a0" providerId="ADAL" clId="{0FAA3F61-8458-4554-9B6D-89C0BDF9757F}" dt="2022-10-18T10:09:08.008" v="102" actId="20577"/>
        <pc:sldMkLst>
          <pc:docMk/>
          <pc:sldMk cId="1556682657" sldId="263"/>
        </pc:sldMkLst>
        <pc:spChg chg="mod">
          <ac:chgData name="Catherine Leung" userId="dabd965c-b78d-4221-bc96-18215785a5a0" providerId="ADAL" clId="{0FAA3F61-8458-4554-9B6D-89C0BDF9757F}" dt="2022-10-18T10:09:08.008" v="102" actId="20577"/>
          <ac:spMkLst>
            <pc:docMk/>
            <pc:sldMk cId="1556682657" sldId="263"/>
            <ac:spMk id="3" creationId="{ED797828-8227-4405-BD56-5AE8CF6E1F7F}"/>
          </ac:spMkLst>
        </pc:spChg>
      </pc:sldChg>
      <pc:sldChg chg="add">
        <pc:chgData name="Catherine Leung" userId="dabd965c-b78d-4221-bc96-18215785a5a0" providerId="ADAL" clId="{0FAA3F61-8458-4554-9B6D-89C0BDF9757F}" dt="2022-10-18T09:54:14.023" v="40"/>
        <pc:sldMkLst>
          <pc:docMk/>
          <pc:sldMk cId="3710874584" sldId="275"/>
        </pc:sldMkLst>
      </pc:sldChg>
      <pc:sldChg chg="addSp modSp add del mod">
        <pc:chgData name="Catherine Leung" userId="dabd965c-b78d-4221-bc96-18215785a5a0" providerId="ADAL" clId="{0FAA3F61-8458-4554-9B6D-89C0BDF9757F}" dt="2022-10-18T09:53:18.779" v="36" actId="14100"/>
        <pc:sldMkLst>
          <pc:docMk/>
          <pc:sldMk cId="2998031496" sldId="288"/>
        </pc:sldMkLst>
        <pc:spChg chg="mod">
          <ac:chgData name="Catherine Leung" userId="dabd965c-b78d-4221-bc96-18215785a5a0" providerId="ADAL" clId="{0FAA3F61-8458-4554-9B6D-89C0BDF9757F}" dt="2022-10-18T09:53:18.779" v="36" actId="14100"/>
          <ac:spMkLst>
            <pc:docMk/>
            <pc:sldMk cId="2998031496" sldId="288"/>
            <ac:spMk id="3" creationId="{B5195197-9127-45D8-84B2-B1665E7D9F06}"/>
          </ac:spMkLst>
        </pc:spChg>
        <pc:spChg chg="add mod">
          <ac:chgData name="Catherine Leung" userId="dabd965c-b78d-4221-bc96-18215785a5a0" providerId="ADAL" clId="{0FAA3F61-8458-4554-9B6D-89C0BDF9757F}" dt="2022-10-18T09:53:08.781" v="26" actId="20577"/>
          <ac:spMkLst>
            <pc:docMk/>
            <pc:sldMk cId="2998031496" sldId="288"/>
            <ac:spMk id="4" creationId="{D817D188-7674-4A23-8050-80B60E870B96}"/>
          </ac:spMkLst>
        </pc:spChg>
      </pc:sldChg>
      <pc:sldChg chg="add del">
        <pc:chgData name="Catherine Leung" userId="dabd965c-b78d-4221-bc96-18215785a5a0" providerId="ADAL" clId="{0FAA3F61-8458-4554-9B6D-89C0BDF9757F}" dt="2022-10-18T09:49:57.456" v="3"/>
        <pc:sldMkLst>
          <pc:docMk/>
          <pc:sldMk cId="1297676464" sldId="293"/>
        </pc:sldMkLst>
      </pc:sldChg>
      <pc:sldChg chg="addSp delSp modSp new del mod modClrScheme chgLayout">
        <pc:chgData name="Catherine Leung" userId="dabd965c-b78d-4221-bc96-18215785a5a0" providerId="ADAL" clId="{0FAA3F61-8458-4554-9B6D-89C0BDF9757F}" dt="2022-10-18T11:01:09.630" v="1018" actId="47"/>
        <pc:sldMkLst>
          <pc:docMk/>
          <pc:sldMk cId="3460960567" sldId="294"/>
        </pc:sldMkLst>
        <pc:spChg chg="add del mod">
          <ac:chgData name="Catherine Leung" userId="dabd965c-b78d-4221-bc96-18215785a5a0" providerId="ADAL" clId="{0FAA3F61-8458-4554-9B6D-89C0BDF9757F}" dt="2022-10-18T09:53:51.341" v="39" actId="700"/>
          <ac:spMkLst>
            <pc:docMk/>
            <pc:sldMk cId="3460960567" sldId="294"/>
            <ac:spMk id="2" creationId="{7989B8A3-79E8-415D-9687-66F5ECD6C885}"/>
          </ac:spMkLst>
        </pc:spChg>
        <pc:spChg chg="add del mod">
          <ac:chgData name="Catherine Leung" userId="dabd965c-b78d-4221-bc96-18215785a5a0" providerId="ADAL" clId="{0FAA3F61-8458-4554-9B6D-89C0BDF9757F}" dt="2022-10-18T09:53:51.341" v="39" actId="700"/>
          <ac:spMkLst>
            <pc:docMk/>
            <pc:sldMk cId="3460960567" sldId="294"/>
            <ac:spMk id="3" creationId="{1123813D-8664-4C54-B2CB-EB30E4515628}"/>
          </ac:spMkLst>
        </pc:spChg>
      </pc:sldChg>
      <pc:sldChg chg="add del">
        <pc:chgData name="Catherine Leung" userId="dabd965c-b78d-4221-bc96-18215785a5a0" providerId="ADAL" clId="{0FAA3F61-8458-4554-9B6D-89C0BDF9757F}" dt="2022-10-18T11:01:06.675" v="1017" actId="47"/>
        <pc:sldMkLst>
          <pc:docMk/>
          <pc:sldMk cId="547439704" sldId="3868"/>
        </pc:sldMkLst>
      </pc:sldChg>
      <pc:sldChg chg="addSp modSp add mod ord modAnim">
        <pc:chgData name="Catherine Leung" userId="dabd965c-b78d-4221-bc96-18215785a5a0" providerId="ADAL" clId="{0FAA3F61-8458-4554-9B6D-89C0BDF9757F}" dt="2022-10-18T10:33:54.673" v="657"/>
        <pc:sldMkLst>
          <pc:docMk/>
          <pc:sldMk cId="3683297558" sldId="3869"/>
        </pc:sldMkLst>
        <pc:spChg chg="add mod">
          <ac:chgData name="Catherine Leung" userId="dabd965c-b78d-4221-bc96-18215785a5a0" providerId="ADAL" clId="{0FAA3F61-8458-4554-9B6D-89C0BDF9757F}" dt="2022-10-18T10:10:41.964" v="126" actId="207"/>
          <ac:spMkLst>
            <pc:docMk/>
            <pc:sldMk cId="3683297558" sldId="3869"/>
            <ac:spMk id="3" creationId="{72349C49-10A0-4E90-8835-CA8AC055D491}"/>
          </ac:spMkLst>
        </pc:spChg>
        <pc:spChg chg="mod">
          <ac:chgData name="Catherine Leung" userId="dabd965c-b78d-4221-bc96-18215785a5a0" providerId="ADAL" clId="{0FAA3F61-8458-4554-9B6D-89C0BDF9757F}" dt="2022-10-18T10:13:23.202" v="203" actId="20577"/>
          <ac:spMkLst>
            <pc:docMk/>
            <pc:sldMk cId="3683297558" sldId="3869"/>
            <ac:spMk id="6" creationId="{3944E044-FB42-4E8D-9B67-BE7D707813EB}"/>
          </ac:spMkLst>
        </pc:spChg>
        <pc:spChg chg="add mod">
          <ac:chgData name="Catherine Leung" userId="dabd965c-b78d-4221-bc96-18215785a5a0" providerId="ADAL" clId="{0FAA3F61-8458-4554-9B6D-89C0BDF9757F}" dt="2022-10-18T10:33:54.673" v="657"/>
          <ac:spMkLst>
            <pc:docMk/>
            <pc:sldMk cId="3683297558" sldId="3869"/>
            <ac:spMk id="8" creationId="{2E37CF05-E85E-40B6-83F5-03963E10F8D3}"/>
          </ac:spMkLst>
        </pc:spChg>
        <pc:spChg chg="add mod">
          <ac:chgData name="Catherine Leung" userId="dabd965c-b78d-4221-bc96-18215785a5a0" providerId="ADAL" clId="{0FAA3F61-8458-4554-9B6D-89C0BDF9757F}" dt="2022-10-18T10:33:54.673" v="657"/>
          <ac:spMkLst>
            <pc:docMk/>
            <pc:sldMk cId="3683297558" sldId="3869"/>
            <ac:spMk id="10" creationId="{AAA18BB9-DF4E-45C1-8B4D-5439184C1889}"/>
          </ac:spMkLst>
        </pc:spChg>
        <pc:grpChg chg="add mod">
          <ac:chgData name="Catherine Leung" userId="dabd965c-b78d-4221-bc96-18215785a5a0" providerId="ADAL" clId="{0FAA3F61-8458-4554-9B6D-89C0BDF9757F}" dt="2022-10-18T10:10:20.441" v="122" actId="164"/>
          <ac:grpSpMkLst>
            <pc:docMk/>
            <pc:sldMk cId="3683297558" sldId="3869"/>
            <ac:grpSpMk id="2" creationId="{5D692ABA-D1C4-4724-A855-0E8B2BDB0C9F}"/>
          </ac:grpSpMkLst>
        </pc:grpChg>
        <pc:picChg chg="mod">
          <ac:chgData name="Catherine Leung" userId="dabd965c-b78d-4221-bc96-18215785a5a0" providerId="ADAL" clId="{0FAA3F61-8458-4554-9B6D-89C0BDF9757F}" dt="2022-10-18T10:10:20.441" v="122" actId="164"/>
          <ac:picMkLst>
            <pc:docMk/>
            <pc:sldMk cId="3683297558" sldId="3869"/>
            <ac:picMk id="4" creationId="{4EDB0A0E-77E0-4136-844E-DA7099AC4ECF}"/>
          </ac:picMkLst>
        </pc:picChg>
        <pc:picChg chg="add mod ord modCrop">
          <ac:chgData name="Catherine Leung" userId="dabd965c-b78d-4221-bc96-18215785a5a0" providerId="ADAL" clId="{0FAA3F61-8458-4554-9B6D-89C0BDF9757F}" dt="2022-10-18T10:13:13.475" v="167" actId="1076"/>
          <ac:picMkLst>
            <pc:docMk/>
            <pc:sldMk cId="3683297558" sldId="3869"/>
            <ac:picMk id="5" creationId="{F802DA55-F643-4344-9B7E-75D8F5869C1D}"/>
          </ac:picMkLst>
        </pc:picChg>
        <pc:picChg chg="mod">
          <ac:chgData name="Catherine Leung" userId="dabd965c-b78d-4221-bc96-18215785a5a0" providerId="ADAL" clId="{0FAA3F61-8458-4554-9B6D-89C0BDF9757F}" dt="2022-10-18T10:10:20.441" v="122" actId="164"/>
          <ac:picMkLst>
            <pc:docMk/>
            <pc:sldMk cId="3683297558" sldId="3869"/>
            <ac:picMk id="9" creationId="{6B8F3353-8DDB-4354-9B57-E6AF9A4CA89E}"/>
          </ac:picMkLst>
        </pc:picChg>
      </pc:sldChg>
      <pc:sldChg chg="addSp delSp modSp add mod delAnim">
        <pc:chgData name="Catherine Leung" userId="dabd965c-b78d-4221-bc96-18215785a5a0" providerId="ADAL" clId="{0FAA3F61-8458-4554-9B6D-89C0BDF9757F}" dt="2022-10-18T10:46:24.643" v="899"/>
        <pc:sldMkLst>
          <pc:docMk/>
          <pc:sldMk cId="1916834041" sldId="3870"/>
        </pc:sldMkLst>
        <pc:spChg chg="del">
          <ac:chgData name="Catherine Leung" userId="dabd965c-b78d-4221-bc96-18215785a5a0" providerId="ADAL" clId="{0FAA3F61-8458-4554-9B6D-89C0BDF9757F}" dt="2022-10-18T10:13:51.509" v="206" actId="478"/>
          <ac:spMkLst>
            <pc:docMk/>
            <pc:sldMk cId="1916834041" sldId="3870"/>
            <ac:spMk id="3" creationId="{72349C49-10A0-4E90-8835-CA8AC055D491}"/>
          </ac:spMkLst>
        </pc:spChg>
        <pc:spChg chg="mod">
          <ac:chgData name="Catherine Leung" userId="dabd965c-b78d-4221-bc96-18215785a5a0" providerId="ADAL" clId="{0FAA3F61-8458-4554-9B6D-89C0BDF9757F}" dt="2022-10-18T10:14:07.826" v="208"/>
          <ac:spMkLst>
            <pc:docMk/>
            <pc:sldMk cId="1916834041" sldId="3870"/>
            <ac:spMk id="6" creationId="{3944E044-FB42-4E8D-9B67-BE7D707813EB}"/>
          </ac:spMkLst>
        </pc:spChg>
        <pc:spChg chg="add del mod">
          <ac:chgData name="Catherine Leung" userId="dabd965c-b78d-4221-bc96-18215785a5a0" providerId="ADAL" clId="{0FAA3F61-8458-4554-9B6D-89C0BDF9757F}" dt="2022-10-18T10:34:09.842" v="667"/>
          <ac:spMkLst>
            <pc:docMk/>
            <pc:sldMk cId="1916834041" sldId="3870"/>
            <ac:spMk id="8" creationId="{97836082-324B-43E5-9392-5300DB2278E2}"/>
          </ac:spMkLst>
        </pc:spChg>
        <pc:spChg chg="add del mod">
          <ac:chgData name="Catherine Leung" userId="dabd965c-b78d-4221-bc96-18215785a5a0" providerId="ADAL" clId="{0FAA3F61-8458-4554-9B6D-89C0BDF9757F}" dt="2022-10-18T10:34:09.842" v="667"/>
          <ac:spMkLst>
            <pc:docMk/>
            <pc:sldMk cId="1916834041" sldId="3870"/>
            <ac:spMk id="10" creationId="{BE33DF87-2BAA-42BF-A671-60980B63CF27}"/>
          </ac:spMkLst>
        </pc:spChg>
        <pc:spChg chg="add mod">
          <ac:chgData name="Catherine Leung" userId="dabd965c-b78d-4221-bc96-18215785a5a0" providerId="ADAL" clId="{0FAA3F61-8458-4554-9B6D-89C0BDF9757F}" dt="2022-10-18T10:46:24.643" v="899"/>
          <ac:spMkLst>
            <pc:docMk/>
            <pc:sldMk cId="1916834041" sldId="3870"/>
            <ac:spMk id="11" creationId="{BC976658-DC1F-4B8A-8DD1-DBC0A4AB955A}"/>
          </ac:spMkLst>
        </pc:spChg>
        <pc:spChg chg="add mod">
          <ac:chgData name="Catherine Leung" userId="dabd965c-b78d-4221-bc96-18215785a5a0" providerId="ADAL" clId="{0FAA3F61-8458-4554-9B6D-89C0BDF9757F}" dt="2022-10-18T10:46:24.643" v="899"/>
          <ac:spMkLst>
            <pc:docMk/>
            <pc:sldMk cId="1916834041" sldId="3870"/>
            <ac:spMk id="12" creationId="{196D00E3-FDFE-481C-BF80-130887713F77}"/>
          </ac:spMkLst>
        </pc:spChg>
        <pc:picChg chg="del">
          <ac:chgData name="Catherine Leung" userId="dabd965c-b78d-4221-bc96-18215785a5a0" providerId="ADAL" clId="{0FAA3F61-8458-4554-9B6D-89C0BDF9757F}" dt="2022-10-18T10:13:50.212" v="205" actId="478"/>
          <ac:picMkLst>
            <pc:docMk/>
            <pc:sldMk cId="1916834041" sldId="3870"/>
            <ac:picMk id="5" creationId="{F802DA55-F643-4344-9B7E-75D8F5869C1D}"/>
          </ac:picMkLst>
        </pc:picChg>
      </pc:sldChg>
      <pc:sldChg chg="addSp delSp modSp add mod modAnim">
        <pc:chgData name="Catherine Leung" userId="dabd965c-b78d-4221-bc96-18215785a5a0" providerId="ADAL" clId="{0FAA3F61-8458-4554-9B6D-89C0BDF9757F}" dt="2022-10-18T10:46:25.391" v="900"/>
        <pc:sldMkLst>
          <pc:docMk/>
          <pc:sldMk cId="3117959451" sldId="3871"/>
        </pc:sldMkLst>
        <pc:spChg chg="mod">
          <ac:chgData name="Catherine Leung" userId="dabd965c-b78d-4221-bc96-18215785a5a0" providerId="ADAL" clId="{0FAA3F61-8458-4554-9B6D-89C0BDF9757F}" dt="2022-10-18T10:14:25.975" v="251" actId="20577"/>
          <ac:spMkLst>
            <pc:docMk/>
            <pc:sldMk cId="3117959451" sldId="3871"/>
            <ac:spMk id="6" creationId="{3944E044-FB42-4E8D-9B67-BE7D707813EB}"/>
          </ac:spMkLst>
        </pc:spChg>
        <pc:spChg chg="add mod ord">
          <ac:chgData name="Catherine Leung" userId="dabd965c-b78d-4221-bc96-18215785a5a0" providerId="ADAL" clId="{0FAA3F61-8458-4554-9B6D-89C0BDF9757F}" dt="2022-10-18T10:21:58.314" v="528" actId="171"/>
          <ac:spMkLst>
            <pc:docMk/>
            <pc:sldMk cId="3117959451" sldId="3871"/>
            <ac:spMk id="14" creationId="{DA78A027-5BBB-4C5D-9EDA-6D3A86EA63C9}"/>
          </ac:spMkLst>
        </pc:spChg>
        <pc:spChg chg="add del mod">
          <ac:chgData name="Catherine Leung" userId="dabd965c-b78d-4221-bc96-18215785a5a0" providerId="ADAL" clId="{0FAA3F61-8458-4554-9B6D-89C0BDF9757F}" dt="2022-10-18T10:34:09.375" v="666"/>
          <ac:spMkLst>
            <pc:docMk/>
            <pc:sldMk cId="3117959451" sldId="3871"/>
            <ac:spMk id="15" creationId="{47783D90-7BB9-4015-B3B8-F22DBCFB774F}"/>
          </ac:spMkLst>
        </pc:spChg>
        <pc:spChg chg="add del mod">
          <ac:chgData name="Catherine Leung" userId="dabd965c-b78d-4221-bc96-18215785a5a0" providerId="ADAL" clId="{0FAA3F61-8458-4554-9B6D-89C0BDF9757F}" dt="2022-10-18T10:34:09.375" v="666"/>
          <ac:spMkLst>
            <pc:docMk/>
            <pc:sldMk cId="3117959451" sldId="3871"/>
            <ac:spMk id="16" creationId="{C484C6CE-284F-46B9-B8D1-5C989E9172DF}"/>
          </ac:spMkLst>
        </pc:spChg>
        <pc:spChg chg="add mod">
          <ac:chgData name="Catherine Leung" userId="dabd965c-b78d-4221-bc96-18215785a5a0" providerId="ADAL" clId="{0FAA3F61-8458-4554-9B6D-89C0BDF9757F}" dt="2022-10-18T10:46:25.391" v="900"/>
          <ac:spMkLst>
            <pc:docMk/>
            <pc:sldMk cId="3117959451" sldId="3871"/>
            <ac:spMk id="17" creationId="{D294D280-28E0-4D41-B91A-BC8A5E34FCB2}"/>
          </ac:spMkLst>
        </pc:spChg>
        <pc:spChg chg="add mod">
          <ac:chgData name="Catherine Leung" userId="dabd965c-b78d-4221-bc96-18215785a5a0" providerId="ADAL" clId="{0FAA3F61-8458-4554-9B6D-89C0BDF9757F}" dt="2022-10-18T10:46:25.391" v="900"/>
          <ac:spMkLst>
            <pc:docMk/>
            <pc:sldMk cId="3117959451" sldId="3871"/>
            <ac:spMk id="18" creationId="{AA69FC80-E9AE-49D5-94F3-E907C664BDBA}"/>
          </ac:spMkLst>
        </pc:spChg>
        <pc:picChg chg="add mod">
          <ac:chgData name="Catherine Leung" userId="dabd965c-b78d-4221-bc96-18215785a5a0" providerId="ADAL" clId="{0FAA3F61-8458-4554-9B6D-89C0BDF9757F}" dt="2022-10-18T10:15:31.922" v="268"/>
          <ac:picMkLst>
            <pc:docMk/>
            <pc:sldMk cId="3117959451" sldId="3871"/>
            <ac:picMk id="5" creationId="{5DCBAAB2-D5E2-4757-8E80-309844E4DAF2}"/>
          </ac:picMkLst>
        </pc:picChg>
        <pc:picChg chg="add mod">
          <ac:chgData name="Catherine Leung" userId="dabd965c-b78d-4221-bc96-18215785a5a0" providerId="ADAL" clId="{0FAA3F61-8458-4554-9B6D-89C0BDF9757F}" dt="2022-10-18T10:16:54.974" v="296" actId="1076"/>
          <ac:picMkLst>
            <pc:docMk/>
            <pc:sldMk cId="3117959451" sldId="3871"/>
            <ac:picMk id="8" creationId="{2888B007-9A0A-4CAA-80CE-3AE860BD5672}"/>
          </ac:picMkLst>
        </pc:picChg>
        <pc:picChg chg="add mod">
          <ac:chgData name="Catherine Leung" userId="dabd965c-b78d-4221-bc96-18215785a5a0" providerId="ADAL" clId="{0FAA3F61-8458-4554-9B6D-89C0BDF9757F}" dt="2022-10-18T10:17:39.669" v="410"/>
          <ac:picMkLst>
            <pc:docMk/>
            <pc:sldMk cId="3117959451" sldId="3871"/>
            <ac:picMk id="11" creationId="{A06618B8-D21E-46E3-B998-9C8CF51A7131}"/>
          </ac:picMkLst>
        </pc:picChg>
        <pc:picChg chg="add mod">
          <ac:chgData name="Catherine Leung" userId="dabd965c-b78d-4221-bc96-18215785a5a0" providerId="ADAL" clId="{0FAA3F61-8458-4554-9B6D-89C0BDF9757F}" dt="2022-10-18T10:18:30.050" v="426"/>
          <ac:picMkLst>
            <pc:docMk/>
            <pc:sldMk cId="3117959451" sldId="3871"/>
            <ac:picMk id="13" creationId="{D6BE28A3-ECFB-4A0D-9DC7-AE1EA47FCE4E}"/>
          </ac:picMkLst>
        </pc:picChg>
      </pc:sldChg>
      <pc:sldChg chg="addSp delSp modSp add mod">
        <pc:chgData name="Catherine Leung" userId="dabd965c-b78d-4221-bc96-18215785a5a0" providerId="ADAL" clId="{0FAA3F61-8458-4554-9B6D-89C0BDF9757F}" dt="2022-10-18T10:46:26.492" v="901"/>
        <pc:sldMkLst>
          <pc:docMk/>
          <pc:sldMk cId="3548183987" sldId="3872"/>
        </pc:sldMkLst>
        <pc:spChg chg="mod">
          <ac:chgData name="Catherine Leung" userId="dabd965c-b78d-4221-bc96-18215785a5a0" providerId="ADAL" clId="{0FAA3F61-8458-4554-9B6D-89C0BDF9757F}" dt="2022-10-18T10:20:06.824" v="481" actId="20577"/>
          <ac:spMkLst>
            <pc:docMk/>
            <pc:sldMk cId="3548183987" sldId="3872"/>
            <ac:spMk id="6" creationId="{3944E044-FB42-4E8D-9B67-BE7D707813EB}"/>
          </ac:spMkLst>
        </pc:spChg>
        <pc:spChg chg="add del mod">
          <ac:chgData name="Catherine Leung" userId="dabd965c-b78d-4221-bc96-18215785a5a0" providerId="ADAL" clId="{0FAA3F61-8458-4554-9B6D-89C0BDF9757F}" dt="2022-10-18T10:22:16.019" v="530" actId="478"/>
          <ac:spMkLst>
            <pc:docMk/>
            <pc:sldMk cId="3548183987" sldId="3872"/>
            <ac:spMk id="10" creationId="{5A0BAD1E-AAAF-42CE-9B14-BD13B08B3F93}"/>
          </ac:spMkLst>
        </pc:spChg>
        <pc:spChg chg="add del mod">
          <ac:chgData name="Catherine Leung" userId="dabd965c-b78d-4221-bc96-18215785a5a0" providerId="ADAL" clId="{0FAA3F61-8458-4554-9B6D-89C0BDF9757F}" dt="2022-10-18T10:34:09.370" v="665"/>
          <ac:spMkLst>
            <pc:docMk/>
            <pc:sldMk cId="3548183987" sldId="3872"/>
            <ac:spMk id="12" creationId="{B6A4676E-C612-43B8-A7FA-D388CD15E205}"/>
          </ac:spMkLst>
        </pc:spChg>
        <pc:spChg chg="add del mod">
          <ac:chgData name="Catherine Leung" userId="dabd965c-b78d-4221-bc96-18215785a5a0" providerId="ADAL" clId="{0FAA3F61-8458-4554-9B6D-89C0BDF9757F}" dt="2022-10-18T10:34:09.370" v="665"/>
          <ac:spMkLst>
            <pc:docMk/>
            <pc:sldMk cId="3548183987" sldId="3872"/>
            <ac:spMk id="14" creationId="{4694E70F-209E-4F6D-A4EC-0CF483A30D1B}"/>
          </ac:spMkLst>
        </pc:spChg>
        <pc:spChg chg="add mod">
          <ac:chgData name="Catherine Leung" userId="dabd965c-b78d-4221-bc96-18215785a5a0" providerId="ADAL" clId="{0FAA3F61-8458-4554-9B6D-89C0BDF9757F}" dt="2022-10-18T10:46:26.492" v="901"/>
          <ac:spMkLst>
            <pc:docMk/>
            <pc:sldMk cId="3548183987" sldId="3872"/>
            <ac:spMk id="15" creationId="{81749A8F-8658-4D25-84BF-75297593C223}"/>
          </ac:spMkLst>
        </pc:spChg>
        <pc:spChg chg="add mod">
          <ac:chgData name="Catherine Leung" userId="dabd965c-b78d-4221-bc96-18215785a5a0" providerId="ADAL" clId="{0FAA3F61-8458-4554-9B6D-89C0BDF9757F}" dt="2022-10-18T10:46:26.492" v="901"/>
          <ac:spMkLst>
            <pc:docMk/>
            <pc:sldMk cId="3548183987" sldId="3872"/>
            <ac:spMk id="16" creationId="{BBA21400-F097-4E0F-A6F0-EF4248652F49}"/>
          </ac:spMkLst>
        </pc:spChg>
      </pc:sldChg>
      <pc:sldChg chg="addSp delSp modSp add mod delAnim modAnim">
        <pc:chgData name="Catherine Leung" userId="dabd965c-b78d-4221-bc96-18215785a5a0" providerId="ADAL" clId="{0FAA3F61-8458-4554-9B6D-89C0BDF9757F}" dt="2022-10-18T10:46:27.582" v="902"/>
        <pc:sldMkLst>
          <pc:docMk/>
          <pc:sldMk cId="4183409350" sldId="3873"/>
        </pc:sldMkLst>
        <pc:spChg chg="mod">
          <ac:chgData name="Catherine Leung" userId="dabd965c-b78d-4221-bc96-18215785a5a0" providerId="ADAL" clId="{0FAA3F61-8458-4554-9B6D-89C0BDF9757F}" dt="2022-10-18T10:20:50.588" v="513"/>
          <ac:spMkLst>
            <pc:docMk/>
            <pc:sldMk cId="4183409350" sldId="3873"/>
            <ac:spMk id="6" creationId="{3944E044-FB42-4E8D-9B67-BE7D707813EB}"/>
          </ac:spMkLst>
        </pc:spChg>
        <pc:spChg chg="add mod ord">
          <ac:chgData name="Catherine Leung" userId="dabd965c-b78d-4221-bc96-18215785a5a0" providerId="ADAL" clId="{0FAA3F61-8458-4554-9B6D-89C0BDF9757F}" dt="2022-10-18T10:22:22.437" v="532" actId="171"/>
          <ac:spMkLst>
            <pc:docMk/>
            <pc:sldMk cId="4183409350" sldId="3873"/>
            <ac:spMk id="12" creationId="{061230F9-483B-48C4-9B7F-22025273B8AA}"/>
          </ac:spMkLst>
        </pc:spChg>
        <pc:spChg chg="add del mod">
          <ac:chgData name="Catherine Leung" userId="dabd965c-b78d-4221-bc96-18215785a5a0" providerId="ADAL" clId="{0FAA3F61-8458-4554-9B6D-89C0BDF9757F}" dt="2022-10-18T10:34:08.895" v="664"/>
          <ac:spMkLst>
            <pc:docMk/>
            <pc:sldMk cId="4183409350" sldId="3873"/>
            <ac:spMk id="17" creationId="{379D1109-C112-40D1-8B4A-07B759FDC17D}"/>
          </ac:spMkLst>
        </pc:spChg>
        <pc:spChg chg="add del mod">
          <ac:chgData name="Catherine Leung" userId="dabd965c-b78d-4221-bc96-18215785a5a0" providerId="ADAL" clId="{0FAA3F61-8458-4554-9B6D-89C0BDF9757F}" dt="2022-10-18T10:34:08.895" v="664"/>
          <ac:spMkLst>
            <pc:docMk/>
            <pc:sldMk cId="4183409350" sldId="3873"/>
            <ac:spMk id="18" creationId="{C8832700-CF54-4FC5-ACCC-ACCFE6CE7746}"/>
          </ac:spMkLst>
        </pc:spChg>
        <pc:spChg chg="add mod">
          <ac:chgData name="Catherine Leung" userId="dabd965c-b78d-4221-bc96-18215785a5a0" providerId="ADAL" clId="{0FAA3F61-8458-4554-9B6D-89C0BDF9757F}" dt="2022-10-18T10:46:27.582" v="902"/>
          <ac:spMkLst>
            <pc:docMk/>
            <pc:sldMk cId="4183409350" sldId="3873"/>
            <ac:spMk id="19" creationId="{0A8403E7-A455-4C49-A7C4-E6F6DCC44969}"/>
          </ac:spMkLst>
        </pc:spChg>
        <pc:spChg chg="add mod">
          <ac:chgData name="Catherine Leung" userId="dabd965c-b78d-4221-bc96-18215785a5a0" providerId="ADAL" clId="{0FAA3F61-8458-4554-9B6D-89C0BDF9757F}" dt="2022-10-18T10:46:27.582" v="902"/>
          <ac:spMkLst>
            <pc:docMk/>
            <pc:sldMk cId="4183409350" sldId="3873"/>
            <ac:spMk id="20" creationId="{9EDBD1BD-9E5C-4E55-AF3F-FE6666F2B9AE}"/>
          </ac:spMkLst>
        </pc:spChg>
        <pc:picChg chg="del">
          <ac:chgData name="Catherine Leung" userId="dabd965c-b78d-4221-bc96-18215785a5a0" providerId="ADAL" clId="{0FAA3F61-8458-4554-9B6D-89C0BDF9757F}" dt="2022-10-18T10:20:55.148" v="514" actId="478"/>
          <ac:picMkLst>
            <pc:docMk/>
            <pc:sldMk cId="4183409350" sldId="3873"/>
            <ac:picMk id="5" creationId="{5DCBAAB2-D5E2-4757-8E80-309844E4DAF2}"/>
          </ac:picMkLst>
        </pc:picChg>
        <pc:picChg chg="add mod modCrop">
          <ac:chgData name="Catherine Leung" userId="dabd965c-b78d-4221-bc96-18215785a5a0" providerId="ADAL" clId="{0FAA3F61-8458-4554-9B6D-89C0BDF9757F}" dt="2022-10-18T10:23:03.225" v="547" actId="1076"/>
          <ac:picMkLst>
            <pc:docMk/>
            <pc:sldMk cId="4183409350" sldId="3873"/>
            <ac:picMk id="7" creationId="{B8422D6C-D1A9-44D7-AA89-CDD075F41D5A}"/>
          </ac:picMkLst>
        </pc:picChg>
        <pc:picChg chg="del">
          <ac:chgData name="Catherine Leung" userId="dabd965c-b78d-4221-bc96-18215785a5a0" providerId="ADAL" clId="{0FAA3F61-8458-4554-9B6D-89C0BDF9757F}" dt="2022-10-18T10:20:55.148" v="514" actId="478"/>
          <ac:picMkLst>
            <pc:docMk/>
            <pc:sldMk cId="4183409350" sldId="3873"/>
            <ac:picMk id="8" creationId="{2888B007-9A0A-4CAA-80CE-3AE860BD5672}"/>
          </ac:picMkLst>
        </pc:picChg>
        <pc:picChg chg="del">
          <ac:chgData name="Catherine Leung" userId="dabd965c-b78d-4221-bc96-18215785a5a0" providerId="ADAL" clId="{0FAA3F61-8458-4554-9B6D-89C0BDF9757F}" dt="2022-10-18T10:20:55.148" v="514" actId="478"/>
          <ac:picMkLst>
            <pc:docMk/>
            <pc:sldMk cId="4183409350" sldId="3873"/>
            <ac:picMk id="11" creationId="{A06618B8-D21E-46E3-B998-9C8CF51A7131}"/>
          </ac:picMkLst>
        </pc:picChg>
        <pc:picChg chg="del">
          <ac:chgData name="Catherine Leung" userId="dabd965c-b78d-4221-bc96-18215785a5a0" providerId="ADAL" clId="{0FAA3F61-8458-4554-9B6D-89C0BDF9757F}" dt="2022-10-18T10:20:55.148" v="514" actId="478"/>
          <ac:picMkLst>
            <pc:docMk/>
            <pc:sldMk cId="4183409350" sldId="3873"/>
            <ac:picMk id="13" creationId="{D6BE28A3-ECFB-4A0D-9DC7-AE1EA47FCE4E}"/>
          </ac:picMkLst>
        </pc:picChg>
        <pc:picChg chg="add mod modCrop">
          <ac:chgData name="Catherine Leung" userId="dabd965c-b78d-4221-bc96-18215785a5a0" providerId="ADAL" clId="{0FAA3F61-8458-4554-9B6D-89C0BDF9757F}" dt="2022-10-18T10:22:40.240" v="539" actId="1076"/>
          <ac:picMkLst>
            <pc:docMk/>
            <pc:sldMk cId="4183409350" sldId="3873"/>
            <ac:picMk id="14" creationId="{886B7784-514C-40D0-803C-FEABE0FA3B9F}"/>
          </ac:picMkLst>
        </pc:picChg>
        <pc:picChg chg="add mod modCrop">
          <ac:chgData name="Catherine Leung" userId="dabd965c-b78d-4221-bc96-18215785a5a0" providerId="ADAL" clId="{0FAA3F61-8458-4554-9B6D-89C0BDF9757F}" dt="2022-10-18T10:22:58.953" v="546" actId="1076"/>
          <ac:picMkLst>
            <pc:docMk/>
            <pc:sldMk cId="4183409350" sldId="3873"/>
            <ac:picMk id="15" creationId="{9A93A0CF-1837-497F-963A-24CE3ECD1F71}"/>
          </ac:picMkLst>
        </pc:picChg>
        <pc:picChg chg="add mod modCrop">
          <ac:chgData name="Catherine Leung" userId="dabd965c-b78d-4221-bc96-18215785a5a0" providerId="ADAL" clId="{0FAA3F61-8458-4554-9B6D-89C0BDF9757F}" dt="2022-10-18T10:23:28.388" v="557" actId="1076"/>
          <ac:picMkLst>
            <pc:docMk/>
            <pc:sldMk cId="4183409350" sldId="3873"/>
            <ac:picMk id="16" creationId="{A5B860D2-A297-4ED8-A068-AADE344DF0FC}"/>
          </ac:picMkLst>
        </pc:picChg>
      </pc:sldChg>
      <pc:sldChg chg="addSp delSp modSp add mod delAnim modAnim">
        <pc:chgData name="Catherine Leung" userId="dabd965c-b78d-4221-bc96-18215785a5a0" providerId="ADAL" clId="{0FAA3F61-8458-4554-9B6D-89C0BDF9757F}" dt="2022-10-18T10:46:28.464" v="903"/>
        <pc:sldMkLst>
          <pc:docMk/>
          <pc:sldMk cId="3455819697" sldId="3874"/>
        </pc:sldMkLst>
        <pc:spChg chg="add mod">
          <ac:chgData name="Catherine Leung" userId="dabd965c-b78d-4221-bc96-18215785a5a0" providerId="ADAL" clId="{0FAA3F61-8458-4554-9B6D-89C0BDF9757F}" dt="2022-10-18T10:26:26.460" v="578" actId="1582"/>
          <ac:spMkLst>
            <pc:docMk/>
            <pc:sldMk cId="3455819697" sldId="3874"/>
            <ac:spMk id="5" creationId="{DB382EF5-9A25-4DBC-8533-1F442C143B99}"/>
          </ac:spMkLst>
        </pc:spChg>
        <pc:spChg chg="mod">
          <ac:chgData name="Catherine Leung" userId="dabd965c-b78d-4221-bc96-18215785a5a0" providerId="ADAL" clId="{0FAA3F61-8458-4554-9B6D-89C0BDF9757F}" dt="2022-10-18T10:25:40.104" v="567" actId="20577"/>
          <ac:spMkLst>
            <pc:docMk/>
            <pc:sldMk cId="3455819697" sldId="3874"/>
            <ac:spMk id="6" creationId="{3944E044-FB42-4E8D-9B67-BE7D707813EB}"/>
          </ac:spMkLst>
        </pc:spChg>
        <pc:spChg chg="del">
          <ac:chgData name="Catherine Leung" userId="dabd965c-b78d-4221-bc96-18215785a5a0" providerId="ADAL" clId="{0FAA3F61-8458-4554-9B6D-89C0BDF9757F}" dt="2022-10-18T10:25:19.777" v="564" actId="478"/>
          <ac:spMkLst>
            <pc:docMk/>
            <pc:sldMk cId="3455819697" sldId="3874"/>
            <ac:spMk id="12" creationId="{061230F9-483B-48C4-9B7F-22025273B8AA}"/>
          </ac:spMkLst>
        </pc:spChg>
        <pc:spChg chg="add mod">
          <ac:chgData name="Catherine Leung" userId="dabd965c-b78d-4221-bc96-18215785a5a0" providerId="ADAL" clId="{0FAA3F61-8458-4554-9B6D-89C0BDF9757F}" dt="2022-10-18T10:25:58.797" v="573" actId="1076"/>
          <ac:spMkLst>
            <pc:docMk/>
            <pc:sldMk cId="3455819697" sldId="3874"/>
            <ac:spMk id="13" creationId="{30495053-ACCD-47B5-8C1E-9D56AA8BF6DF}"/>
          </ac:spMkLst>
        </pc:spChg>
        <pc:spChg chg="add mod">
          <ac:chgData name="Catherine Leung" userId="dabd965c-b78d-4221-bc96-18215785a5a0" providerId="ADAL" clId="{0FAA3F61-8458-4554-9B6D-89C0BDF9757F}" dt="2022-10-18T10:26:28.933" v="580" actId="571"/>
          <ac:spMkLst>
            <pc:docMk/>
            <pc:sldMk cId="3455819697" sldId="3874"/>
            <ac:spMk id="20" creationId="{7E989B37-1B41-4890-BE34-5440C6DC0273}"/>
          </ac:spMkLst>
        </pc:spChg>
        <pc:spChg chg="add mod">
          <ac:chgData name="Catherine Leung" userId="dabd965c-b78d-4221-bc96-18215785a5a0" providerId="ADAL" clId="{0FAA3F61-8458-4554-9B6D-89C0BDF9757F}" dt="2022-10-18T10:26:37.266" v="583" actId="14100"/>
          <ac:spMkLst>
            <pc:docMk/>
            <pc:sldMk cId="3455819697" sldId="3874"/>
            <ac:spMk id="21" creationId="{5BD9F563-45DE-4E75-B853-A2EE3F37B6FA}"/>
          </ac:spMkLst>
        </pc:spChg>
        <pc:spChg chg="add mod">
          <ac:chgData name="Catherine Leung" userId="dabd965c-b78d-4221-bc96-18215785a5a0" providerId="ADAL" clId="{0FAA3F61-8458-4554-9B6D-89C0BDF9757F}" dt="2022-10-18T10:26:44.425" v="586" actId="14100"/>
          <ac:spMkLst>
            <pc:docMk/>
            <pc:sldMk cId="3455819697" sldId="3874"/>
            <ac:spMk id="22" creationId="{282247DD-2BB9-461B-A6E4-EE4D549BA12E}"/>
          </ac:spMkLst>
        </pc:spChg>
        <pc:spChg chg="add mod">
          <ac:chgData name="Catherine Leung" userId="dabd965c-b78d-4221-bc96-18215785a5a0" providerId="ADAL" clId="{0FAA3F61-8458-4554-9B6D-89C0BDF9757F}" dt="2022-10-18T10:26:56.024" v="589" actId="14100"/>
          <ac:spMkLst>
            <pc:docMk/>
            <pc:sldMk cId="3455819697" sldId="3874"/>
            <ac:spMk id="23" creationId="{F6894E96-E0EA-44F8-8DFC-FC2C0440CD74}"/>
          </ac:spMkLst>
        </pc:spChg>
        <pc:spChg chg="add mod">
          <ac:chgData name="Catherine Leung" userId="dabd965c-b78d-4221-bc96-18215785a5a0" providerId="ADAL" clId="{0FAA3F61-8458-4554-9B6D-89C0BDF9757F}" dt="2022-10-18T10:27:13.685" v="595" actId="1038"/>
          <ac:spMkLst>
            <pc:docMk/>
            <pc:sldMk cId="3455819697" sldId="3874"/>
            <ac:spMk id="24" creationId="{E0747387-C78D-4DB7-AD8A-A42FA188B0EF}"/>
          </ac:spMkLst>
        </pc:spChg>
        <pc:spChg chg="add mod">
          <ac:chgData name="Catherine Leung" userId="dabd965c-b78d-4221-bc96-18215785a5a0" providerId="ADAL" clId="{0FAA3F61-8458-4554-9B6D-89C0BDF9757F}" dt="2022-10-18T10:29:59.857" v="621" actId="208"/>
          <ac:spMkLst>
            <pc:docMk/>
            <pc:sldMk cId="3455819697" sldId="3874"/>
            <ac:spMk id="25" creationId="{198A9601-D449-4135-A731-E60D6764C7CF}"/>
          </ac:spMkLst>
        </pc:spChg>
        <pc:spChg chg="add mod">
          <ac:chgData name="Catherine Leung" userId="dabd965c-b78d-4221-bc96-18215785a5a0" providerId="ADAL" clId="{0FAA3F61-8458-4554-9B6D-89C0BDF9757F}" dt="2022-10-18T10:30:08.895" v="624" actId="14100"/>
          <ac:spMkLst>
            <pc:docMk/>
            <pc:sldMk cId="3455819697" sldId="3874"/>
            <ac:spMk id="26" creationId="{4BC4D6D5-A51E-419F-9AF4-411A9F8633AC}"/>
          </ac:spMkLst>
        </pc:spChg>
        <pc:spChg chg="add mod">
          <ac:chgData name="Catherine Leung" userId="dabd965c-b78d-4221-bc96-18215785a5a0" providerId="ADAL" clId="{0FAA3F61-8458-4554-9B6D-89C0BDF9757F}" dt="2022-10-18T10:30:16.784" v="626" actId="14100"/>
          <ac:spMkLst>
            <pc:docMk/>
            <pc:sldMk cId="3455819697" sldId="3874"/>
            <ac:spMk id="27" creationId="{11D75889-E18E-4F3A-9F20-24CCAD7138F8}"/>
          </ac:spMkLst>
        </pc:spChg>
        <pc:spChg chg="add mod">
          <ac:chgData name="Catherine Leung" userId="dabd965c-b78d-4221-bc96-18215785a5a0" providerId="ADAL" clId="{0FAA3F61-8458-4554-9B6D-89C0BDF9757F}" dt="2022-10-18T10:30:22.378" v="628" actId="14100"/>
          <ac:spMkLst>
            <pc:docMk/>
            <pc:sldMk cId="3455819697" sldId="3874"/>
            <ac:spMk id="28" creationId="{3BC8DFF8-F678-4755-B808-2CF784D92C42}"/>
          </ac:spMkLst>
        </pc:spChg>
        <pc:spChg chg="add mod">
          <ac:chgData name="Catherine Leung" userId="dabd965c-b78d-4221-bc96-18215785a5a0" providerId="ADAL" clId="{0FAA3F61-8458-4554-9B6D-89C0BDF9757F}" dt="2022-10-18T10:30:32.780" v="631" actId="14100"/>
          <ac:spMkLst>
            <pc:docMk/>
            <pc:sldMk cId="3455819697" sldId="3874"/>
            <ac:spMk id="29" creationId="{EFDA42FD-31E6-4807-B348-27DE27E6ECAE}"/>
          </ac:spMkLst>
        </pc:spChg>
        <pc:spChg chg="add del mod">
          <ac:chgData name="Catherine Leung" userId="dabd965c-b78d-4221-bc96-18215785a5a0" providerId="ADAL" clId="{0FAA3F61-8458-4554-9B6D-89C0BDF9757F}" dt="2022-10-18T10:34:08.660" v="663"/>
          <ac:spMkLst>
            <pc:docMk/>
            <pc:sldMk cId="3455819697" sldId="3874"/>
            <ac:spMk id="30" creationId="{A67A72B9-DD58-42DA-9620-F4E439D004EF}"/>
          </ac:spMkLst>
        </pc:spChg>
        <pc:spChg chg="add del mod">
          <ac:chgData name="Catherine Leung" userId="dabd965c-b78d-4221-bc96-18215785a5a0" providerId="ADAL" clId="{0FAA3F61-8458-4554-9B6D-89C0BDF9757F}" dt="2022-10-18T10:34:08.660" v="663"/>
          <ac:spMkLst>
            <pc:docMk/>
            <pc:sldMk cId="3455819697" sldId="3874"/>
            <ac:spMk id="31" creationId="{E45502B1-23F3-4BCC-B000-A894EFA83FCC}"/>
          </ac:spMkLst>
        </pc:spChg>
        <pc:spChg chg="add mod">
          <ac:chgData name="Catherine Leung" userId="dabd965c-b78d-4221-bc96-18215785a5a0" providerId="ADAL" clId="{0FAA3F61-8458-4554-9B6D-89C0BDF9757F}" dt="2022-10-18T10:46:28.464" v="903"/>
          <ac:spMkLst>
            <pc:docMk/>
            <pc:sldMk cId="3455819697" sldId="3874"/>
            <ac:spMk id="32" creationId="{734A9023-E89D-4EE2-AF2E-1599CB387741}"/>
          </ac:spMkLst>
        </pc:spChg>
        <pc:spChg chg="add mod">
          <ac:chgData name="Catherine Leung" userId="dabd965c-b78d-4221-bc96-18215785a5a0" providerId="ADAL" clId="{0FAA3F61-8458-4554-9B6D-89C0BDF9757F}" dt="2022-10-18T10:46:28.464" v="903"/>
          <ac:spMkLst>
            <pc:docMk/>
            <pc:sldMk cId="3455819697" sldId="3874"/>
            <ac:spMk id="33" creationId="{865C2AB0-1706-4152-8CF1-197BE8487EC3}"/>
          </ac:spMkLst>
        </pc:spChg>
        <pc:grpChg chg="mod">
          <ac:chgData name="Catherine Leung" userId="dabd965c-b78d-4221-bc96-18215785a5a0" providerId="ADAL" clId="{0FAA3F61-8458-4554-9B6D-89C0BDF9757F}" dt="2022-10-18T10:29:48.045" v="618" actId="1076"/>
          <ac:grpSpMkLst>
            <pc:docMk/>
            <pc:sldMk cId="3455819697" sldId="3874"/>
            <ac:grpSpMk id="2" creationId="{5D692ABA-D1C4-4724-A855-0E8B2BDB0C9F}"/>
          </ac:grpSpMkLst>
        </pc:grpChg>
        <pc:grpChg chg="add mod">
          <ac:chgData name="Catherine Leung" userId="dabd965c-b78d-4221-bc96-18215785a5a0" providerId="ADAL" clId="{0FAA3F61-8458-4554-9B6D-89C0BDF9757F}" dt="2022-10-18T10:26:28.933" v="580" actId="571"/>
          <ac:grpSpMkLst>
            <pc:docMk/>
            <pc:sldMk cId="3455819697" sldId="3874"/>
            <ac:grpSpMk id="17" creationId="{04279259-AF62-4DCD-B759-59482DC0DDCA}"/>
          </ac:grpSpMkLst>
        </pc:grpChg>
        <pc:picChg chg="del">
          <ac:chgData name="Catherine Leung" userId="dabd965c-b78d-4221-bc96-18215785a5a0" providerId="ADAL" clId="{0FAA3F61-8458-4554-9B6D-89C0BDF9757F}" dt="2022-10-18T10:25:19.777" v="564" actId="478"/>
          <ac:picMkLst>
            <pc:docMk/>
            <pc:sldMk cId="3455819697" sldId="3874"/>
            <ac:picMk id="7" creationId="{B8422D6C-D1A9-44D7-AA89-CDD075F41D5A}"/>
          </ac:picMkLst>
        </pc:picChg>
        <pc:picChg chg="del">
          <ac:chgData name="Catherine Leung" userId="dabd965c-b78d-4221-bc96-18215785a5a0" providerId="ADAL" clId="{0FAA3F61-8458-4554-9B6D-89C0BDF9757F}" dt="2022-10-18T10:25:19.777" v="564" actId="478"/>
          <ac:picMkLst>
            <pc:docMk/>
            <pc:sldMk cId="3455819697" sldId="3874"/>
            <ac:picMk id="14" creationId="{886B7784-514C-40D0-803C-FEABE0FA3B9F}"/>
          </ac:picMkLst>
        </pc:picChg>
        <pc:picChg chg="del">
          <ac:chgData name="Catherine Leung" userId="dabd965c-b78d-4221-bc96-18215785a5a0" providerId="ADAL" clId="{0FAA3F61-8458-4554-9B6D-89C0BDF9757F}" dt="2022-10-18T10:25:19.777" v="564" actId="478"/>
          <ac:picMkLst>
            <pc:docMk/>
            <pc:sldMk cId="3455819697" sldId="3874"/>
            <ac:picMk id="15" creationId="{9A93A0CF-1837-497F-963A-24CE3ECD1F71}"/>
          </ac:picMkLst>
        </pc:picChg>
        <pc:picChg chg="del">
          <ac:chgData name="Catherine Leung" userId="dabd965c-b78d-4221-bc96-18215785a5a0" providerId="ADAL" clId="{0FAA3F61-8458-4554-9B6D-89C0BDF9757F}" dt="2022-10-18T10:25:19.777" v="564" actId="478"/>
          <ac:picMkLst>
            <pc:docMk/>
            <pc:sldMk cId="3455819697" sldId="3874"/>
            <ac:picMk id="16" creationId="{A5B860D2-A297-4ED8-A068-AADE344DF0FC}"/>
          </ac:picMkLst>
        </pc:picChg>
        <pc:picChg chg="mod">
          <ac:chgData name="Catherine Leung" userId="dabd965c-b78d-4221-bc96-18215785a5a0" providerId="ADAL" clId="{0FAA3F61-8458-4554-9B6D-89C0BDF9757F}" dt="2022-10-18T10:26:28.933" v="580" actId="571"/>
          <ac:picMkLst>
            <pc:docMk/>
            <pc:sldMk cId="3455819697" sldId="3874"/>
            <ac:picMk id="18" creationId="{106B7AFE-4217-4592-B6AA-A9B4132E0A50}"/>
          </ac:picMkLst>
        </pc:picChg>
        <pc:picChg chg="mod">
          <ac:chgData name="Catherine Leung" userId="dabd965c-b78d-4221-bc96-18215785a5a0" providerId="ADAL" clId="{0FAA3F61-8458-4554-9B6D-89C0BDF9757F}" dt="2022-10-18T10:26:28.933" v="580" actId="571"/>
          <ac:picMkLst>
            <pc:docMk/>
            <pc:sldMk cId="3455819697" sldId="3874"/>
            <ac:picMk id="19" creationId="{CAA0F3D4-4027-4438-B96B-2EB0253F5A73}"/>
          </ac:picMkLst>
        </pc:picChg>
      </pc:sldChg>
      <pc:sldChg chg="addSp delSp modSp add mod delAnim modAnim">
        <pc:chgData name="Catherine Leung" userId="dabd965c-b78d-4221-bc96-18215785a5a0" providerId="ADAL" clId="{0FAA3F61-8458-4554-9B6D-89C0BDF9757F}" dt="2022-10-18T10:46:30.070" v="904"/>
        <pc:sldMkLst>
          <pc:docMk/>
          <pc:sldMk cId="3361300598" sldId="3875"/>
        </pc:sldMkLst>
        <pc:spChg chg="add mod">
          <ac:chgData name="Catherine Leung" userId="dabd965c-b78d-4221-bc96-18215785a5a0" providerId="ADAL" clId="{0FAA3F61-8458-4554-9B6D-89C0BDF9757F}" dt="2022-10-18T10:32:16.461" v="651" actId="207"/>
          <ac:spMkLst>
            <pc:docMk/>
            <pc:sldMk cId="3361300598" sldId="3875"/>
            <ac:spMk id="3" creationId="{4DE0A910-79C7-4F00-860F-8EB9D1609DB5}"/>
          </ac:spMkLst>
        </pc:spChg>
        <pc:spChg chg="del">
          <ac:chgData name="Catherine Leung" userId="dabd965c-b78d-4221-bc96-18215785a5a0" providerId="ADAL" clId="{0FAA3F61-8458-4554-9B6D-89C0BDF9757F}" dt="2022-10-18T10:31:27.703" v="637" actId="478"/>
          <ac:spMkLst>
            <pc:docMk/>
            <pc:sldMk cId="3361300598" sldId="3875"/>
            <ac:spMk id="5" creationId="{DB382EF5-9A25-4DBC-8533-1F442C143B99}"/>
          </ac:spMkLst>
        </pc:spChg>
        <pc:spChg chg="mod">
          <ac:chgData name="Catherine Leung" userId="dabd965c-b78d-4221-bc96-18215785a5a0" providerId="ADAL" clId="{0FAA3F61-8458-4554-9B6D-89C0BDF9757F}" dt="2022-10-18T10:31:22.673" v="636" actId="20577"/>
          <ac:spMkLst>
            <pc:docMk/>
            <pc:sldMk cId="3361300598" sldId="3875"/>
            <ac:spMk id="6" creationId="{3944E044-FB42-4E8D-9B67-BE7D707813EB}"/>
          </ac:spMkLst>
        </pc:spChg>
        <pc:spChg chg="del">
          <ac:chgData name="Catherine Leung" userId="dabd965c-b78d-4221-bc96-18215785a5a0" providerId="ADAL" clId="{0FAA3F61-8458-4554-9B6D-89C0BDF9757F}" dt="2022-10-18T10:31:20.538" v="634" actId="478"/>
          <ac:spMkLst>
            <pc:docMk/>
            <pc:sldMk cId="3361300598" sldId="3875"/>
            <ac:spMk id="13" creationId="{30495053-ACCD-47B5-8C1E-9D56AA8BF6DF}"/>
          </ac:spMkLst>
        </pc:spChg>
        <pc:spChg chg="add mod">
          <ac:chgData name="Catherine Leung" userId="dabd965c-b78d-4221-bc96-18215785a5a0" providerId="ADAL" clId="{0FAA3F61-8458-4554-9B6D-89C0BDF9757F}" dt="2022-10-18T10:32:23.682" v="653" actId="14100"/>
          <ac:spMkLst>
            <pc:docMk/>
            <pc:sldMk cId="3361300598" sldId="3875"/>
            <ac:spMk id="18" creationId="{F2458286-4C66-4931-BAE6-D22A36E96520}"/>
          </ac:spMkLst>
        </pc:spChg>
        <pc:spChg chg="add mod">
          <ac:chgData name="Catherine Leung" userId="dabd965c-b78d-4221-bc96-18215785a5a0" providerId="ADAL" clId="{0FAA3F61-8458-4554-9B6D-89C0BDF9757F}" dt="2022-10-18T10:46:30.070" v="904"/>
          <ac:spMkLst>
            <pc:docMk/>
            <pc:sldMk cId="3361300598" sldId="3875"/>
            <ac:spMk id="19" creationId="{34988014-7A28-4AF9-8F8D-8FBBE528D74F}"/>
          </ac:spMkLst>
        </pc:spChg>
        <pc:spChg chg="add mod">
          <ac:chgData name="Catherine Leung" userId="dabd965c-b78d-4221-bc96-18215785a5a0" providerId="ADAL" clId="{0FAA3F61-8458-4554-9B6D-89C0BDF9757F}" dt="2022-10-18T10:46:30.070" v="904"/>
          <ac:spMkLst>
            <pc:docMk/>
            <pc:sldMk cId="3361300598" sldId="3875"/>
            <ac:spMk id="20" creationId="{847E87BA-DACA-4E6F-B34D-073920470082}"/>
          </ac:spMkLst>
        </pc:spChg>
        <pc:spChg chg="del">
          <ac:chgData name="Catherine Leung" userId="dabd965c-b78d-4221-bc96-18215785a5a0" providerId="ADAL" clId="{0FAA3F61-8458-4554-9B6D-89C0BDF9757F}" dt="2022-10-18T10:31:27.703" v="637" actId="478"/>
          <ac:spMkLst>
            <pc:docMk/>
            <pc:sldMk cId="3361300598" sldId="3875"/>
            <ac:spMk id="21" creationId="{5BD9F563-45DE-4E75-B853-A2EE3F37B6FA}"/>
          </ac:spMkLst>
        </pc:spChg>
        <pc:spChg chg="del">
          <ac:chgData name="Catherine Leung" userId="dabd965c-b78d-4221-bc96-18215785a5a0" providerId="ADAL" clId="{0FAA3F61-8458-4554-9B6D-89C0BDF9757F}" dt="2022-10-18T10:31:27.703" v="637" actId="478"/>
          <ac:spMkLst>
            <pc:docMk/>
            <pc:sldMk cId="3361300598" sldId="3875"/>
            <ac:spMk id="22" creationId="{282247DD-2BB9-461B-A6E4-EE4D549BA12E}"/>
          </ac:spMkLst>
        </pc:spChg>
        <pc:spChg chg="del mod">
          <ac:chgData name="Catherine Leung" userId="dabd965c-b78d-4221-bc96-18215785a5a0" providerId="ADAL" clId="{0FAA3F61-8458-4554-9B6D-89C0BDF9757F}" dt="2022-10-18T10:31:46.597" v="644" actId="478"/>
          <ac:spMkLst>
            <pc:docMk/>
            <pc:sldMk cId="3361300598" sldId="3875"/>
            <ac:spMk id="23" creationId="{F6894E96-E0EA-44F8-8DFC-FC2C0440CD74}"/>
          </ac:spMkLst>
        </pc:spChg>
        <pc:spChg chg="del">
          <ac:chgData name="Catherine Leung" userId="dabd965c-b78d-4221-bc96-18215785a5a0" providerId="ADAL" clId="{0FAA3F61-8458-4554-9B6D-89C0BDF9757F}" dt="2022-10-18T10:31:27.703" v="637" actId="478"/>
          <ac:spMkLst>
            <pc:docMk/>
            <pc:sldMk cId="3361300598" sldId="3875"/>
            <ac:spMk id="24" creationId="{E0747387-C78D-4DB7-AD8A-A42FA188B0EF}"/>
          </ac:spMkLst>
        </pc:spChg>
        <pc:spChg chg="del">
          <ac:chgData name="Catherine Leung" userId="dabd965c-b78d-4221-bc96-18215785a5a0" providerId="ADAL" clId="{0FAA3F61-8458-4554-9B6D-89C0BDF9757F}" dt="2022-10-18T10:31:27.703" v="637" actId="478"/>
          <ac:spMkLst>
            <pc:docMk/>
            <pc:sldMk cId="3361300598" sldId="3875"/>
            <ac:spMk id="25" creationId="{198A9601-D449-4135-A731-E60D6764C7CF}"/>
          </ac:spMkLst>
        </pc:spChg>
        <pc:spChg chg="del">
          <ac:chgData name="Catherine Leung" userId="dabd965c-b78d-4221-bc96-18215785a5a0" providerId="ADAL" clId="{0FAA3F61-8458-4554-9B6D-89C0BDF9757F}" dt="2022-10-18T10:31:27.703" v="637" actId="478"/>
          <ac:spMkLst>
            <pc:docMk/>
            <pc:sldMk cId="3361300598" sldId="3875"/>
            <ac:spMk id="26" creationId="{4BC4D6D5-A51E-419F-9AF4-411A9F8633AC}"/>
          </ac:spMkLst>
        </pc:spChg>
        <pc:spChg chg="del">
          <ac:chgData name="Catherine Leung" userId="dabd965c-b78d-4221-bc96-18215785a5a0" providerId="ADAL" clId="{0FAA3F61-8458-4554-9B6D-89C0BDF9757F}" dt="2022-10-18T10:31:27.703" v="637" actId="478"/>
          <ac:spMkLst>
            <pc:docMk/>
            <pc:sldMk cId="3361300598" sldId="3875"/>
            <ac:spMk id="27" creationId="{11D75889-E18E-4F3A-9F20-24CCAD7138F8}"/>
          </ac:spMkLst>
        </pc:spChg>
        <pc:spChg chg="del">
          <ac:chgData name="Catherine Leung" userId="dabd965c-b78d-4221-bc96-18215785a5a0" providerId="ADAL" clId="{0FAA3F61-8458-4554-9B6D-89C0BDF9757F}" dt="2022-10-18T10:31:31.555" v="638" actId="478"/>
          <ac:spMkLst>
            <pc:docMk/>
            <pc:sldMk cId="3361300598" sldId="3875"/>
            <ac:spMk id="28" creationId="{3BC8DFF8-F678-4755-B808-2CF784D92C42}"/>
          </ac:spMkLst>
        </pc:spChg>
        <pc:spChg chg="del">
          <ac:chgData name="Catherine Leung" userId="dabd965c-b78d-4221-bc96-18215785a5a0" providerId="ADAL" clId="{0FAA3F61-8458-4554-9B6D-89C0BDF9757F}" dt="2022-10-18T10:31:27.703" v="637" actId="478"/>
          <ac:spMkLst>
            <pc:docMk/>
            <pc:sldMk cId="3361300598" sldId="3875"/>
            <ac:spMk id="29" creationId="{EFDA42FD-31E6-4807-B348-27DE27E6ECAE}"/>
          </ac:spMkLst>
        </pc:spChg>
        <pc:grpChg chg="mod">
          <ac:chgData name="Catherine Leung" userId="dabd965c-b78d-4221-bc96-18215785a5a0" providerId="ADAL" clId="{0FAA3F61-8458-4554-9B6D-89C0BDF9757F}" dt="2022-10-18T10:31:34.847" v="640" actId="1076"/>
          <ac:grpSpMkLst>
            <pc:docMk/>
            <pc:sldMk cId="3361300598" sldId="3875"/>
            <ac:grpSpMk id="2" creationId="{5D692ABA-D1C4-4724-A855-0E8B2BDB0C9F}"/>
          </ac:grpSpMkLst>
        </pc:grpChg>
      </pc:sldChg>
      <pc:sldChg chg="addSp delSp modSp add mod modAnim">
        <pc:chgData name="Catherine Leung" userId="dabd965c-b78d-4221-bc96-18215785a5a0" providerId="ADAL" clId="{0FAA3F61-8458-4554-9B6D-89C0BDF9757F}" dt="2022-10-18T10:46:31.341" v="905"/>
        <pc:sldMkLst>
          <pc:docMk/>
          <pc:sldMk cId="1862941097" sldId="3876"/>
        </pc:sldMkLst>
        <pc:spChg chg="del">
          <ac:chgData name="Catherine Leung" userId="dabd965c-b78d-4221-bc96-18215785a5a0" providerId="ADAL" clId="{0FAA3F61-8458-4554-9B6D-89C0BDF9757F}" dt="2022-10-18T10:35:05.747" v="676" actId="478"/>
          <ac:spMkLst>
            <pc:docMk/>
            <pc:sldMk cId="1862941097" sldId="3876"/>
            <ac:spMk id="3" creationId="{4DE0A910-79C7-4F00-860F-8EB9D1609DB5}"/>
          </ac:spMkLst>
        </pc:spChg>
        <pc:spChg chg="mod">
          <ac:chgData name="Catherine Leung" userId="dabd965c-b78d-4221-bc96-18215785a5a0" providerId="ADAL" clId="{0FAA3F61-8458-4554-9B6D-89C0BDF9757F}" dt="2022-10-18T10:34:43.054" v="668"/>
          <ac:spMkLst>
            <pc:docMk/>
            <pc:sldMk cId="1862941097" sldId="3876"/>
            <ac:spMk id="6" creationId="{3944E044-FB42-4E8D-9B67-BE7D707813EB}"/>
          </ac:spMkLst>
        </pc:spChg>
        <pc:spChg chg="add mod">
          <ac:chgData name="Catherine Leung" userId="dabd965c-b78d-4221-bc96-18215785a5a0" providerId="ADAL" clId="{0FAA3F61-8458-4554-9B6D-89C0BDF9757F}" dt="2022-10-18T10:46:31.341" v="905"/>
          <ac:spMkLst>
            <pc:docMk/>
            <pc:sldMk cId="1862941097" sldId="3876"/>
            <ac:spMk id="8" creationId="{04F97609-03ED-4E98-801F-7464B9E46DC8}"/>
          </ac:spMkLst>
        </pc:spChg>
        <pc:spChg chg="add mod">
          <ac:chgData name="Catherine Leung" userId="dabd965c-b78d-4221-bc96-18215785a5a0" providerId="ADAL" clId="{0FAA3F61-8458-4554-9B6D-89C0BDF9757F}" dt="2022-10-18T10:46:31.341" v="905"/>
          <ac:spMkLst>
            <pc:docMk/>
            <pc:sldMk cId="1862941097" sldId="3876"/>
            <ac:spMk id="10" creationId="{95296C78-EAE0-4B91-B3D1-FCC43B72F449}"/>
          </ac:spMkLst>
        </pc:spChg>
        <pc:spChg chg="del">
          <ac:chgData name="Catherine Leung" userId="dabd965c-b78d-4221-bc96-18215785a5a0" providerId="ADAL" clId="{0FAA3F61-8458-4554-9B6D-89C0BDF9757F}" dt="2022-10-18T10:35:05.747" v="676" actId="478"/>
          <ac:spMkLst>
            <pc:docMk/>
            <pc:sldMk cId="1862941097" sldId="3876"/>
            <ac:spMk id="18" creationId="{F2458286-4C66-4931-BAE6-D22A36E96520}"/>
          </ac:spMkLst>
        </pc:spChg>
        <pc:grpChg chg="del mod">
          <ac:chgData name="Catherine Leung" userId="dabd965c-b78d-4221-bc96-18215785a5a0" providerId="ADAL" clId="{0FAA3F61-8458-4554-9B6D-89C0BDF9757F}" dt="2022-10-18T10:34:54.494" v="671" actId="165"/>
          <ac:grpSpMkLst>
            <pc:docMk/>
            <pc:sldMk cId="1862941097" sldId="3876"/>
            <ac:grpSpMk id="2" creationId="{5D692ABA-D1C4-4724-A855-0E8B2BDB0C9F}"/>
          </ac:grpSpMkLst>
        </pc:grpChg>
        <pc:picChg chg="mod topLvl modCrop">
          <ac:chgData name="Catherine Leung" userId="dabd965c-b78d-4221-bc96-18215785a5a0" providerId="ADAL" clId="{0FAA3F61-8458-4554-9B6D-89C0BDF9757F}" dt="2022-10-18T10:36:48.192" v="731" actId="1076"/>
          <ac:picMkLst>
            <pc:docMk/>
            <pc:sldMk cId="1862941097" sldId="3876"/>
            <ac:picMk id="4" creationId="{4EDB0A0E-77E0-4136-844E-DA7099AC4ECF}"/>
          </ac:picMkLst>
        </pc:picChg>
        <pc:picChg chg="del mod topLvl">
          <ac:chgData name="Catherine Leung" userId="dabd965c-b78d-4221-bc96-18215785a5a0" providerId="ADAL" clId="{0FAA3F61-8458-4554-9B6D-89C0BDF9757F}" dt="2022-10-18T10:34:56.148" v="674" actId="478"/>
          <ac:picMkLst>
            <pc:docMk/>
            <pc:sldMk cId="1862941097" sldId="3876"/>
            <ac:picMk id="9" creationId="{6B8F3353-8DDB-4354-9B57-E6AF9A4CA89E}"/>
          </ac:picMkLst>
        </pc:picChg>
      </pc:sldChg>
      <pc:sldChg chg="addSp delSp modSp add mod">
        <pc:chgData name="Catherine Leung" userId="dabd965c-b78d-4221-bc96-18215785a5a0" providerId="ADAL" clId="{0FAA3F61-8458-4554-9B6D-89C0BDF9757F}" dt="2022-10-18T10:46:32.901" v="906"/>
        <pc:sldMkLst>
          <pc:docMk/>
          <pc:sldMk cId="3708102829" sldId="3877"/>
        </pc:sldMkLst>
        <pc:spChg chg="mod">
          <ac:chgData name="Catherine Leung" userId="dabd965c-b78d-4221-bc96-18215785a5a0" providerId="ADAL" clId="{0FAA3F61-8458-4554-9B6D-89C0BDF9757F}" dt="2022-10-18T10:36:39.750" v="730"/>
          <ac:spMkLst>
            <pc:docMk/>
            <pc:sldMk cId="3708102829" sldId="3877"/>
            <ac:spMk id="6" creationId="{3944E044-FB42-4E8D-9B67-BE7D707813EB}"/>
          </ac:spMkLst>
        </pc:spChg>
        <pc:spChg chg="add mod">
          <ac:chgData name="Catherine Leung" userId="dabd965c-b78d-4221-bc96-18215785a5a0" providerId="ADAL" clId="{0FAA3F61-8458-4554-9B6D-89C0BDF9757F}" dt="2022-10-18T10:46:32.901" v="906"/>
          <ac:spMkLst>
            <pc:docMk/>
            <pc:sldMk cId="3708102829" sldId="3877"/>
            <ac:spMk id="7" creationId="{F55BD10A-989F-46BD-9797-A89B3A691D56}"/>
          </ac:spMkLst>
        </pc:spChg>
        <pc:spChg chg="add mod">
          <ac:chgData name="Catherine Leung" userId="dabd965c-b78d-4221-bc96-18215785a5a0" providerId="ADAL" clId="{0FAA3F61-8458-4554-9B6D-89C0BDF9757F}" dt="2022-10-18T10:46:32.901" v="906"/>
          <ac:spMkLst>
            <pc:docMk/>
            <pc:sldMk cId="3708102829" sldId="3877"/>
            <ac:spMk id="8" creationId="{85E405B6-0ED7-40F6-9A01-B49DFE5AA073}"/>
          </ac:spMkLst>
        </pc:spChg>
        <pc:picChg chg="del">
          <ac:chgData name="Catherine Leung" userId="dabd965c-b78d-4221-bc96-18215785a5a0" providerId="ADAL" clId="{0FAA3F61-8458-4554-9B6D-89C0BDF9757F}" dt="2022-10-18T10:36:50.333" v="732" actId="478"/>
          <ac:picMkLst>
            <pc:docMk/>
            <pc:sldMk cId="3708102829" sldId="3877"/>
            <ac:picMk id="4" creationId="{4EDB0A0E-77E0-4136-844E-DA7099AC4ECF}"/>
          </ac:picMkLst>
        </pc:picChg>
        <pc:picChg chg="add mod">
          <ac:chgData name="Catherine Leung" userId="dabd965c-b78d-4221-bc96-18215785a5a0" providerId="ADAL" clId="{0FAA3F61-8458-4554-9B6D-89C0BDF9757F}" dt="2022-10-18T10:36:50.590" v="733"/>
          <ac:picMkLst>
            <pc:docMk/>
            <pc:sldMk cId="3708102829" sldId="3877"/>
            <ac:picMk id="5" creationId="{2D4F2302-9AA0-4CE4-AC91-9CCBD7C21644}"/>
          </ac:picMkLst>
        </pc:picChg>
      </pc:sldChg>
      <pc:sldChg chg="addSp modSp add mod">
        <pc:chgData name="Catherine Leung" userId="dabd965c-b78d-4221-bc96-18215785a5a0" providerId="ADAL" clId="{0FAA3F61-8458-4554-9B6D-89C0BDF9757F}" dt="2022-10-18T10:46:34.271" v="907"/>
        <pc:sldMkLst>
          <pc:docMk/>
          <pc:sldMk cId="1710238875" sldId="3878"/>
        </pc:sldMkLst>
        <pc:spChg chg="add mod">
          <ac:chgData name="Catherine Leung" userId="dabd965c-b78d-4221-bc96-18215785a5a0" providerId="ADAL" clId="{0FAA3F61-8458-4554-9B6D-89C0BDF9757F}" dt="2022-10-18T10:46:34.271" v="907"/>
          <ac:spMkLst>
            <pc:docMk/>
            <pc:sldMk cId="1710238875" sldId="3878"/>
            <ac:spMk id="4" creationId="{6B921A70-9BF0-4CD3-A35B-AFEDD88AA638}"/>
          </ac:spMkLst>
        </pc:spChg>
        <pc:spChg chg="mod">
          <ac:chgData name="Catherine Leung" userId="dabd965c-b78d-4221-bc96-18215785a5a0" providerId="ADAL" clId="{0FAA3F61-8458-4554-9B6D-89C0BDF9757F}" dt="2022-10-18T10:38:37.533" v="746" actId="20577"/>
          <ac:spMkLst>
            <pc:docMk/>
            <pc:sldMk cId="1710238875" sldId="3878"/>
            <ac:spMk id="6" creationId="{3944E044-FB42-4E8D-9B67-BE7D707813EB}"/>
          </ac:spMkLst>
        </pc:spChg>
        <pc:spChg chg="add mod">
          <ac:chgData name="Catherine Leung" userId="dabd965c-b78d-4221-bc96-18215785a5a0" providerId="ADAL" clId="{0FAA3F61-8458-4554-9B6D-89C0BDF9757F}" dt="2022-10-18T10:46:34.271" v="907"/>
          <ac:spMkLst>
            <pc:docMk/>
            <pc:sldMk cId="1710238875" sldId="3878"/>
            <ac:spMk id="7" creationId="{DF76EB43-D4B1-4C0E-B872-865581E7EDDC}"/>
          </ac:spMkLst>
        </pc:spChg>
      </pc:sldChg>
      <pc:sldChg chg="addSp modSp add mod">
        <pc:chgData name="Catherine Leung" userId="dabd965c-b78d-4221-bc96-18215785a5a0" providerId="ADAL" clId="{0FAA3F61-8458-4554-9B6D-89C0BDF9757F}" dt="2022-10-18T10:46:34.985" v="908"/>
        <pc:sldMkLst>
          <pc:docMk/>
          <pc:sldMk cId="3602664971" sldId="3879"/>
        </pc:sldMkLst>
        <pc:spChg chg="add mod">
          <ac:chgData name="Catherine Leung" userId="dabd965c-b78d-4221-bc96-18215785a5a0" providerId="ADAL" clId="{0FAA3F61-8458-4554-9B6D-89C0BDF9757F}" dt="2022-10-18T10:46:34.985" v="908"/>
          <ac:spMkLst>
            <pc:docMk/>
            <pc:sldMk cId="3602664971" sldId="3879"/>
            <ac:spMk id="4" creationId="{2D8AF45A-39AF-46D1-923E-6B6EDE23C15A}"/>
          </ac:spMkLst>
        </pc:spChg>
        <pc:spChg chg="mod">
          <ac:chgData name="Catherine Leung" userId="dabd965c-b78d-4221-bc96-18215785a5a0" providerId="ADAL" clId="{0FAA3F61-8458-4554-9B6D-89C0BDF9757F}" dt="2022-10-18T10:37:11.900" v="737"/>
          <ac:spMkLst>
            <pc:docMk/>
            <pc:sldMk cId="3602664971" sldId="3879"/>
            <ac:spMk id="6" creationId="{3944E044-FB42-4E8D-9B67-BE7D707813EB}"/>
          </ac:spMkLst>
        </pc:spChg>
        <pc:spChg chg="add mod">
          <ac:chgData name="Catherine Leung" userId="dabd965c-b78d-4221-bc96-18215785a5a0" providerId="ADAL" clId="{0FAA3F61-8458-4554-9B6D-89C0BDF9757F}" dt="2022-10-18T10:46:34.985" v="908"/>
          <ac:spMkLst>
            <pc:docMk/>
            <pc:sldMk cId="3602664971" sldId="3879"/>
            <ac:spMk id="7" creationId="{C67F7C5C-4F41-4330-90AF-7C0BB1521726}"/>
          </ac:spMkLst>
        </pc:spChg>
      </pc:sldChg>
      <pc:sldChg chg="addSp modSp add mod">
        <pc:chgData name="Catherine Leung" userId="dabd965c-b78d-4221-bc96-18215785a5a0" providerId="ADAL" clId="{0FAA3F61-8458-4554-9B6D-89C0BDF9757F}" dt="2022-10-18T10:46:36.240" v="909"/>
        <pc:sldMkLst>
          <pc:docMk/>
          <pc:sldMk cId="126951480" sldId="3880"/>
        </pc:sldMkLst>
        <pc:spChg chg="add mod">
          <ac:chgData name="Catherine Leung" userId="dabd965c-b78d-4221-bc96-18215785a5a0" providerId="ADAL" clId="{0FAA3F61-8458-4554-9B6D-89C0BDF9757F}" dt="2022-10-18T10:46:36.240" v="909"/>
          <ac:spMkLst>
            <pc:docMk/>
            <pc:sldMk cId="126951480" sldId="3880"/>
            <ac:spMk id="4" creationId="{E122A7A9-9621-4865-91A2-D8F35610DA50}"/>
          </ac:spMkLst>
        </pc:spChg>
        <pc:spChg chg="mod">
          <ac:chgData name="Catherine Leung" userId="dabd965c-b78d-4221-bc96-18215785a5a0" providerId="ADAL" clId="{0FAA3F61-8458-4554-9B6D-89C0BDF9757F}" dt="2022-10-18T10:38:16.802" v="740" actId="20577"/>
          <ac:spMkLst>
            <pc:docMk/>
            <pc:sldMk cId="126951480" sldId="3880"/>
            <ac:spMk id="6" creationId="{3944E044-FB42-4E8D-9B67-BE7D707813EB}"/>
          </ac:spMkLst>
        </pc:spChg>
        <pc:spChg chg="add mod">
          <ac:chgData name="Catherine Leung" userId="dabd965c-b78d-4221-bc96-18215785a5a0" providerId="ADAL" clId="{0FAA3F61-8458-4554-9B6D-89C0BDF9757F}" dt="2022-10-18T10:46:36.240" v="909"/>
          <ac:spMkLst>
            <pc:docMk/>
            <pc:sldMk cId="126951480" sldId="3880"/>
            <ac:spMk id="7" creationId="{3399A521-D522-482D-95A5-85AC46C8DBB2}"/>
          </ac:spMkLst>
        </pc:spChg>
      </pc:sldChg>
      <pc:sldChg chg="addSp delSp modSp add mod">
        <pc:chgData name="Catherine Leung" userId="dabd965c-b78d-4221-bc96-18215785a5a0" providerId="ADAL" clId="{0FAA3F61-8458-4554-9B6D-89C0BDF9757F}" dt="2022-10-18T10:46:36.849" v="910"/>
        <pc:sldMkLst>
          <pc:docMk/>
          <pc:sldMk cId="3451176288" sldId="3881"/>
        </pc:sldMkLst>
        <pc:spChg chg="mod">
          <ac:chgData name="Catherine Leung" userId="dabd965c-b78d-4221-bc96-18215785a5a0" providerId="ADAL" clId="{0FAA3F61-8458-4554-9B6D-89C0BDF9757F}" dt="2022-10-18T10:39:38.194" v="760"/>
          <ac:spMkLst>
            <pc:docMk/>
            <pc:sldMk cId="3451176288" sldId="3881"/>
            <ac:spMk id="6" creationId="{3944E044-FB42-4E8D-9B67-BE7D707813EB}"/>
          </ac:spMkLst>
        </pc:spChg>
        <pc:spChg chg="add mod">
          <ac:chgData name="Catherine Leung" userId="dabd965c-b78d-4221-bc96-18215785a5a0" providerId="ADAL" clId="{0FAA3F61-8458-4554-9B6D-89C0BDF9757F}" dt="2022-10-18T10:46:36.849" v="910"/>
          <ac:spMkLst>
            <pc:docMk/>
            <pc:sldMk cId="3451176288" sldId="3881"/>
            <ac:spMk id="7" creationId="{14C39F2C-D6E0-49E4-8FD8-DEF9D7983902}"/>
          </ac:spMkLst>
        </pc:spChg>
        <pc:spChg chg="add mod">
          <ac:chgData name="Catherine Leung" userId="dabd965c-b78d-4221-bc96-18215785a5a0" providerId="ADAL" clId="{0FAA3F61-8458-4554-9B6D-89C0BDF9757F}" dt="2022-10-18T10:46:36.849" v="910"/>
          <ac:spMkLst>
            <pc:docMk/>
            <pc:sldMk cId="3451176288" sldId="3881"/>
            <ac:spMk id="8" creationId="{D5732EC3-C08D-4214-BFB8-3C83E68DB601}"/>
          </ac:spMkLst>
        </pc:spChg>
        <pc:picChg chg="add mod modCrop">
          <ac:chgData name="Catherine Leung" userId="dabd965c-b78d-4221-bc96-18215785a5a0" providerId="ADAL" clId="{0FAA3F61-8458-4554-9B6D-89C0BDF9757F}" dt="2022-10-18T10:39:25.743" v="758" actId="1076"/>
          <ac:picMkLst>
            <pc:docMk/>
            <pc:sldMk cId="3451176288" sldId="3881"/>
            <ac:picMk id="3" creationId="{0788D1D9-6018-4D8A-9732-F2EFEA3FC7CD}"/>
          </ac:picMkLst>
        </pc:picChg>
        <pc:picChg chg="del">
          <ac:chgData name="Catherine Leung" userId="dabd965c-b78d-4221-bc96-18215785a5a0" providerId="ADAL" clId="{0FAA3F61-8458-4554-9B6D-89C0BDF9757F}" dt="2022-10-18T10:38:54.857" v="748" actId="478"/>
          <ac:picMkLst>
            <pc:docMk/>
            <pc:sldMk cId="3451176288" sldId="3881"/>
            <ac:picMk id="5" creationId="{2D4F2302-9AA0-4CE4-AC91-9CCBD7C21644}"/>
          </ac:picMkLst>
        </pc:picChg>
      </pc:sldChg>
      <pc:sldChg chg="addSp modSp add mod">
        <pc:chgData name="Catherine Leung" userId="dabd965c-b78d-4221-bc96-18215785a5a0" providerId="ADAL" clId="{0FAA3F61-8458-4554-9B6D-89C0BDF9757F}" dt="2022-10-18T10:46:38.139" v="911"/>
        <pc:sldMkLst>
          <pc:docMk/>
          <pc:sldMk cId="659163388" sldId="3882"/>
        </pc:sldMkLst>
        <pc:spChg chg="add mod">
          <ac:chgData name="Catherine Leung" userId="dabd965c-b78d-4221-bc96-18215785a5a0" providerId="ADAL" clId="{0FAA3F61-8458-4554-9B6D-89C0BDF9757F}" dt="2022-10-18T10:46:38.139" v="911"/>
          <ac:spMkLst>
            <pc:docMk/>
            <pc:sldMk cId="659163388" sldId="3882"/>
            <ac:spMk id="4" creationId="{73F4655A-A7D5-45A5-A2CE-D926F5D86730}"/>
          </ac:spMkLst>
        </pc:spChg>
        <pc:spChg chg="add mod">
          <ac:chgData name="Catherine Leung" userId="dabd965c-b78d-4221-bc96-18215785a5a0" providerId="ADAL" clId="{0FAA3F61-8458-4554-9B6D-89C0BDF9757F}" dt="2022-10-18T10:46:38.139" v="911"/>
          <ac:spMkLst>
            <pc:docMk/>
            <pc:sldMk cId="659163388" sldId="3882"/>
            <ac:spMk id="5" creationId="{1EBB3ADB-19B7-4AB7-B158-030F645D32D4}"/>
          </ac:spMkLst>
        </pc:spChg>
        <pc:spChg chg="mod">
          <ac:chgData name="Catherine Leung" userId="dabd965c-b78d-4221-bc96-18215785a5a0" providerId="ADAL" clId="{0FAA3F61-8458-4554-9B6D-89C0BDF9757F}" dt="2022-10-18T10:39:55.851" v="763" actId="20577"/>
          <ac:spMkLst>
            <pc:docMk/>
            <pc:sldMk cId="659163388" sldId="3882"/>
            <ac:spMk id="6" creationId="{3944E044-FB42-4E8D-9B67-BE7D707813EB}"/>
          </ac:spMkLst>
        </pc:spChg>
      </pc:sldChg>
      <pc:sldChg chg="addSp delSp modSp add mod">
        <pc:chgData name="Catherine Leung" userId="dabd965c-b78d-4221-bc96-18215785a5a0" providerId="ADAL" clId="{0FAA3F61-8458-4554-9B6D-89C0BDF9757F}" dt="2022-10-18T10:46:38.716" v="912"/>
        <pc:sldMkLst>
          <pc:docMk/>
          <pc:sldMk cId="1494266029" sldId="3883"/>
        </pc:sldMkLst>
        <pc:spChg chg="add del">
          <ac:chgData name="Catherine Leung" userId="dabd965c-b78d-4221-bc96-18215785a5a0" providerId="ADAL" clId="{0FAA3F61-8458-4554-9B6D-89C0BDF9757F}" dt="2022-10-18T10:40:58.043" v="766" actId="22"/>
          <ac:spMkLst>
            <pc:docMk/>
            <pc:sldMk cId="1494266029" sldId="3883"/>
            <ac:spMk id="5" creationId="{F7CB2EE8-F5DF-400F-A8E1-BD84957FB324}"/>
          </ac:spMkLst>
        </pc:spChg>
        <pc:spChg chg="mod">
          <ac:chgData name="Catherine Leung" userId="dabd965c-b78d-4221-bc96-18215785a5a0" providerId="ADAL" clId="{0FAA3F61-8458-4554-9B6D-89C0BDF9757F}" dt="2022-10-18T10:41:01.685" v="769"/>
          <ac:spMkLst>
            <pc:docMk/>
            <pc:sldMk cId="1494266029" sldId="3883"/>
            <ac:spMk id="6" creationId="{3944E044-FB42-4E8D-9B67-BE7D707813EB}"/>
          </ac:spMkLst>
        </pc:spChg>
        <pc:spChg chg="add mod">
          <ac:chgData name="Catherine Leung" userId="dabd965c-b78d-4221-bc96-18215785a5a0" providerId="ADAL" clId="{0FAA3F61-8458-4554-9B6D-89C0BDF9757F}" dt="2022-10-18T10:46:38.716" v="912"/>
          <ac:spMkLst>
            <pc:docMk/>
            <pc:sldMk cId="1494266029" sldId="3883"/>
            <ac:spMk id="7" creationId="{82C968EA-AAB7-4220-BFC5-ADB62D5C9727}"/>
          </ac:spMkLst>
        </pc:spChg>
        <pc:spChg chg="add mod">
          <ac:chgData name="Catherine Leung" userId="dabd965c-b78d-4221-bc96-18215785a5a0" providerId="ADAL" clId="{0FAA3F61-8458-4554-9B6D-89C0BDF9757F}" dt="2022-10-18T10:46:38.716" v="912"/>
          <ac:spMkLst>
            <pc:docMk/>
            <pc:sldMk cId="1494266029" sldId="3883"/>
            <ac:spMk id="8" creationId="{3BE220BB-9FA8-49A7-895B-D793D0A8B239}"/>
          </ac:spMkLst>
        </pc:spChg>
        <pc:picChg chg="mod modCrop">
          <ac:chgData name="Catherine Leung" userId="dabd965c-b78d-4221-bc96-18215785a5a0" providerId="ADAL" clId="{0FAA3F61-8458-4554-9B6D-89C0BDF9757F}" dt="2022-10-18T10:44:41.638" v="892"/>
          <ac:picMkLst>
            <pc:docMk/>
            <pc:sldMk cId="1494266029" sldId="3883"/>
            <ac:picMk id="3" creationId="{0788D1D9-6018-4D8A-9732-F2EFEA3FC7CD}"/>
          </ac:picMkLst>
        </pc:picChg>
      </pc:sldChg>
      <pc:sldChg chg="addSp modSp add mod">
        <pc:chgData name="Catherine Leung" userId="dabd965c-b78d-4221-bc96-18215785a5a0" providerId="ADAL" clId="{0FAA3F61-8458-4554-9B6D-89C0BDF9757F}" dt="2022-10-18T10:46:39.881" v="913"/>
        <pc:sldMkLst>
          <pc:docMk/>
          <pc:sldMk cId="3097528401" sldId="3884"/>
        </pc:sldMkLst>
        <pc:spChg chg="add mod">
          <ac:chgData name="Catherine Leung" userId="dabd965c-b78d-4221-bc96-18215785a5a0" providerId="ADAL" clId="{0FAA3F61-8458-4554-9B6D-89C0BDF9757F}" dt="2022-10-18T10:46:39.881" v="913"/>
          <ac:spMkLst>
            <pc:docMk/>
            <pc:sldMk cId="3097528401" sldId="3884"/>
            <ac:spMk id="4" creationId="{9D1A2D33-EAA9-4E84-B989-99DD42301123}"/>
          </ac:spMkLst>
        </pc:spChg>
        <pc:spChg chg="add mod">
          <ac:chgData name="Catherine Leung" userId="dabd965c-b78d-4221-bc96-18215785a5a0" providerId="ADAL" clId="{0FAA3F61-8458-4554-9B6D-89C0BDF9757F}" dt="2022-10-18T10:46:39.881" v="913"/>
          <ac:spMkLst>
            <pc:docMk/>
            <pc:sldMk cId="3097528401" sldId="3884"/>
            <ac:spMk id="5" creationId="{2F4E5A6C-A06A-4666-A836-840CCEE3FFD6}"/>
          </ac:spMkLst>
        </pc:spChg>
        <pc:spChg chg="mod">
          <ac:chgData name="Catherine Leung" userId="dabd965c-b78d-4221-bc96-18215785a5a0" providerId="ADAL" clId="{0FAA3F61-8458-4554-9B6D-89C0BDF9757F}" dt="2022-10-18T10:44:57.724" v="894"/>
          <ac:spMkLst>
            <pc:docMk/>
            <pc:sldMk cId="3097528401" sldId="3884"/>
            <ac:spMk id="6" creationId="{3944E044-FB42-4E8D-9B67-BE7D707813EB}"/>
          </ac:spMkLst>
        </pc:spChg>
      </pc:sldChg>
      <pc:sldChg chg="addSp modSp add mod ord">
        <pc:chgData name="Catherine Leung" userId="dabd965c-b78d-4221-bc96-18215785a5a0" providerId="ADAL" clId="{0FAA3F61-8458-4554-9B6D-89C0BDF9757F}" dt="2022-10-18T10:46:40.920" v="914"/>
        <pc:sldMkLst>
          <pc:docMk/>
          <pc:sldMk cId="2535253860" sldId="3885"/>
        </pc:sldMkLst>
        <pc:spChg chg="add mod">
          <ac:chgData name="Catherine Leung" userId="dabd965c-b78d-4221-bc96-18215785a5a0" providerId="ADAL" clId="{0FAA3F61-8458-4554-9B6D-89C0BDF9757F}" dt="2022-10-18T10:46:40.920" v="914"/>
          <ac:spMkLst>
            <pc:docMk/>
            <pc:sldMk cId="2535253860" sldId="3885"/>
            <ac:spMk id="4" creationId="{727C70A7-1AE0-408D-8DDC-65BAE966D87B}"/>
          </ac:spMkLst>
        </pc:spChg>
        <pc:spChg chg="add mod">
          <ac:chgData name="Catherine Leung" userId="dabd965c-b78d-4221-bc96-18215785a5a0" providerId="ADAL" clId="{0FAA3F61-8458-4554-9B6D-89C0BDF9757F}" dt="2022-10-18T10:46:40.920" v="914"/>
          <ac:spMkLst>
            <pc:docMk/>
            <pc:sldMk cId="2535253860" sldId="3885"/>
            <ac:spMk id="5" creationId="{7B557A48-8073-4A51-A2E8-B7D807334614}"/>
          </ac:spMkLst>
        </pc:spChg>
        <pc:spChg chg="mod">
          <ac:chgData name="Catherine Leung" userId="dabd965c-b78d-4221-bc96-18215785a5a0" providerId="ADAL" clId="{0FAA3F61-8458-4554-9B6D-89C0BDF9757F}" dt="2022-10-18T10:45:16.202" v="898"/>
          <ac:spMkLst>
            <pc:docMk/>
            <pc:sldMk cId="2535253860" sldId="3885"/>
            <ac:spMk id="6" creationId="{3944E044-FB42-4E8D-9B67-BE7D707813EB}"/>
          </ac:spMkLst>
        </pc:spChg>
      </pc:sldChg>
      <pc:sldChg chg="addSp delSp modSp add mod ord">
        <pc:chgData name="Catherine Leung" userId="dabd965c-b78d-4221-bc96-18215785a5a0" providerId="ADAL" clId="{0FAA3F61-8458-4554-9B6D-89C0BDF9757F}" dt="2022-10-18T10:49:26.911" v="921"/>
        <pc:sldMkLst>
          <pc:docMk/>
          <pc:sldMk cId="3507949870" sldId="3886"/>
        </pc:sldMkLst>
        <pc:spChg chg="del">
          <ac:chgData name="Catherine Leung" userId="dabd965c-b78d-4221-bc96-18215785a5a0" providerId="ADAL" clId="{0FAA3F61-8458-4554-9B6D-89C0BDF9757F}" dt="2022-10-18T10:49:26.588" v="920" actId="478"/>
          <ac:spMkLst>
            <pc:docMk/>
            <pc:sldMk cId="3507949870" sldId="3886"/>
            <ac:spMk id="4" creationId="{727C70A7-1AE0-408D-8DDC-65BAE966D87B}"/>
          </ac:spMkLst>
        </pc:spChg>
        <pc:spChg chg="del">
          <ac:chgData name="Catherine Leung" userId="dabd965c-b78d-4221-bc96-18215785a5a0" providerId="ADAL" clId="{0FAA3F61-8458-4554-9B6D-89C0BDF9757F}" dt="2022-10-18T10:49:26.588" v="920" actId="478"/>
          <ac:spMkLst>
            <pc:docMk/>
            <pc:sldMk cId="3507949870" sldId="3886"/>
            <ac:spMk id="5" creationId="{7B557A48-8073-4A51-A2E8-B7D807334614}"/>
          </ac:spMkLst>
        </pc:spChg>
        <pc:spChg chg="add mod">
          <ac:chgData name="Catherine Leung" userId="dabd965c-b78d-4221-bc96-18215785a5a0" providerId="ADAL" clId="{0FAA3F61-8458-4554-9B6D-89C0BDF9757F}" dt="2022-10-18T10:49:26.911" v="921"/>
          <ac:spMkLst>
            <pc:docMk/>
            <pc:sldMk cId="3507949870" sldId="3886"/>
            <ac:spMk id="7" creationId="{AAE4F4FE-AC8C-4A9E-AB28-FB1459FD3016}"/>
          </ac:spMkLst>
        </pc:spChg>
        <pc:spChg chg="add mod">
          <ac:chgData name="Catherine Leung" userId="dabd965c-b78d-4221-bc96-18215785a5a0" providerId="ADAL" clId="{0FAA3F61-8458-4554-9B6D-89C0BDF9757F}" dt="2022-10-18T10:49:26.911" v="921"/>
          <ac:spMkLst>
            <pc:docMk/>
            <pc:sldMk cId="3507949870" sldId="3886"/>
            <ac:spMk id="8" creationId="{075AECC0-C769-4CC8-BCA9-2E4954C254EB}"/>
          </ac:spMkLst>
        </pc:spChg>
      </pc:sldChg>
      <pc:sldChg chg="addSp delSp modSp add mod modAnim">
        <pc:chgData name="Catherine Leung" userId="dabd965c-b78d-4221-bc96-18215785a5a0" providerId="ADAL" clId="{0FAA3F61-8458-4554-9B6D-89C0BDF9757F}" dt="2022-10-18T10:58:37.585" v="988"/>
        <pc:sldMkLst>
          <pc:docMk/>
          <pc:sldMk cId="448912232" sldId="3887"/>
        </pc:sldMkLst>
        <pc:spChg chg="mod">
          <ac:chgData name="Catherine Leung" userId="dabd965c-b78d-4221-bc96-18215785a5a0" providerId="ADAL" clId="{0FAA3F61-8458-4554-9B6D-89C0BDF9757F}" dt="2022-10-18T10:49:52.490" v="923"/>
          <ac:spMkLst>
            <pc:docMk/>
            <pc:sldMk cId="448912232" sldId="3887"/>
            <ac:spMk id="6" creationId="{3944E044-FB42-4E8D-9B67-BE7D707813EB}"/>
          </ac:spMkLst>
        </pc:spChg>
        <pc:spChg chg="add del">
          <ac:chgData name="Catherine Leung" userId="dabd965c-b78d-4221-bc96-18215785a5a0" providerId="ADAL" clId="{0FAA3F61-8458-4554-9B6D-89C0BDF9757F}" dt="2022-10-18T10:56:59.454" v="970" actId="478"/>
          <ac:spMkLst>
            <pc:docMk/>
            <pc:sldMk cId="448912232" sldId="3887"/>
            <ac:spMk id="12" creationId="{5AD94410-19B8-48EC-9202-19687E3FAF68}"/>
          </ac:spMkLst>
        </pc:spChg>
        <pc:spChg chg="add del mod">
          <ac:chgData name="Catherine Leung" userId="dabd965c-b78d-4221-bc96-18215785a5a0" providerId="ADAL" clId="{0FAA3F61-8458-4554-9B6D-89C0BDF9757F}" dt="2022-10-18T10:57:37.539" v="977" actId="478"/>
          <ac:spMkLst>
            <pc:docMk/>
            <pc:sldMk cId="448912232" sldId="3887"/>
            <ac:spMk id="13" creationId="{81A05949-1A5A-41F0-9C47-0EE33BA313E7}"/>
          </ac:spMkLst>
        </pc:spChg>
        <pc:spChg chg="add mod">
          <ac:chgData name="Catherine Leung" userId="dabd965c-b78d-4221-bc96-18215785a5a0" providerId="ADAL" clId="{0FAA3F61-8458-4554-9B6D-89C0BDF9757F}" dt="2022-10-18T10:58:04.670" v="982" actId="1582"/>
          <ac:spMkLst>
            <pc:docMk/>
            <pc:sldMk cId="448912232" sldId="3887"/>
            <ac:spMk id="14" creationId="{17CEA9BD-9216-49D0-B73B-25973C0E68D1}"/>
          </ac:spMkLst>
        </pc:spChg>
        <pc:spChg chg="add mod">
          <ac:chgData name="Catherine Leung" userId="dabd965c-b78d-4221-bc96-18215785a5a0" providerId="ADAL" clId="{0FAA3F61-8458-4554-9B6D-89C0BDF9757F}" dt="2022-10-18T10:58:27.199" v="986" actId="1582"/>
          <ac:spMkLst>
            <pc:docMk/>
            <pc:sldMk cId="448912232" sldId="3887"/>
            <ac:spMk id="15" creationId="{637247EC-1946-475C-B4B3-FAB18EF20539}"/>
          </ac:spMkLst>
        </pc:spChg>
        <pc:picChg chg="del">
          <ac:chgData name="Catherine Leung" userId="dabd965c-b78d-4221-bc96-18215785a5a0" providerId="ADAL" clId="{0FAA3F61-8458-4554-9B6D-89C0BDF9757F}" dt="2022-10-18T10:50:07.081" v="924" actId="478"/>
          <ac:picMkLst>
            <pc:docMk/>
            <pc:sldMk cId="448912232" sldId="3887"/>
            <ac:picMk id="3" creationId="{0788D1D9-6018-4D8A-9732-F2EFEA3FC7CD}"/>
          </ac:picMkLst>
        </pc:picChg>
        <pc:picChg chg="add del mod modCrop">
          <ac:chgData name="Catherine Leung" userId="dabd965c-b78d-4221-bc96-18215785a5a0" providerId="ADAL" clId="{0FAA3F61-8458-4554-9B6D-89C0BDF9757F}" dt="2022-10-18T10:50:50.994" v="955" actId="478"/>
          <ac:picMkLst>
            <pc:docMk/>
            <pc:sldMk cId="448912232" sldId="3887"/>
            <ac:picMk id="4" creationId="{534BCFC7-5391-49DA-BC2D-C4CBD4BAA819}"/>
          </ac:picMkLst>
        </pc:picChg>
        <pc:picChg chg="add mod">
          <ac:chgData name="Catherine Leung" userId="dabd965c-b78d-4221-bc96-18215785a5a0" providerId="ADAL" clId="{0FAA3F61-8458-4554-9B6D-89C0BDF9757F}" dt="2022-10-18T10:56:19.099" v="958" actId="14100"/>
          <ac:picMkLst>
            <pc:docMk/>
            <pc:sldMk cId="448912232" sldId="3887"/>
            <ac:picMk id="9" creationId="{346E3EE7-F16E-4736-84FB-3B0B6BAA7B32}"/>
          </ac:picMkLst>
        </pc:picChg>
        <pc:cxnChg chg="add mod">
          <ac:chgData name="Catherine Leung" userId="dabd965c-b78d-4221-bc96-18215785a5a0" providerId="ADAL" clId="{0FAA3F61-8458-4554-9B6D-89C0BDF9757F}" dt="2022-10-18T10:56:37.721" v="967" actId="1582"/>
          <ac:cxnSpMkLst>
            <pc:docMk/>
            <pc:sldMk cId="448912232" sldId="3887"/>
            <ac:cxnSpMk id="11" creationId="{C15D10FF-9BD0-4EBE-A1FA-4F2F21765250}"/>
          </ac:cxnSpMkLst>
        </pc:cxnChg>
      </pc:sldChg>
      <pc:sldChg chg="delSp modSp add mod delAnim modAnim">
        <pc:chgData name="Catherine Leung" userId="dabd965c-b78d-4221-bc96-18215785a5a0" providerId="ADAL" clId="{0FAA3F61-8458-4554-9B6D-89C0BDF9757F}" dt="2022-10-18T11:02:17.832" v="1028"/>
        <pc:sldMkLst>
          <pc:docMk/>
          <pc:sldMk cId="2296406182" sldId="3888"/>
        </pc:sldMkLst>
        <pc:spChg chg="mod">
          <ac:chgData name="Catherine Leung" userId="dabd965c-b78d-4221-bc96-18215785a5a0" providerId="ADAL" clId="{0FAA3F61-8458-4554-9B6D-89C0BDF9757F}" dt="2022-10-18T10:59:45.218" v="1001"/>
          <ac:spMkLst>
            <pc:docMk/>
            <pc:sldMk cId="2296406182" sldId="3888"/>
            <ac:spMk id="6" creationId="{3944E044-FB42-4E8D-9B67-BE7D707813EB}"/>
          </ac:spMkLst>
        </pc:spChg>
        <pc:spChg chg="del">
          <ac:chgData name="Catherine Leung" userId="dabd965c-b78d-4221-bc96-18215785a5a0" providerId="ADAL" clId="{0FAA3F61-8458-4554-9B6D-89C0BDF9757F}" dt="2022-10-18T10:59:31.543" v="994" actId="478"/>
          <ac:spMkLst>
            <pc:docMk/>
            <pc:sldMk cId="2296406182" sldId="3888"/>
            <ac:spMk id="14" creationId="{17CEA9BD-9216-49D0-B73B-25973C0E68D1}"/>
          </ac:spMkLst>
        </pc:spChg>
        <pc:spChg chg="del">
          <ac:chgData name="Catherine Leung" userId="dabd965c-b78d-4221-bc96-18215785a5a0" providerId="ADAL" clId="{0FAA3F61-8458-4554-9B6D-89C0BDF9757F}" dt="2022-10-18T10:59:34.520" v="995" actId="478"/>
          <ac:spMkLst>
            <pc:docMk/>
            <pc:sldMk cId="2296406182" sldId="3888"/>
            <ac:spMk id="15" creationId="{637247EC-1946-475C-B4B3-FAB18EF20539}"/>
          </ac:spMkLst>
        </pc:spChg>
        <pc:cxnChg chg="mod">
          <ac:chgData name="Catherine Leung" userId="dabd965c-b78d-4221-bc96-18215785a5a0" providerId="ADAL" clId="{0FAA3F61-8458-4554-9B6D-89C0BDF9757F}" dt="2022-10-18T10:59:28.829" v="993" actId="14100"/>
          <ac:cxnSpMkLst>
            <pc:docMk/>
            <pc:sldMk cId="2296406182" sldId="3888"/>
            <ac:cxnSpMk id="11" creationId="{C15D10FF-9BD0-4EBE-A1FA-4F2F21765250}"/>
          </ac:cxnSpMkLst>
        </pc:cxnChg>
      </pc:sldChg>
      <pc:sldChg chg="addSp modSp add mod modAnim">
        <pc:chgData name="Catherine Leung" userId="dabd965c-b78d-4221-bc96-18215785a5a0" providerId="ADAL" clId="{0FAA3F61-8458-4554-9B6D-89C0BDF9757F}" dt="2022-10-18T11:02:12.722" v="1027"/>
        <pc:sldMkLst>
          <pc:docMk/>
          <pc:sldMk cId="1308584130" sldId="3889"/>
        </pc:sldMkLst>
        <pc:spChg chg="mod">
          <ac:chgData name="Catherine Leung" userId="dabd965c-b78d-4221-bc96-18215785a5a0" providerId="ADAL" clId="{0FAA3F61-8458-4554-9B6D-89C0BDF9757F}" dt="2022-10-18T11:01:23.252" v="1019"/>
          <ac:spMkLst>
            <pc:docMk/>
            <pc:sldMk cId="1308584130" sldId="3889"/>
            <ac:spMk id="6" creationId="{3944E044-FB42-4E8D-9B67-BE7D707813EB}"/>
          </ac:spMkLst>
        </pc:spChg>
        <pc:cxnChg chg="add mod">
          <ac:chgData name="Catherine Leung" userId="dabd965c-b78d-4221-bc96-18215785a5a0" providerId="ADAL" clId="{0FAA3F61-8458-4554-9B6D-89C0BDF9757F}" dt="2022-10-18T11:01:52.652" v="1023" actId="14100"/>
          <ac:cxnSpMkLst>
            <pc:docMk/>
            <pc:sldMk cId="1308584130" sldId="3889"/>
            <ac:cxnSpMk id="10" creationId="{1BB14DCA-6739-41F7-83A8-23D4462A311E}"/>
          </ac:cxnSpMkLst>
        </pc:cxnChg>
        <pc:cxnChg chg="mod">
          <ac:chgData name="Catherine Leung" userId="dabd965c-b78d-4221-bc96-18215785a5a0" providerId="ADAL" clId="{0FAA3F61-8458-4554-9B6D-89C0BDF9757F}" dt="2022-10-18T11:01:44.684" v="1021" actId="14100"/>
          <ac:cxnSpMkLst>
            <pc:docMk/>
            <pc:sldMk cId="1308584130" sldId="3889"/>
            <ac:cxnSpMk id="11" creationId="{C15D10FF-9BD0-4EBE-A1FA-4F2F21765250}"/>
          </ac:cxnSpMkLst>
        </pc:cxnChg>
      </pc:sldChg>
      <pc:sldChg chg="delSp modSp add mod delAnim">
        <pc:chgData name="Catherine Leung" userId="dabd965c-b78d-4221-bc96-18215785a5a0" providerId="ADAL" clId="{0FAA3F61-8458-4554-9B6D-89C0BDF9757F}" dt="2022-10-18T11:02:44.814" v="1033" actId="478"/>
        <pc:sldMkLst>
          <pc:docMk/>
          <pc:sldMk cId="2055007758" sldId="3890"/>
        </pc:sldMkLst>
        <pc:spChg chg="mod">
          <ac:chgData name="Catherine Leung" userId="dabd965c-b78d-4221-bc96-18215785a5a0" providerId="ADAL" clId="{0FAA3F61-8458-4554-9B6D-89C0BDF9757F}" dt="2022-10-18T11:02:32.705" v="1030"/>
          <ac:spMkLst>
            <pc:docMk/>
            <pc:sldMk cId="2055007758" sldId="3890"/>
            <ac:spMk id="6" creationId="{3944E044-FB42-4E8D-9B67-BE7D707813EB}"/>
          </ac:spMkLst>
        </pc:spChg>
        <pc:cxnChg chg="del">
          <ac:chgData name="Catherine Leung" userId="dabd965c-b78d-4221-bc96-18215785a5a0" providerId="ADAL" clId="{0FAA3F61-8458-4554-9B6D-89C0BDF9757F}" dt="2022-10-18T11:02:44.814" v="1033" actId="478"/>
          <ac:cxnSpMkLst>
            <pc:docMk/>
            <pc:sldMk cId="2055007758" sldId="3890"/>
            <ac:cxnSpMk id="10" creationId="{1BB14DCA-6739-41F7-83A8-23D4462A311E}"/>
          </ac:cxnSpMkLst>
        </pc:cxnChg>
        <pc:cxnChg chg="mod">
          <ac:chgData name="Catherine Leung" userId="dabd965c-b78d-4221-bc96-18215785a5a0" providerId="ADAL" clId="{0FAA3F61-8458-4554-9B6D-89C0BDF9757F}" dt="2022-10-18T11:02:43.151" v="1032" actId="14100"/>
          <ac:cxnSpMkLst>
            <pc:docMk/>
            <pc:sldMk cId="2055007758" sldId="3890"/>
            <ac:cxnSpMk id="11" creationId="{C15D10FF-9BD0-4EBE-A1FA-4F2F21765250}"/>
          </ac:cxnSpMkLst>
        </pc:cxnChg>
      </pc:sldChg>
      <pc:sldChg chg="addSp delSp modSp add mod addAnim delAnim modAnim">
        <pc:chgData name="Catherine Leung" userId="dabd965c-b78d-4221-bc96-18215785a5a0" providerId="ADAL" clId="{0FAA3F61-8458-4554-9B6D-89C0BDF9757F}" dt="2022-10-18T11:03:28.287" v="1041" actId="14100"/>
        <pc:sldMkLst>
          <pc:docMk/>
          <pc:sldMk cId="824815590" sldId="3891"/>
        </pc:sldMkLst>
        <pc:spChg chg="mod">
          <ac:chgData name="Catherine Leung" userId="dabd965c-b78d-4221-bc96-18215785a5a0" providerId="ADAL" clId="{0FAA3F61-8458-4554-9B6D-89C0BDF9757F}" dt="2022-10-18T11:02:55.651" v="1035"/>
          <ac:spMkLst>
            <pc:docMk/>
            <pc:sldMk cId="824815590" sldId="3891"/>
            <ac:spMk id="6" creationId="{3944E044-FB42-4E8D-9B67-BE7D707813EB}"/>
          </ac:spMkLst>
        </pc:spChg>
        <pc:cxnChg chg="add del mod">
          <ac:chgData name="Catherine Leung" userId="dabd965c-b78d-4221-bc96-18215785a5a0" providerId="ADAL" clId="{0FAA3F61-8458-4554-9B6D-89C0BDF9757F}" dt="2022-10-18T11:03:07.202" v="1037" actId="478"/>
          <ac:cxnSpMkLst>
            <pc:docMk/>
            <pc:sldMk cId="824815590" sldId="3891"/>
            <ac:cxnSpMk id="10" creationId="{AAC27CE0-ED83-4C62-B82A-90F333DBAC0A}"/>
          </ac:cxnSpMkLst>
        </pc:cxnChg>
        <pc:cxnChg chg="add del mod">
          <ac:chgData name="Catherine Leung" userId="dabd965c-b78d-4221-bc96-18215785a5a0" providerId="ADAL" clId="{0FAA3F61-8458-4554-9B6D-89C0BDF9757F}" dt="2022-10-18T11:03:28.287" v="1041" actId="14100"/>
          <ac:cxnSpMkLst>
            <pc:docMk/>
            <pc:sldMk cId="824815590" sldId="3891"/>
            <ac:cxnSpMk id="11" creationId="{C15D10FF-9BD0-4EBE-A1FA-4F2F21765250}"/>
          </ac:cxnSpMkLst>
        </pc:cxnChg>
      </pc:sldChg>
      <pc:sldChg chg="addSp modSp add mod modAnim">
        <pc:chgData name="Catherine Leung" userId="dabd965c-b78d-4221-bc96-18215785a5a0" providerId="ADAL" clId="{0FAA3F61-8458-4554-9B6D-89C0BDF9757F}" dt="2022-10-18T11:04:26.990" v="1054" actId="14100"/>
        <pc:sldMkLst>
          <pc:docMk/>
          <pc:sldMk cId="3542970539" sldId="3892"/>
        </pc:sldMkLst>
        <pc:spChg chg="mod">
          <ac:chgData name="Catherine Leung" userId="dabd965c-b78d-4221-bc96-18215785a5a0" providerId="ADAL" clId="{0FAA3F61-8458-4554-9B6D-89C0BDF9757F}" dt="2022-10-18T11:03:42.522" v="1044" actId="20577"/>
          <ac:spMkLst>
            <pc:docMk/>
            <pc:sldMk cId="3542970539" sldId="3892"/>
            <ac:spMk id="6" creationId="{3944E044-FB42-4E8D-9B67-BE7D707813EB}"/>
          </ac:spMkLst>
        </pc:spChg>
        <pc:cxnChg chg="add mod">
          <ac:chgData name="Catherine Leung" userId="dabd965c-b78d-4221-bc96-18215785a5a0" providerId="ADAL" clId="{0FAA3F61-8458-4554-9B6D-89C0BDF9757F}" dt="2022-10-18T11:03:57.750" v="1048" actId="14100"/>
          <ac:cxnSpMkLst>
            <pc:docMk/>
            <pc:sldMk cId="3542970539" sldId="3892"/>
            <ac:cxnSpMk id="10" creationId="{2A2DFBF2-DC76-450A-B582-185337D8EDA8}"/>
          </ac:cxnSpMkLst>
        </pc:cxnChg>
        <pc:cxnChg chg="mod">
          <ac:chgData name="Catherine Leung" userId="dabd965c-b78d-4221-bc96-18215785a5a0" providerId="ADAL" clId="{0FAA3F61-8458-4554-9B6D-89C0BDF9757F}" dt="2022-10-18T11:03:53.420" v="1046" actId="14100"/>
          <ac:cxnSpMkLst>
            <pc:docMk/>
            <pc:sldMk cId="3542970539" sldId="3892"/>
            <ac:cxnSpMk id="11" creationId="{C15D10FF-9BD0-4EBE-A1FA-4F2F21765250}"/>
          </ac:cxnSpMkLst>
        </pc:cxnChg>
        <pc:cxnChg chg="add mod">
          <ac:chgData name="Catherine Leung" userId="dabd965c-b78d-4221-bc96-18215785a5a0" providerId="ADAL" clId="{0FAA3F61-8458-4554-9B6D-89C0BDF9757F}" dt="2022-10-18T11:04:03.341" v="1050" actId="14100"/>
          <ac:cxnSpMkLst>
            <pc:docMk/>
            <pc:sldMk cId="3542970539" sldId="3892"/>
            <ac:cxnSpMk id="12" creationId="{8FFEADB0-B626-4A13-B0F0-BB62609C0493}"/>
          </ac:cxnSpMkLst>
        </pc:cxnChg>
        <pc:cxnChg chg="add mod">
          <ac:chgData name="Catherine Leung" userId="dabd965c-b78d-4221-bc96-18215785a5a0" providerId="ADAL" clId="{0FAA3F61-8458-4554-9B6D-89C0BDF9757F}" dt="2022-10-18T11:04:26.990" v="1054" actId="14100"/>
          <ac:cxnSpMkLst>
            <pc:docMk/>
            <pc:sldMk cId="3542970539" sldId="3892"/>
            <ac:cxnSpMk id="13" creationId="{006D0423-3EFF-42ED-8601-5058F25D18A6}"/>
          </ac:cxnSpMkLst>
        </pc:cxnChg>
      </pc:sldChg>
      <pc:sldChg chg="addSp delSp modSp add mod delAnim">
        <pc:chgData name="Catherine Leung" userId="dabd965c-b78d-4221-bc96-18215785a5a0" providerId="ADAL" clId="{0FAA3F61-8458-4554-9B6D-89C0BDF9757F}" dt="2022-10-18T11:08:18.392" v="1066" actId="478"/>
        <pc:sldMkLst>
          <pc:docMk/>
          <pc:sldMk cId="1609539881" sldId="3893"/>
        </pc:sldMkLst>
        <pc:spChg chg="mod">
          <ac:chgData name="Catherine Leung" userId="dabd965c-b78d-4221-bc96-18215785a5a0" providerId="ADAL" clId="{0FAA3F61-8458-4554-9B6D-89C0BDF9757F}" dt="2022-10-18T11:07:44.362" v="1059"/>
          <ac:spMkLst>
            <pc:docMk/>
            <pc:sldMk cId="1609539881" sldId="3893"/>
            <ac:spMk id="6" creationId="{3944E044-FB42-4E8D-9B67-BE7D707813EB}"/>
          </ac:spMkLst>
        </pc:spChg>
        <pc:picChg chg="add mod ord">
          <ac:chgData name="Catherine Leung" userId="dabd965c-b78d-4221-bc96-18215785a5a0" providerId="ADAL" clId="{0FAA3F61-8458-4554-9B6D-89C0BDF9757F}" dt="2022-10-18T11:07:52.130" v="1061" actId="167"/>
          <ac:picMkLst>
            <pc:docMk/>
            <pc:sldMk cId="1609539881" sldId="3893"/>
            <ac:picMk id="3" creationId="{CCE1FD4F-2797-4696-A0E3-4CB268C24B91}"/>
          </ac:picMkLst>
        </pc:picChg>
        <pc:picChg chg="del">
          <ac:chgData name="Catherine Leung" userId="dabd965c-b78d-4221-bc96-18215785a5a0" providerId="ADAL" clId="{0FAA3F61-8458-4554-9B6D-89C0BDF9757F}" dt="2022-10-18T11:07:30.181" v="1056" actId="478"/>
          <ac:picMkLst>
            <pc:docMk/>
            <pc:sldMk cId="1609539881" sldId="3893"/>
            <ac:picMk id="9" creationId="{346E3EE7-F16E-4736-84FB-3B0B6BAA7B32}"/>
          </ac:picMkLst>
        </pc:picChg>
        <pc:cxnChg chg="del mod">
          <ac:chgData name="Catherine Leung" userId="dabd965c-b78d-4221-bc96-18215785a5a0" providerId="ADAL" clId="{0FAA3F61-8458-4554-9B6D-89C0BDF9757F}" dt="2022-10-18T11:08:18.392" v="1066" actId="478"/>
          <ac:cxnSpMkLst>
            <pc:docMk/>
            <pc:sldMk cId="1609539881" sldId="3893"/>
            <ac:cxnSpMk id="10" creationId="{2A2DFBF2-DC76-450A-B582-185337D8EDA8}"/>
          </ac:cxnSpMkLst>
        </pc:cxnChg>
        <pc:cxnChg chg="del">
          <ac:chgData name="Catherine Leung" userId="dabd965c-b78d-4221-bc96-18215785a5a0" providerId="ADAL" clId="{0FAA3F61-8458-4554-9B6D-89C0BDF9757F}" dt="2022-10-18T11:08:18.392" v="1066" actId="478"/>
          <ac:cxnSpMkLst>
            <pc:docMk/>
            <pc:sldMk cId="1609539881" sldId="3893"/>
            <ac:cxnSpMk id="11" creationId="{C15D10FF-9BD0-4EBE-A1FA-4F2F21765250}"/>
          </ac:cxnSpMkLst>
        </pc:cxnChg>
        <pc:cxnChg chg="mod">
          <ac:chgData name="Catherine Leung" userId="dabd965c-b78d-4221-bc96-18215785a5a0" providerId="ADAL" clId="{0FAA3F61-8458-4554-9B6D-89C0BDF9757F}" dt="2022-10-18T11:08:03.406" v="1062" actId="1076"/>
          <ac:cxnSpMkLst>
            <pc:docMk/>
            <pc:sldMk cId="1609539881" sldId="3893"/>
            <ac:cxnSpMk id="12" creationId="{8FFEADB0-B626-4A13-B0F0-BB62609C0493}"/>
          </ac:cxnSpMkLst>
        </pc:cxnChg>
        <pc:cxnChg chg="mod">
          <ac:chgData name="Catherine Leung" userId="dabd965c-b78d-4221-bc96-18215785a5a0" providerId="ADAL" clId="{0FAA3F61-8458-4554-9B6D-89C0BDF9757F}" dt="2022-10-18T11:08:13.822" v="1065" actId="14100"/>
          <ac:cxnSpMkLst>
            <pc:docMk/>
            <pc:sldMk cId="1609539881" sldId="3893"/>
            <ac:cxnSpMk id="13" creationId="{006D0423-3EFF-42ED-8601-5058F25D18A6}"/>
          </ac:cxnSpMkLst>
        </pc:cxnChg>
      </pc:sldChg>
      <pc:sldChg chg="modSp add mod">
        <pc:chgData name="Catherine Leung" userId="dabd965c-b78d-4221-bc96-18215785a5a0" providerId="ADAL" clId="{0FAA3F61-8458-4554-9B6D-89C0BDF9757F}" dt="2022-10-18T11:08:34.264" v="1075" actId="14100"/>
        <pc:sldMkLst>
          <pc:docMk/>
          <pc:sldMk cId="1360424251" sldId="3894"/>
        </pc:sldMkLst>
        <pc:spChg chg="mod">
          <ac:chgData name="Catherine Leung" userId="dabd965c-b78d-4221-bc96-18215785a5a0" providerId="ADAL" clId="{0FAA3F61-8458-4554-9B6D-89C0BDF9757F}" dt="2022-10-18T11:08:23.266" v="1071" actId="20577"/>
          <ac:spMkLst>
            <pc:docMk/>
            <pc:sldMk cId="1360424251" sldId="3894"/>
            <ac:spMk id="6" creationId="{3944E044-FB42-4E8D-9B67-BE7D707813EB}"/>
          </ac:spMkLst>
        </pc:spChg>
        <pc:cxnChg chg="mod">
          <ac:chgData name="Catherine Leung" userId="dabd965c-b78d-4221-bc96-18215785a5a0" providerId="ADAL" clId="{0FAA3F61-8458-4554-9B6D-89C0BDF9757F}" dt="2022-10-18T11:08:29.302" v="1073" actId="14100"/>
          <ac:cxnSpMkLst>
            <pc:docMk/>
            <pc:sldMk cId="1360424251" sldId="3894"/>
            <ac:cxnSpMk id="12" creationId="{8FFEADB0-B626-4A13-B0F0-BB62609C0493}"/>
          </ac:cxnSpMkLst>
        </pc:cxnChg>
        <pc:cxnChg chg="mod">
          <ac:chgData name="Catherine Leung" userId="dabd965c-b78d-4221-bc96-18215785a5a0" providerId="ADAL" clId="{0FAA3F61-8458-4554-9B6D-89C0BDF9757F}" dt="2022-10-18T11:08:34.264" v="1075" actId="14100"/>
          <ac:cxnSpMkLst>
            <pc:docMk/>
            <pc:sldMk cId="1360424251" sldId="3894"/>
            <ac:cxnSpMk id="13" creationId="{006D0423-3EFF-42ED-8601-5058F25D18A6}"/>
          </ac:cxnSpMkLst>
        </pc:cxnChg>
      </pc:sldChg>
      <pc:sldChg chg="addSp delSp modSp add mod delAnim">
        <pc:chgData name="Catherine Leung" userId="dabd965c-b78d-4221-bc96-18215785a5a0" providerId="ADAL" clId="{0FAA3F61-8458-4554-9B6D-89C0BDF9757F}" dt="2022-10-18T11:17:55.636" v="1268" actId="478"/>
        <pc:sldMkLst>
          <pc:docMk/>
          <pc:sldMk cId="3416261630" sldId="3895"/>
        </pc:sldMkLst>
        <pc:spChg chg="mod">
          <ac:chgData name="Catherine Leung" userId="dabd965c-b78d-4221-bc96-18215785a5a0" providerId="ADAL" clId="{0FAA3F61-8458-4554-9B6D-89C0BDF9757F}" dt="2022-10-18T11:17:48.620" v="1265"/>
          <ac:spMkLst>
            <pc:docMk/>
            <pc:sldMk cId="3416261630" sldId="3895"/>
            <ac:spMk id="6" creationId="{3944E044-FB42-4E8D-9B67-BE7D707813EB}"/>
          </ac:spMkLst>
        </pc:spChg>
        <pc:picChg chg="del">
          <ac:chgData name="Catherine Leung" userId="dabd965c-b78d-4221-bc96-18215785a5a0" providerId="ADAL" clId="{0FAA3F61-8458-4554-9B6D-89C0BDF9757F}" dt="2022-10-18T11:14:07.486" v="1077" actId="478"/>
          <ac:picMkLst>
            <pc:docMk/>
            <pc:sldMk cId="3416261630" sldId="3895"/>
            <ac:picMk id="3" creationId="{CCE1FD4F-2797-4696-A0E3-4CB268C24B91}"/>
          </ac:picMkLst>
        </pc:picChg>
        <pc:picChg chg="add mod modCrop">
          <ac:chgData name="Catherine Leung" userId="dabd965c-b78d-4221-bc96-18215785a5a0" providerId="ADAL" clId="{0FAA3F61-8458-4554-9B6D-89C0BDF9757F}" dt="2022-10-18T11:17:18.232" v="1263"/>
          <ac:picMkLst>
            <pc:docMk/>
            <pc:sldMk cId="3416261630" sldId="3895"/>
            <ac:picMk id="4" creationId="{A4DA6D95-3EEA-47D0-89D4-F02A51F5EA71}"/>
          </ac:picMkLst>
        </pc:picChg>
        <pc:picChg chg="add mod modCrop">
          <ac:chgData name="Catherine Leung" userId="dabd965c-b78d-4221-bc96-18215785a5a0" providerId="ADAL" clId="{0FAA3F61-8458-4554-9B6D-89C0BDF9757F}" dt="2022-10-18T11:17:22.941" v="1264"/>
          <ac:picMkLst>
            <pc:docMk/>
            <pc:sldMk cId="3416261630" sldId="3895"/>
            <ac:picMk id="9" creationId="{A8846B81-36E1-484D-A086-0F5A79CBBD95}"/>
          </ac:picMkLst>
        </pc:picChg>
        <pc:cxnChg chg="del">
          <ac:chgData name="Catherine Leung" userId="dabd965c-b78d-4221-bc96-18215785a5a0" providerId="ADAL" clId="{0FAA3F61-8458-4554-9B6D-89C0BDF9757F}" dt="2022-10-18T11:17:54.652" v="1267" actId="478"/>
          <ac:cxnSpMkLst>
            <pc:docMk/>
            <pc:sldMk cId="3416261630" sldId="3895"/>
            <ac:cxnSpMk id="12" creationId="{8FFEADB0-B626-4A13-B0F0-BB62609C0493}"/>
          </ac:cxnSpMkLst>
        </pc:cxnChg>
        <pc:cxnChg chg="del">
          <ac:chgData name="Catherine Leung" userId="dabd965c-b78d-4221-bc96-18215785a5a0" providerId="ADAL" clId="{0FAA3F61-8458-4554-9B6D-89C0BDF9757F}" dt="2022-10-18T11:17:55.636" v="1268" actId="478"/>
          <ac:cxnSpMkLst>
            <pc:docMk/>
            <pc:sldMk cId="3416261630" sldId="3895"/>
            <ac:cxnSpMk id="13" creationId="{006D0423-3EFF-42ED-8601-5058F25D18A6}"/>
          </ac:cxnSpMkLst>
        </pc:cxnChg>
      </pc:sldChg>
      <pc:sldChg chg="delSp modSp add mod delAnim">
        <pc:chgData name="Catherine Leung" userId="dabd965c-b78d-4221-bc96-18215785a5a0" providerId="ADAL" clId="{0FAA3F61-8458-4554-9B6D-89C0BDF9757F}" dt="2022-10-18T11:18:28.084" v="1273" actId="478"/>
        <pc:sldMkLst>
          <pc:docMk/>
          <pc:sldMk cId="80548235" sldId="3896"/>
        </pc:sldMkLst>
        <pc:spChg chg="mod">
          <ac:chgData name="Catherine Leung" userId="dabd965c-b78d-4221-bc96-18215785a5a0" providerId="ADAL" clId="{0FAA3F61-8458-4554-9B6D-89C0BDF9757F}" dt="2022-10-18T11:18:16.606" v="1269"/>
          <ac:spMkLst>
            <pc:docMk/>
            <pc:sldMk cId="80548235" sldId="3896"/>
            <ac:spMk id="6" creationId="{3944E044-FB42-4E8D-9B67-BE7D707813EB}"/>
          </ac:spMkLst>
        </pc:spChg>
        <pc:picChg chg="ord">
          <ac:chgData name="Catherine Leung" userId="dabd965c-b78d-4221-bc96-18215785a5a0" providerId="ADAL" clId="{0FAA3F61-8458-4554-9B6D-89C0BDF9757F}" dt="2022-10-18T11:18:19.606" v="1270" actId="167"/>
          <ac:picMkLst>
            <pc:docMk/>
            <pc:sldMk cId="80548235" sldId="3896"/>
            <ac:picMk id="4" creationId="{A4DA6D95-3EEA-47D0-89D4-F02A51F5EA71}"/>
          </ac:picMkLst>
        </pc:picChg>
        <pc:picChg chg="ord">
          <ac:chgData name="Catherine Leung" userId="dabd965c-b78d-4221-bc96-18215785a5a0" providerId="ADAL" clId="{0FAA3F61-8458-4554-9B6D-89C0BDF9757F}" dt="2022-10-18T11:18:19.606" v="1270" actId="167"/>
          <ac:picMkLst>
            <pc:docMk/>
            <pc:sldMk cId="80548235" sldId="3896"/>
            <ac:picMk id="9" creationId="{A8846B81-36E1-484D-A086-0F5A79CBBD95}"/>
          </ac:picMkLst>
        </pc:picChg>
        <pc:cxnChg chg="mod">
          <ac:chgData name="Catherine Leung" userId="dabd965c-b78d-4221-bc96-18215785a5a0" providerId="ADAL" clId="{0FAA3F61-8458-4554-9B6D-89C0BDF9757F}" dt="2022-10-18T11:18:26.217" v="1272" actId="14100"/>
          <ac:cxnSpMkLst>
            <pc:docMk/>
            <pc:sldMk cId="80548235" sldId="3896"/>
            <ac:cxnSpMk id="12" creationId="{8FFEADB0-B626-4A13-B0F0-BB62609C0493}"/>
          </ac:cxnSpMkLst>
        </pc:cxnChg>
        <pc:cxnChg chg="del">
          <ac:chgData name="Catherine Leung" userId="dabd965c-b78d-4221-bc96-18215785a5a0" providerId="ADAL" clId="{0FAA3F61-8458-4554-9B6D-89C0BDF9757F}" dt="2022-10-18T11:18:28.084" v="1273" actId="478"/>
          <ac:cxnSpMkLst>
            <pc:docMk/>
            <pc:sldMk cId="80548235" sldId="3896"/>
            <ac:cxnSpMk id="13" creationId="{006D0423-3EFF-42ED-8601-5058F25D18A6}"/>
          </ac:cxnSpMkLst>
        </pc:cxnChg>
      </pc:sldChg>
      <pc:sldChg chg="addSp modSp add mod modAnim">
        <pc:chgData name="Catherine Leung" userId="dabd965c-b78d-4221-bc96-18215785a5a0" providerId="ADAL" clId="{0FAA3F61-8458-4554-9B6D-89C0BDF9757F}" dt="2022-10-18T11:22:20.232" v="1301" actId="14100"/>
        <pc:sldMkLst>
          <pc:docMk/>
          <pc:sldMk cId="301481275" sldId="3897"/>
        </pc:sldMkLst>
        <pc:spChg chg="mod">
          <ac:chgData name="Catherine Leung" userId="dabd965c-b78d-4221-bc96-18215785a5a0" providerId="ADAL" clId="{0FAA3F61-8458-4554-9B6D-89C0BDF9757F}" dt="2022-10-18T11:20:21.826" v="1275"/>
          <ac:spMkLst>
            <pc:docMk/>
            <pc:sldMk cId="301481275" sldId="3897"/>
            <ac:spMk id="6" creationId="{3944E044-FB42-4E8D-9B67-BE7D707813EB}"/>
          </ac:spMkLst>
        </pc:spChg>
        <pc:cxnChg chg="add mod">
          <ac:chgData name="Catherine Leung" userId="dabd965c-b78d-4221-bc96-18215785a5a0" providerId="ADAL" clId="{0FAA3F61-8458-4554-9B6D-89C0BDF9757F}" dt="2022-10-18T11:22:17.750" v="1300" actId="14100"/>
          <ac:cxnSpMkLst>
            <pc:docMk/>
            <pc:sldMk cId="301481275" sldId="3897"/>
            <ac:cxnSpMk id="10" creationId="{03F5B354-428E-4620-B4F9-D98F43C9B524}"/>
          </ac:cxnSpMkLst>
        </pc:cxnChg>
        <pc:cxnChg chg="mod">
          <ac:chgData name="Catherine Leung" userId="dabd965c-b78d-4221-bc96-18215785a5a0" providerId="ADAL" clId="{0FAA3F61-8458-4554-9B6D-89C0BDF9757F}" dt="2022-10-18T11:22:20.232" v="1301" actId="14100"/>
          <ac:cxnSpMkLst>
            <pc:docMk/>
            <pc:sldMk cId="301481275" sldId="3897"/>
            <ac:cxnSpMk id="12" creationId="{8FFEADB0-B626-4A13-B0F0-BB62609C0493}"/>
          </ac:cxnSpMkLst>
        </pc:cxnChg>
      </pc:sldChg>
      <pc:sldChg chg="modSp add del mod modAnim">
        <pc:chgData name="Catherine Leung" userId="dabd965c-b78d-4221-bc96-18215785a5a0" providerId="ADAL" clId="{0FAA3F61-8458-4554-9B6D-89C0BDF9757F}" dt="2022-10-18T11:22:30.135" v="1304"/>
        <pc:sldMkLst>
          <pc:docMk/>
          <pc:sldMk cId="2923542133" sldId="3898"/>
        </pc:sldMkLst>
        <pc:spChg chg="mod">
          <ac:chgData name="Catherine Leung" userId="dabd965c-b78d-4221-bc96-18215785a5a0" providerId="ADAL" clId="{0FAA3F61-8458-4554-9B6D-89C0BDF9757F}" dt="2022-10-18T11:21:12.646" v="1282" actId="21"/>
          <ac:spMkLst>
            <pc:docMk/>
            <pc:sldMk cId="2923542133" sldId="3898"/>
            <ac:spMk id="6" creationId="{3944E044-FB42-4E8D-9B67-BE7D707813EB}"/>
          </ac:spMkLst>
        </pc:spChg>
        <pc:picChg chg="mod">
          <ac:chgData name="Catherine Leung" userId="dabd965c-b78d-4221-bc96-18215785a5a0" providerId="ADAL" clId="{0FAA3F61-8458-4554-9B6D-89C0BDF9757F}" dt="2022-10-18T11:21:15.526" v="1284" actId="1076"/>
          <ac:picMkLst>
            <pc:docMk/>
            <pc:sldMk cId="2923542133" sldId="3898"/>
            <ac:picMk id="9" creationId="{A8846B81-36E1-484D-A086-0F5A79CBBD95}"/>
          </ac:picMkLst>
        </pc:picChg>
        <pc:cxnChg chg="mod">
          <ac:chgData name="Catherine Leung" userId="dabd965c-b78d-4221-bc96-18215785a5a0" providerId="ADAL" clId="{0FAA3F61-8458-4554-9B6D-89C0BDF9757F}" dt="2022-10-18T11:22:09.160" v="1299" actId="14100"/>
          <ac:cxnSpMkLst>
            <pc:docMk/>
            <pc:sldMk cId="2923542133" sldId="3898"/>
            <ac:cxnSpMk id="10" creationId="{03F5B354-428E-4620-B4F9-D98F43C9B524}"/>
          </ac:cxnSpMkLst>
        </pc:cxnChg>
        <pc:cxnChg chg="mod">
          <ac:chgData name="Catherine Leung" userId="dabd965c-b78d-4221-bc96-18215785a5a0" providerId="ADAL" clId="{0FAA3F61-8458-4554-9B6D-89C0BDF9757F}" dt="2022-10-18T11:22:05.845" v="1298" actId="14100"/>
          <ac:cxnSpMkLst>
            <pc:docMk/>
            <pc:sldMk cId="2923542133" sldId="3898"/>
            <ac:cxnSpMk id="12" creationId="{8FFEADB0-B626-4A13-B0F0-BB62609C0493}"/>
          </ac:cxnSpMkLst>
        </pc:cxnChg>
      </pc:sldChg>
      <pc:sldChg chg="modSp add mod">
        <pc:chgData name="Catherine Leung" userId="dabd965c-b78d-4221-bc96-18215785a5a0" providerId="ADAL" clId="{0FAA3F61-8458-4554-9B6D-89C0BDF9757F}" dt="2022-10-18T11:21:37.989" v="1290" actId="14100"/>
        <pc:sldMkLst>
          <pc:docMk/>
          <pc:sldMk cId="764187292" sldId="3899"/>
        </pc:sldMkLst>
        <pc:spChg chg="mod">
          <ac:chgData name="Catherine Leung" userId="dabd965c-b78d-4221-bc96-18215785a5a0" providerId="ADAL" clId="{0FAA3F61-8458-4554-9B6D-89C0BDF9757F}" dt="2022-10-18T11:21:22.992" v="1286"/>
          <ac:spMkLst>
            <pc:docMk/>
            <pc:sldMk cId="764187292" sldId="3899"/>
            <ac:spMk id="6" creationId="{3944E044-FB42-4E8D-9B67-BE7D707813EB}"/>
          </ac:spMkLst>
        </pc:spChg>
        <pc:cxnChg chg="mod">
          <ac:chgData name="Catherine Leung" userId="dabd965c-b78d-4221-bc96-18215785a5a0" providerId="ADAL" clId="{0FAA3F61-8458-4554-9B6D-89C0BDF9757F}" dt="2022-10-18T11:21:32.987" v="1288" actId="14100"/>
          <ac:cxnSpMkLst>
            <pc:docMk/>
            <pc:sldMk cId="764187292" sldId="3899"/>
            <ac:cxnSpMk id="10" creationId="{03F5B354-428E-4620-B4F9-D98F43C9B524}"/>
          </ac:cxnSpMkLst>
        </pc:cxnChg>
        <pc:cxnChg chg="mod">
          <ac:chgData name="Catherine Leung" userId="dabd965c-b78d-4221-bc96-18215785a5a0" providerId="ADAL" clId="{0FAA3F61-8458-4554-9B6D-89C0BDF9757F}" dt="2022-10-18T11:21:37.989" v="1290" actId="14100"/>
          <ac:cxnSpMkLst>
            <pc:docMk/>
            <pc:sldMk cId="764187292" sldId="3899"/>
            <ac:cxnSpMk id="12" creationId="{8FFEADB0-B626-4A13-B0F0-BB62609C0493}"/>
          </ac:cxnSpMkLst>
        </pc:cxnChg>
      </pc:sldChg>
      <pc:sldChg chg="modSp add mod">
        <pc:chgData name="Catherine Leung" userId="dabd965c-b78d-4221-bc96-18215785a5a0" providerId="ADAL" clId="{0FAA3F61-8458-4554-9B6D-89C0BDF9757F}" dt="2022-10-18T11:22:00.207" v="1297" actId="14100"/>
        <pc:sldMkLst>
          <pc:docMk/>
          <pc:sldMk cId="336683596" sldId="3900"/>
        </pc:sldMkLst>
        <pc:spChg chg="mod">
          <ac:chgData name="Catherine Leung" userId="dabd965c-b78d-4221-bc96-18215785a5a0" providerId="ADAL" clId="{0FAA3F61-8458-4554-9B6D-89C0BDF9757F}" dt="2022-10-18T11:21:46.463" v="1292"/>
          <ac:spMkLst>
            <pc:docMk/>
            <pc:sldMk cId="336683596" sldId="3900"/>
            <ac:spMk id="6" creationId="{3944E044-FB42-4E8D-9B67-BE7D707813EB}"/>
          </ac:spMkLst>
        </pc:spChg>
        <pc:cxnChg chg="mod">
          <ac:chgData name="Catherine Leung" userId="dabd965c-b78d-4221-bc96-18215785a5a0" providerId="ADAL" clId="{0FAA3F61-8458-4554-9B6D-89C0BDF9757F}" dt="2022-10-18T11:21:58.007" v="1296" actId="14100"/>
          <ac:cxnSpMkLst>
            <pc:docMk/>
            <pc:sldMk cId="336683596" sldId="3900"/>
            <ac:cxnSpMk id="10" creationId="{03F5B354-428E-4620-B4F9-D98F43C9B524}"/>
          </ac:cxnSpMkLst>
        </pc:cxnChg>
        <pc:cxnChg chg="mod">
          <ac:chgData name="Catherine Leung" userId="dabd965c-b78d-4221-bc96-18215785a5a0" providerId="ADAL" clId="{0FAA3F61-8458-4554-9B6D-89C0BDF9757F}" dt="2022-10-18T11:22:00.207" v="1297" actId="14100"/>
          <ac:cxnSpMkLst>
            <pc:docMk/>
            <pc:sldMk cId="336683596" sldId="3900"/>
            <ac:cxnSpMk id="12" creationId="{8FFEADB0-B626-4A13-B0F0-BB62609C0493}"/>
          </ac:cxnSpMkLst>
        </pc:cxnChg>
      </pc:sldChg>
      <pc:sldChg chg="addSp modSp add mod modAnim">
        <pc:chgData name="Catherine Leung" userId="dabd965c-b78d-4221-bc96-18215785a5a0" providerId="ADAL" clId="{0FAA3F61-8458-4554-9B6D-89C0BDF9757F}" dt="2022-10-18T11:23:30.672" v="1317" actId="14100"/>
        <pc:sldMkLst>
          <pc:docMk/>
          <pc:sldMk cId="1064376616" sldId="3901"/>
        </pc:sldMkLst>
        <pc:spChg chg="mod">
          <ac:chgData name="Catherine Leung" userId="dabd965c-b78d-4221-bc96-18215785a5a0" providerId="ADAL" clId="{0FAA3F61-8458-4554-9B6D-89C0BDF9757F}" dt="2022-10-18T11:23:09.958" v="1307" actId="20577"/>
          <ac:spMkLst>
            <pc:docMk/>
            <pc:sldMk cId="1064376616" sldId="3901"/>
            <ac:spMk id="6" creationId="{3944E044-FB42-4E8D-9B67-BE7D707813EB}"/>
          </ac:spMkLst>
        </pc:spChg>
        <pc:cxnChg chg="mod">
          <ac:chgData name="Catherine Leung" userId="dabd965c-b78d-4221-bc96-18215785a5a0" providerId="ADAL" clId="{0FAA3F61-8458-4554-9B6D-89C0BDF9757F}" dt="2022-10-18T11:23:25.363" v="1315" actId="1036"/>
          <ac:cxnSpMkLst>
            <pc:docMk/>
            <pc:sldMk cId="1064376616" sldId="3901"/>
            <ac:cxnSpMk id="10" creationId="{03F5B354-428E-4620-B4F9-D98F43C9B524}"/>
          </ac:cxnSpMkLst>
        </pc:cxnChg>
        <pc:cxnChg chg="add mod">
          <ac:chgData name="Catherine Leung" userId="dabd965c-b78d-4221-bc96-18215785a5a0" providerId="ADAL" clId="{0FAA3F61-8458-4554-9B6D-89C0BDF9757F}" dt="2022-10-18T11:23:30.672" v="1317" actId="14100"/>
          <ac:cxnSpMkLst>
            <pc:docMk/>
            <pc:sldMk cId="1064376616" sldId="3901"/>
            <ac:cxnSpMk id="11" creationId="{C406AD9F-0D20-4643-80E1-E508CB8FAFDE}"/>
          </ac:cxnSpMkLst>
        </pc:cxnChg>
        <pc:cxnChg chg="mod">
          <ac:chgData name="Catherine Leung" userId="dabd965c-b78d-4221-bc96-18215785a5a0" providerId="ADAL" clId="{0FAA3F61-8458-4554-9B6D-89C0BDF9757F}" dt="2022-10-18T11:23:22.359" v="1311" actId="14100"/>
          <ac:cxnSpMkLst>
            <pc:docMk/>
            <pc:sldMk cId="1064376616" sldId="3901"/>
            <ac:cxnSpMk id="12" creationId="{8FFEADB0-B626-4A13-B0F0-BB62609C0493}"/>
          </ac:cxnSpMkLst>
        </pc:cxnChg>
      </pc:sldChg>
      <pc:sldChg chg="addSp delSp modSp add mod delAnim">
        <pc:chgData name="Catherine Leung" userId="dabd965c-b78d-4221-bc96-18215785a5a0" providerId="ADAL" clId="{0FAA3F61-8458-4554-9B6D-89C0BDF9757F}" dt="2022-10-18T11:30:42.160" v="1331" actId="478"/>
        <pc:sldMkLst>
          <pc:docMk/>
          <pc:sldMk cId="1138797704" sldId="3902"/>
        </pc:sldMkLst>
        <pc:spChg chg="mod">
          <ac:chgData name="Catherine Leung" userId="dabd965c-b78d-4221-bc96-18215785a5a0" providerId="ADAL" clId="{0FAA3F61-8458-4554-9B6D-89C0BDF9757F}" dt="2022-10-18T11:30:20.771" v="1328"/>
          <ac:spMkLst>
            <pc:docMk/>
            <pc:sldMk cId="1138797704" sldId="3902"/>
            <ac:spMk id="6" creationId="{3944E044-FB42-4E8D-9B67-BE7D707813EB}"/>
          </ac:spMkLst>
        </pc:spChg>
        <pc:picChg chg="add del mod modCrop">
          <ac:chgData name="Catherine Leung" userId="dabd965c-b78d-4221-bc96-18215785a5a0" providerId="ADAL" clId="{0FAA3F61-8458-4554-9B6D-89C0BDF9757F}" dt="2022-10-18T11:30:06.302" v="1325" actId="478"/>
          <ac:picMkLst>
            <pc:docMk/>
            <pc:sldMk cId="1138797704" sldId="3902"/>
            <ac:picMk id="3" creationId="{D680DF36-0B7E-4BB7-BCC8-561FB3936BE9}"/>
          </ac:picMkLst>
        </pc:picChg>
        <pc:picChg chg="del">
          <ac:chgData name="Catherine Leung" userId="dabd965c-b78d-4221-bc96-18215785a5a0" providerId="ADAL" clId="{0FAA3F61-8458-4554-9B6D-89C0BDF9757F}" dt="2022-10-18T11:23:45.160" v="1319" actId="478"/>
          <ac:picMkLst>
            <pc:docMk/>
            <pc:sldMk cId="1138797704" sldId="3902"/>
            <ac:picMk id="4" creationId="{A4DA6D95-3EEA-47D0-89D4-F02A51F5EA71}"/>
          </ac:picMkLst>
        </pc:picChg>
        <pc:picChg chg="del">
          <ac:chgData name="Catherine Leung" userId="dabd965c-b78d-4221-bc96-18215785a5a0" providerId="ADAL" clId="{0FAA3F61-8458-4554-9B6D-89C0BDF9757F}" dt="2022-10-18T11:23:45.160" v="1319" actId="478"/>
          <ac:picMkLst>
            <pc:docMk/>
            <pc:sldMk cId="1138797704" sldId="3902"/>
            <ac:picMk id="9" creationId="{A8846B81-36E1-484D-A086-0F5A79CBBD95}"/>
          </ac:picMkLst>
        </pc:picChg>
        <pc:picChg chg="add mod ord">
          <ac:chgData name="Catherine Leung" userId="dabd965c-b78d-4221-bc96-18215785a5a0" providerId="ADAL" clId="{0FAA3F61-8458-4554-9B6D-89C0BDF9757F}" dt="2022-10-18T11:30:26.730" v="1330" actId="167"/>
          <ac:picMkLst>
            <pc:docMk/>
            <pc:sldMk cId="1138797704" sldId="3902"/>
            <ac:picMk id="13" creationId="{5C5709DC-766C-4F89-B222-DE62EBCBA8F9}"/>
          </ac:picMkLst>
        </pc:picChg>
        <pc:cxnChg chg="del">
          <ac:chgData name="Catherine Leung" userId="dabd965c-b78d-4221-bc96-18215785a5a0" providerId="ADAL" clId="{0FAA3F61-8458-4554-9B6D-89C0BDF9757F}" dt="2022-10-18T11:30:42.160" v="1331" actId="478"/>
          <ac:cxnSpMkLst>
            <pc:docMk/>
            <pc:sldMk cId="1138797704" sldId="3902"/>
            <ac:cxnSpMk id="10" creationId="{03F5B354-428E-4620-B4F9-D98F43C9B524}"/>
          </ac:cxnSpMkLst>
        </pc:cxnChg>
        <pc:cxnChg chg="del mod">
          <ac:chgData name="Catherine Leung" userId="dabd965c-b78d-4221-bc96-18215785a5a0" providerId="ADAL" clId="{0FAA3F61-8458-4554-9B6D-89C0BDF9757F}" dt="2022-10-18T11:30:42.160" v="1331" actId="478"/>
          <ac:cxnSpMkLst>
            <pc:docMk/>
            <pc:sldMk cId="1138797704" sldId="3902"/>
            <ac:cxnSpMk id="11" creationId="{C406AD9F-0D20-4643-80E1-E508CB8FAFDE}"/>
          </ac:cxnSpMkLst>
        </pc:cxnChg>
        <pc:cxnChg chg="del">
          <ac:chgData name="Catherine Leung" userId="dabd965c-b78d-4221-bc96-18215785a5a0" providerId="ADAL" clId="{0FAA3F61-8458-4554-9B6D-89C0BDF9757F}" dt="2022-10-18T11:30:42.160" v="1331" actId="478"/>
          <ac:cxnSpMkLst>
            <pc:docMk/>
            <pc:sldMk cId="1138797704" sldId="3902"/>
            <ac:cxnSpMk id="12" creationId="{8FFEADB0-B626-4A13-B0F0-BB62609C0493}"/>
          </ac:cxnSpMkLst>
        </pc:cxnChg>
      </pc:sldChg>
      <pc:sldChg chg="addSp modSp add mod modAnim">
        <pc:chgData name="Catherine Leung" userId="dabd965c-b78d-4221-bc96-18215785a5a0" providerId="ADAL" clId="{0FAA3F61-8458-4554-9B6D-89C0BDF9757F}" dt="2022-10-18T11:31:16.261" v="1339" actId="14100"/>
        <pc:sldMkLst>
          <pc:docMk/>
          <pc:sldMk cId="287252123" sldId="3903"/>
        </pc:sldMkLst>
        <pc:spChg chg="mod">
          <ac:chgData name="Catherine Leung" userId="dabd965c-b78d-4221-bc96-18215785a5a0" providerId="ADAL" clId="{0FAA3F61-8458-4554-9B6D-89C0BDF9757F}" dt="2022-10-18T11:30:53.382" v="1333"/>
          <ac:spMkLst>
            <pc:docMk/>
            <pc:sldMk cId="287252123" sldId="3903"/>
            <ac:spMk id="6" creationId="{3944E044-FB42-4E8D-9B67-BE7D707813EB}"/>
          </ac:spMkLst>
        </pc:spChg>
        <pc:cxnChg chg="add mod">
          <ac:chgData name="Catherine Leung" userId="dabd965c-b78d-4221-bc96-18215785a5a0" providerId="ADAL" clId="{0FAA3F61-8458-4554-9B6D-89C0BDF9757F}" dt="2022-10-18T11:31:16.261" v="1339" actId="14100"/>
          <ac:cxnSpMkLst>
            <pc:docMk/>
            <pc:sldMk cId="287252123" sldId="3903"/>
            <ac:cxnSpMk id="9" creationId="{C4FA1A58-2FA4-46D1-891C-CDE8F3731817}"/>
          </ac:cxnSpMkLst>
        </pc:cxnChg>
      </pc:sldChg>
      <pc:sldChg chg="modSp add mod">
        <pc:chgData name="Catherine Leung" userId="dabd965c-b78d-4221-bc96-18215785a5a0" providerId="ADAL" clId="{0FAA3F61-8458-4554-9B6D-89C0BDF9757F}" dt="2022-10-18T11:31:31.431" v="1343" actId="14100"/>
        <pc:sldMkLst>
          <pc:docMk/>
          <pc:sldMk cId="1529646350" sldId="3904"/>
        </pc:sldMkLst>
        <pc:spChg chg="mod">
          <ac:chgData name="Catherine Leung" userId="dabd965c-b78d-4221-bc96-18215785a5a0" providerId="ADAL" clId="{0FAA3F61-8458-4554-9B6D-89C0BDF9757F}" dt="2022-10-18T11:31:26.006" v="1341"/>
          <ac:spMkLst>
            <pc:docMk/>
            <pc:sldMk cId="1529646350" sldId="3904"/>
            <ac:spMk id="6" creationId="{3944E044-FB42-4E8D-9B67-BE7D707813EB}"/>
          </ac:spMkLst>
        </pc:spChg>
        <pc:cxnChg chg="mod">
          <ac:chgData name="Catherine Leung" userId="dabd965c-b78d-4221-bc96-18215785a5a0" providerId="ADAL" clId="{0FAA3F61-8458-4554-9B6D-89C0BDF9757F}" dt="2022-10-18T11:31:31.431" v="1343" actId="14100"/>
          <ac:cxnSpMkLst>
            <pc:docMk/>
            <pc:sldMk cId="1529646350" sldId="3904"/>
            <ac:cxnSpMk id="9" creationId="{C4FA1A58-2FA4-46D1-891C-CDE8F3731817}"/>
          </ac:cxnSpMkLst>
        </pc:cxnChg>
      </pc:sldChg>
      <pc:sldChg chg="modSp add mod">
        <pc:chgData name="Catherine Leung" userId="dabd965c-b78d-4221-bc96-18215785a5a0" providerId="ADAL" clId="{0FAA3F61-8458-4554-9B6D-89C0BDF9757F}" dt="2022-10-18T11:31:58.360" v="1349" actId="20577"/>
        <pc:sldMkLst>
          <pc:docMk/>
          <pc:sldMk cId="2761522436" sldId="3905"/>
        </pc:sldMkLst>
        <pc:spChg chg="mod">
          <ac:chgData name="Catherine Leung" userId="dabd965c-b78d-4221-bc96-18215785a5a0" providerId="ADAL" clId="{0FAA3F61-8458-4554-9B6D-89C0BDF9757F}" dt="2022-10-18T11:31:58.360" v="1349" actId="20577"/>
          <ac:spMkLst>
            <pc:docMk/>
            <pc:sldMk cId="2761522436" sldId="3905"/>
            <ac:spMk id="6" creationId="{3944E044-FB42-4E8D-9B67-BE7D707813EB}"/>
          </ac:spMkLst>
        </pc:spChg>
        <pc:cxnChg chg="mod">
          <ac:chgData name="Catherine Leung" userId="dabd965c-b78d-4221-bc96-18215785a5a0" providerId="ADAL" clId="{0FAA3F61-8458-4554-9B6D-89C0BDF9757F}" dt="2022-10-18T11:31:49.155" v="1346" actId="14100"/>
          <ac:cxnSpMkLst>
            <pc:docMk/>
            <pc:sldMk cId="2761522436" sldId="3905"/>
            <ac:cxnSpMk id="9" creationId="{C4FA1A58-2FA4-46D1-891C-CDE8F3731817}"/>
          </ac:cxnSpMkLst>
        </pc:cxnChg>
      </pc:sldChg>
      <pc:sldChg chg="addSp delSp modSp add mod ord delAnim modAnim">
        <pc:chgData name="Catherine Leung" userId="dabd965c-b78d-4221-bc96-18215785a5a0" providerId="ADAL" clId="{0FAA3F61-8458-4554-9B6D-89C0BDF9757F}" dt="2022-10-18T11:33:51.250" v="1363"/>
        <pc:sldMkLst>
          <pc:docMk/>
          <pc:sldMk cId="1468710502" sldId="3906"/>
        </pc:sldMkLst>
        <pc:spChg chg="mod">
          <ac:chgData name="Catherine Leung" userId="dabd965c-b78d-4221-bc96-18215785a5a0" providerId="ADAL" clId="{0FAA3F61-8458-4554-9B6D-89C0BDF9757F}" dt="2022-10-18T11:33:26.249" v="1358" actId="20577"/>
          <ac:spMkLst>
            <pc:docMk/>
            <pc:sldMk cId="1468710502" sldId="3906"/>
            <ac:spMk id="6" creationId="{3944E044-FB42-4E8D-9B67-BE7D707813EB}"/>
          </ac:spMkLst>
        </pc:spChg>
        <pc:cxnChg chg="del mod">
          <ac:chgData name="Catherine Leung" userId="dabd965c-b78d-4221-bc96-18215785a5a0" providerId="ADAL" clId="{0FAA3F61-8458-4554-9B6D-89C0BDF9757F}" dt="2022-10-18T11:33:29.768" v="1359" actId="478"/>
          <ac:cxnSpMkLst>
            <pc:docMk/>
            <pc:sldMk cId="1468710502" sldId="3906"/>
            <ac:cxnSpMk id="9" creationId="{C4FA1A58-2FA4-46D1-891C-CDE8F3731817}"/>
          </ac:cxnSpMkLst>
        </pc:cxnChg>
        <pc:cxnChg chg="add mod">
          <ac:chgData name="Catherine Leung" userId="dabd965c-b78d-4221-bc96-18215785a5a0" providerId="ADAL" clId="{0FAA3F61-8458-4554-9B6D-89C0BDF9757F}" dt="2022-10-18T11:33:34.113" v="1360" actId="14100"/>
          <ac:cxnSpMkLst>
            <pc:docMk/>
            <pc:sldMk cId="1468710502" sldId="3906"/>
            <ac:cxnSpMk id="10" creationId="{A4AB0603-B0D7-4417-B467-43C13AC69DDE}"/>
          </ac:cxnSpMkLst>
        </pc:cxnChg>
      </pc:sldChg>
      <pc:sldChg chg="modSp add mod">
        <pc:chgData name="Catherine Leung" userId="dabd965c-b78d-4221-bc96-18215785a5a0" providerId="ADAL" clId="{0FAA3F61-8458-4554-9B6D-89C0BDF9757F}" dt="2022-10-18T11:33:56.382" v="1364" actId="20577"/>
        <pc:sldMkLst>
          <pc:docMk/>
          <pc:sldMk cId="799361428" sldId="3907"/>
        </pc:sldMkLst>
        <pc:spChg chg="mod">
          <ac:chgData name="Catherine Leung" userId="dabd965c-b78d-4221-bc96-18215785a5a0" providerId="ADAL" clId="{0FAA3F61-8458-4554-9B6D-89C0BDF9757F}" dt="2022-10-18T11:33:56.382" v="1364" actId="20577"/>
          <ac:spMkLst>
            <pc:docMk/>
            <pc:sldMk cId="799361428" sldId="3907"/>
            <ac:spMk id="6" creationId="{3944E044-FB42-4E8D-9B67-BE7D707813EB}"/>
          </ac:spMkLst>
        </pc:spChg>
      </pc:sldChg>
      <pc:sldChg chg="addSp delSp modSp add mod modAnim">
        <pc:chgData name="Catherine Leung" userId="dabd965c-b78d-4221-bc96-18215785a5a0" providerId="ADAL" clId="{0FAA3F61-8458-4554-9B6D-89C0BDF9757F}" dt="2022-10-18T11:35:45.813" v="1381"/>
        <pc:sldMkLst>
          <pc:docMk/>
          <pc:sldMk cId="2128325001" sldId="3908"/>
        </pc:sldMkLst>
        <pc:spChg chg="add del">
          <ac:chgData name="Catherine Leung" userId="dabd965c-b78d-4221-bc96-18215785a5a0" providerId="ADAL" clId="{0FAA3F61-8458-4554-9B6D-89C0BDF9757F}" dt="2022-10-18T11:34:38.033" v="1370" actId="478"/>
          <ac:spMkLst>
            <pc:docMk/>
            <pc:sldMk cId="2128325001" sldId="3908"/>
            <ac:spMk id="2" creationId="{BBF4EF5A-4916-4BA5-9FE1-BA58032D4560}"/>
          </ac:spMkLst>
        </pc:spChg>
        <pc:spChg chg="add mod">
          <ac:chgData name="Catherine Leung" userId="dabd965c-b78d-4221-bc96-18215785a5a0" providerId="ADAL" clId="{0FAA3F61-8458-4554-9B6D-89C0BDF9757F}" dt="2022-10-18T11:35:36.330" v="1379" actId="206"/>
          <ac:spMkLst>
            <pc:docMk/>
            <pc:sldMk cId="2128325001" sldId="3908"/>
            <ac:spMk id="3" creationId="{71DF66C5-7964-482D-A0FB-D904040893D0}"/>
          </ac:spMkLst>
        </pc:spChg>
        <pc:spChg chg="mod">
          <ac:chgData name="Catherine Leung" userId="dabd965c-b78d-4221-bc96-18215785a5a0" providerId="ADAL" clId="{0FAA3F61-8458-4554-9B6D-89C0BDF9757F}" dt="2022-10-18T11:34:11.157" v="1368" actId="20577"/>
          <ac:spMkLst>
            <pc:docMk/>
            <pc:sldMk cId="2128325001" sldId="3908"/>
            <ac:spMk id="6" creationId="{3944E044-FB42-4E8D-9B67-BE7D707813EB}"/>
          </ac:spMkLst>
        </pc:spChg>
      </pc:sldChg>
      <pc:sldChg chg="delSp modSp add mod delAnim">
        <pc:chgData name="Catherine Leung" userId="dabd965c-b78d-4221-bc96-18215785a5a0" providerId="ADAL" clId="{0FAA3F61-8458-4554-9B6D-89C0BDF9757F}" dt="2022-10-18T11:36:10.013" v="1386" actId="14100"/>
        <pc:sldMkLst>
          <pc:docMk/>
          <pc:sldMk cId="1936249815" sldId="3909"/>
        </pc:sldMkLst>
        <pc:spChg chg="del">
          <ac:chgData name="Catherine Leung" userId="dabd965c-b78d-4221-bc96-18215785a5a0" providerId="ADAL" clId="{0FAA3F61-8458-4554-9B6D-89C0BDF9757F}" dt="2022-10-18T11:36:03.107" v="1384" actId="478"/>
          <ac:spMkLst>
            <pc:docMk/>
            <pc:sldMk cId="1936249815" sldId="3909"/>
            <ac:spMk id="3" creationId="{71DF66C5-7964-482D-A0FB-D904040893D0}"/>
          </ac:spMkLst>
        </pc:spChg>
        <pc:spChg chg="mod">
          <ac:chgData name="Catherine Leung" userId="dabd965c-b78d-4221-bc96-18215785a5a0" providerId="ADAL" clId="{0FAA3F61-8458-4554-9B6D-89C0BDF9757F}" dt="2022-10-18T11:35:58.767" v="1383"/>
          <ac:spMkLst>
            <pc:docMk/>
            <pc:sldMk cId="1936249815" sldId="3909"/>
            <ac:spMk id="6" creationId="{3944E044-FB42-4E8D-9B67-BE7D707813EB}"/>
          </ac:spMkLst>
        </pc:spChg>
        <pc:cxnChg chg="mod">
          <ac:chgData name="Catherine Leung" userId="dabd965c-b78d-4221-bc96-18215785a5a0" providerId="ADAL" clId="{0FAA3F61-8458-4554-9B6D-89C0BDF9757F}" dt="2022-10-18T11:36:10.013" v="1386" actId="14100"/>
          <ac:cxnSpMkLst>
            <pc:docMk/>
            <pc:sldMk cId="1936249815" sldId="3909"/>
            <ac:cxnSpMk id="10" creationId="{A4AB0603-B0D7-4417-B467-43C13AC69DDE}"/>
          </ac:cxnSpMkLst>
        </pc:cxnChg>
      </pc:sldChg>
      <pc:sldChg chg="delSp modSp add mod">
        <pc:chgData name="Catherine Leung" userId="dabd965c-b78d-4221-bc96-18215785a5a0" providerId="ADAL" clId="{0FAA3F61-8458-4554-9B6D-89C0BDF9757F}" dt="2022-10-18T11:36:33.429" v="1390" actId="478"/>
        <pc:sldMkLst>
          <pc:docMk/>
          <pc:sldMk cId="3278059645" sldId="3910"/>
        </pc:sldMkLst>
        <pc:spChg chg="mod">
          <ac:chgData name="Catherine Leung" userId="dabd965c-b78d-4221-bc96-18215785a5a0" providerId="ADAL" clId="{0FAA3F61-8458-4554-9B6D-89C0BDF9757F}" dt="2022-10-18T11:36:26.426" v="1388"/>
          <ac:spMkLst>
            <pc:docMk/>
            <pc:sldMk cId="3278059645" sldId="3910"/>
            <ac:spMk id="6" creationId="{3944E044-FB42-4E8D-9B67-BE7D707813EB}"/>
          </ac:spMkLst>
        </pc:spChg>
        <pc:cxnChg chg="del mod">
          <ac:chgData name="Catherine Leung" userId="dabd965c-b78d-4221-bc96-18215785a5a0" providerId="ADAL" clId="{0FAA3F61-8458-4554-9B6D-89C0BDF9757F}" dt="2022-10-18T11:36:33.429" v="1390" actId="478"/>
          <ac:cxnSpMkLst>
            <pc:docMk/>
            <pc:sldMk cId="3278059645" sldId="3910"/>
            <ac:cxnSpMk id="10" creationId="{A4AB0603-B0D7-4417-B467-43C13AC69DDE}"/>
          </ac:cxnSpMkLst>
        </pc:cxnChg>
      </pc:sldChg>
      <pc:sldChg chg="modSp add mod">
        <pc:chgData name="Catherine Leung" userId="dabd965c-b78d-4221-bc96-18215785a5a0" providerId="ADAL" clId="{0FAA3F61-8458-4554-9B6D-89C0BDF9757F}" dt="2022-10-18T11:36:58.322" v="1394" actId="6549"/>
        <pc:sldMkLst>
          <pc:docMk/>
          <pc:sldMk cId="1387597364" sldId="3911"/>
        </pc:sldMkLst>
        <pc:spChg chg="mod">
          <ac:chgData name="Catherine Leung" userId="dabd965c-b78d-4221-bc96-18215785a5a0" providerId="ADAL" clId="{0FAA3F61-8458-4554-9B6D-89C0BDF9757F}" dt="2022-10-18T11:36:58.322" v="1394" actId="6549"/>
          <ac:spMkLst>
            <pc:docMk/>
            <pc:sldMk cId="1387597364" sldId="3911"/>
            <ac:spMk id="6" creationId="{3944E044-FB42-4E8D-9B67-BE7D707813EB}"/>
          </ac:spMkLst>
        </pc:spChg>
      </pc:sldChg>
      <pc:sldChg chg="addSp modSp add mod modAnim">
        <pc:chgData name="Catherine Leung" userId="dabd965c-b78d-4221-bc96-18215785a5a0" providerId="ADAL" clId="{0FAA3F61-8458-4554-9B6D-89C0BDF9757F}" dt="2022-10-18T11:37:23.425" v="1401"/>
        <pc:sldMkLst>
          <pc:docMk/>
          <pc:sldMk cId="3930944578" sldId="3912"/>
        </pc:sldMkLst>
        <pc:spChg chg="mod">
          <ac:chgData name="Catherine Leung" userId="dabd965c-b78d-4221-bc96-18215785a5a0" providerId="ADAL" clId="{0FAA3F61-8458-4554-9B6D-89C0BDF9757F}" dt="2022-10-18T11:37:06.746" v="1396" actId="20577"/>
          <ac:spMkLst>
            <pc:docMk/>
            <pc:sldMk cId="3930944578" sldId="3912"/>
            <ac:spMk id="6" creationId="{3944E044-FB42-4E8D-9B67-BE7D707813EB}"/>
          </ac:spMkLst>
        </pc:spChg>
        <pc:cxnChg chg="add mod">
          <ac:chgData name="Catherine Leung" userId="dabd965c-b78d-4221-bc96-18215785a5a0" providerId="ADAL" clId="{0FAA3F61-8458-4554-9B6D-89C0BDF9757F}" dt="2022-10-18T11:37:20.229" v="1399" actId="14100"/>
          <ac:cxnSpMkLst>
            <pc:docMk/>
            <pc:sldMk cId="3930944578" sldId="3912"/>
            <ac:cxnSpMk id="9" creationId="{850A0C2A-C0CF-4DC0-9E73-C82664D60E38}"/>
          </ac:cxnSpMkLst>
        </pc:cxnChg>
      </pc:sldChg>
      <pc:sldChg chg="delSp modSp add mod delAnim">
        <pc:chgData name="Catherine Leung" userId="dabd965c-b78d-4221-bc96-18215785a5a0" providerId="ADAL" clId="{0FAA3F61-8458-4554-9B6D-89C0BDF9757F}" dt="2022-10-18T11:37:46.826" v="1404"/>
        <pc:sldMkLst>
          <pc:docMk/>
          <pc:sldMk cId="3450978114" sldId="3913"/>
        </pc:sldMkLst>
        <pc:spChg chg="mod">
          <ac:chgData name="Catherine Leung" userId="dabd965c-b78d-4221-bc96-18215785a5a0" providerId="ADAL" clId="{0FAA3F61-8458-4554-9B6D-89C0BDF9757F}" dt="2022-10-18T11:37:46.826" v="1404"/>
          <ac:spMkLst>
            <pc:docMk/>
            <pc:sldMk cId="3450978114" sldId="3913"/>
            <ac:spMk id="6" creationId="{3944E044-FB42-4E8D-9B67-BE7D707813EB}"/>
          </ac:spMkLst>
        </pc:spChg>
        <pc:cxnChg chg="del">
          <ac:chgData name="Catherine Leung" userId="dabd965c-b78d-4221-bc96-18215785a5a0" providerId="ADAL" clId="{0FAA3F61-8458-4554-9B6D-89C0BDF9757F}" dt="2022-10-18T11:37:37.652" v="1403" actId="478"/>
          <ac:cxnSpMkLst>
            <pc:docMk/>
            <pc:sldMk cId="3450978114" sldId="3913"/>
            <ac:cxnSpMk id="9" creationId="{850A0C2A-C0CF-4DC0-9E73-C82664D60E38}"/>
          </ac:cxnSpMkLst>
        </pc:cxnChg>
      </pc:sldChg>
      <pc:sldMasterChg chg="del delSldLayout">
        <pc:chgData name="Catherine Leung" userId="dabd965c-b78d-4221-bc96-18215785a5a0" providerId="ADAL" clId="{0FAA3F61-8458-4554-9B6D-89C0BDF9757F}" dt="2022-10-18T09:50:03.610" v="4" actId="47"/>
        <pc:sldMasterMkLst>
          <pc:docMk/>
          <pc:sldMasterMk cId="2460954070" sldId="2147483660"/>
        </pc:sldMasterMkLst>
        <pc:sldLayoutChg chg="del">
          <pc:chgData name="Catherine Leung" userId="dabd965c-b78d-4221-bc96-18215785a5a0" providerId="ADAL" clId="{0FAA3F61-8458-4554-9B6D-89C0BDF9757F}" dt="2022-10-18T09:50:03.610" v="4" actId="47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Catherine Leung" userId="dabd965c-b78d-4221-bc96-18215785a5a0" providerId="ADAL" clId="{0FAA3F61-8458-4554-9B6D-89C0BDF9757F}" dt="2022-10-18T09:50:03.610" v="4" actId="47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Catherine Leung" userId="dabd965c-b78d-4221-bc96-18215785a5a0" providerId="ADAL" clId="{0FAA3F61-8458-4554-9B6D-89C0BDF9757F}" dt="2022-10-18T09:50:03.610" v="4" actId="47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Catherine Leung" userId="dabd965c-b78d-4221-bc96-18215785a5a0" providerId="ADAL" clId="{0FAA3F61-8458-4554-9B6D-89C0BDF9757F}" dt="2022-10-18T09:50:03.610" v="4" actId="47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Catherine Leung" userId="dabd965c-b78d-4221-bc96-18215785a5a0" providerId="ADAL" clId="{0FAA3F61-8458-4554-9B6D-89C0BDF9757F}" dt="2022-10-18T09:50:03.610" v="4" actId="47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Catherine Leung" userId="dabd965c-b78d-4221-bc96-18215785a5a0" providerId="ADAL" clId="{0FAA3F61-8458-4554-9B6D-89C0BDF9757F}" dt="2022-10-18T09:50:03.610" v="4" actId="47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Catherine Leung" userId="dabd965c-b78d-4221-bc96-18215785a5a0" providerId="ADAL" clId="{0FAA3F61-8458-4554-9B6D-89C0BDF9757F}" dt="2022-10-18T09:50:03.610" v="4" actId="47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Catherine Leung" userId="dabd965c-b78d-4221-bc96-18215785a5a0" providerId="ADAL" clId="{0FAA3F61-8458-4554-9B6D-89C0BDF9757F}" dt="2022-10-18T09:50:03.610" v="4" actId="47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Catherine Leung" userId="dabd965c-b78d-4221-bc96-18215785a5a0" providerId="ADAL" clId="{0FAA3F61-8458-4554-9B6D-89C0BDF9757F}" dt="2022-10-18T09:50:03.610" v="4" actId="47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Catherine Leung" userId="dabd965c-b78d-4221-bc96-18215785a5a0" providerId="ADAL" clId="{0FAA3F61-8458-4554-9B6D-89C0BDF9757F}" dt="2022-10-18T09:50:03.610" v="4" actId="47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Catherine Leung" userId="dabd965c-b78d-4221-bc96-18215785a5a0" providerId="ADAL" clId="{0FAA3F61-8458-4554-9B6D-89C0BDF9757F}" dt="2022-10-18T09:50:03.610" v="4" actId="47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delSldLayout">
        <pc:chgData name="Catherine Leung" userId="dabd965c-b78d-4221-bc96-18215785a5a0" providerId="ADAL" clId="{0FAA3F61-8458-4554-9B6D-89C0BDF9757F}" dt="2022-10-18T11:01:06.675" v="1017" actId="47"/>
        <pc:sldMasterMkLst>
          <pc:docMk/>
          <pc:sldMasterMk cId="1173501190" sldId="2147483672"/>
        </pc:sldMasterMkLst>
        <pc:sldLayoutChg chg="del">
          <pc:chgData name="Catherine Leung" userId="dabd965c-b78d-4221-bc96-18215785a5a0" providerId="ADAL" clId="{0FAA3F61-8458-4554-9B6D-89C0BDF9757F}" dt="2022-10-18T11:01:06.675" v="1017" actId="47"/>
          <pc:sldLayoutMkLst>
            <pc:docMk/>
            <pc:sldMasterMk cId="1173501190" sldId="2147483672"/>
            <pc:sldLayoutMk cId="1859121108" sldId="2147483686"/>
          </pc:sldLayoutMkLst>
        </pc:sldLayoutChg>
      </pc:sldMasterChg>
    </pc:docChg>
  </pc:docChgLst>
  <pc:docChgLst>
    <pc:chgData name="Catherine Leung" userId="dabd965c-b78d-4221-bc96-18215785a5a0" providerId="ADAL" clId="{8317FF5E-F13D-46AE-BBB9-5294DCA1EB10}"/>
    <pc:docChg chg="modSld sldOrd">
      <pc:chgData name="Catherine Leung" userId="dabd965c-b78d-4221-bc96-18215785a5a0" providerId="ADAL" clId="{8317FF5E-F13D-46AE-BBB9-5294DCA1EB10}" dt="2022-11-17T11:43:59.830" v="38" actId="20577"/>
      <pc:docMkLst>
        <pc:docMk/>
      </pc:docMkLst>
      <pc:sldChg chg="ord">
        <pc:chgData name="Catherine Leung" userId="dabd965c-b78d-4221-bc96-18215785a5a0" providerId="ADAL" clId="{8317FF5E-F13D-46AE-BBB9-5294DCA1EB10}" dt="2022-11-17T11:40:57.212" v="1"/>
        <pc:sldMkLst>
          <pc:docMk/>
          <pc:sldMk cId="2174230226" sldId="262"/>
        </pc:sldMkLst>
      </pc:sldChg>
      <pc:sldChg chg="modSp mod">
        <pc:chgData name="Catherine Leung" userId="dabd965c-b78d-4221-bc96-18215785a5a0" providerId="ADAL" clId="{8317FF5E-F13D-46AE-BBB9-5294DCA1EB10}" dt="2022-11-17T11:43:59.830" v="38" actId="20577"/>
        <pc:sldMkLst>
          <pc:docMk/>
          <pc:sldMk cId="3710874584" sldId="275"/>
        </pc:sldMkLst>
        <pc:spChg chg="mod">
          <ac:chgData name="Catherine Leung" userId="dabd965c-b78d-4221-bc96-18215785a5a0" providerId="ADAL" clId="{8317FF5E-F13D-46AE-BBB9-5294DCA1EB10}" dt="2022-11-17T11:43:59.830" v="38" actId="20577"/>
          <ac:spMkLst>
            <pc:docMk/>
            <pc:sldMk cId="3710874584" sldId="275"/>
            <ac:spMk id="6" creationId="{8AA53A1D-EF08-4554-B6C4-4845A298725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5EB40-3735-4FDC-BD5F-0777BE28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6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249C-B999-49A3-AC2D-4D59C152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5D392-FEFE-4689-A882-9168B671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76879-F17E-4759-9668-88E46613B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F986D-0AA9-403D-9CF3-B1409732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21C23-52FC-492F-A51A-FFDB6281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4A374-11BD-424E-9DEA-7EE0A068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0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8282-3548-4A68-B569-72F42E6F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0635A-5A72-4060-9DC3-3DC0BBF62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CB898-C60B-4ABD-AA71-B6CDE349E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F786A-6E36-4970-9575-1187B055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1B206-B02B-4481-916B-0EBB1DEE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77432-C1CB-438B-9997-A796B7A5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D339-2DFA-4C29-A1A8-0967301F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140DF-9E17-4CBD-9B65-75BA28CB6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5018-A91B-4B43-A991-ED1DFC3D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648F8-4E6E-4BAA-B33D-23A95642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9DED4-3507-4F1E-A06B-1E986FBB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544BC-C3BE-4BC4-B15E-31F7B3C3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F4699-C090-4E66-94F9-3491832B7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93599-0A5E-4C49-8AD7-B159B237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4CA16-CE0E-459F-9A92-464AE36D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4597-4234-4B92-820F-5EB8720B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DC27E-231C-4602-831B-64063BB891EE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955BE1F2-53D4-4195-8849-CB9CA1820042}"/>
                </a:ext>
              </a:extLst>
            </p:cNvPr>
            <p:cNvSpPr/>
            <p:nvPr/>
          </p:nvSpPr>
          <p:spPr>
            <a:xfrm>
              <a:off x="-404652" y="-452674"/>
              <a:ext cx="13001297" cy="1876126"/>
            </a:xfrm>
            <a:prstGeom prst="wave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C98008A-12C6-4EEF-92FC-1925D6FB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5" y="347323"/>
              <a:ext cx="3335232" cy="12819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313171-9FD7-4E81-9B0A-C1A84B4A63DB}"/>
                </a:ext>
              </a:extLst>
            </p:cNvPr>
            <p:cNvSpPr/>
            <p:nvPr/>
          </p:nvSpPr>
          <p:spPr>
            <a:xfrm>
              <a:off x="3101807" y="2489888"/>
              <a:ext cx="5988373" cy="23338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8B3E2C-F39D-4A6D-862B-037C7C32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2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44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419884-43CA-404B-9876-45BCDD90190C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87737C-C176-4D1B-94B4-16E0776D82E6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3900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2267-640E-4B03-A509-CEC4AC3D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D5E02-157A-4125-9FD7-3D4BDD17F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0750C-3935-42EF-8BAB-B3D56207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695E9-CB99-4387-8001-9CAF94B0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91142-FBA3-4B94-A061-601240E2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2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206C-05F5-4377-AF6E-D4D2B510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049E0-1123-4F7E-8C9E-CE4D15958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EF0CC-72BB-4A78-A99B-F353C485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94CBD-90F8-484B-8A07-AA2B39C1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B5CE3-028D-4C20-82D1-200BE852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5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F01B-DD12-400F-8B5F-02226236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02D3-BF81-4AA8-B881-17B47DE52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A0C3F-30FC-41B5-B2A7-198A93711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C0B94-F085-4B0E-966E-B2D2B7E5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62E03-DB5A-4BE3-9ED4-B7E85217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BBDF1-D911-4722-A85C-3BA0F600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1FF3-1609-4F7A-9D1B-11C3250A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1FB11-6AF1-4663-B81E-810ECE1AE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F2978-D766-45C6-AC84-5592F1707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8BABD-DCB9-4C5E-B045-ACBEB9D12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78F28-9553-40F4-B37C-802DDB5FC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439D7-2BE3-4BED-B3EA-C02E1E31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DF3A9-75B7-45B5-BF1B-A9F45AB7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06F65-A74F-4DCF-835B-83FBBD9F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6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D3AA-A547-49F7-8B84-9586C81B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E6F6B-378A-484A-9650-BBC5E1B7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52681-509A-44B6-9CFA-E80BEE1C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26131-0572-4E22-931B-A17441FD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479D4-F633-406B-B3F2-119FDFF0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19C9E-3319-45C2-A74F-99DF133E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47CDD-3682-45AF-B5B2-02A3B3BC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67FC47-99EC-47B7-A664-54CB7C32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BDE26-DFF8-4CD8-BDE9-A0FDD023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ECF03-5BE6-4DEA-B3F9-471861E38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0273-0AD5-4C13-ABB5-FC64065CC98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FA957-AB2D-42AA-8ED7-FB985FE75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53E1-940F-49B6-9371-279A37C24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B8C0-25F5-400F-9578-2C9E1718A7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286923A-1349-4ADF-B3C2-9F8EC3CE5EE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97772-5268-4207-A0DB-A305E6A10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4404" y="2113864"/>
            <a:ext cx="2243177" cy="752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195197-9127-45D8-84B2-B1665E7D9F06}"/>
              </a:ext>
            </a:extLst>
          </p:cNvPr>
          <p:cNvSpPr txBox="1"/>
          <p:nvPr/>
        </p:nvSpPr>
        <p:spPr>
          <a:xfrm>
            <a:off x="9515475" y="501676"/>
            <a:ext cx="2676525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4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817D188-7674-4A23-8050-80B60E870B96}"/>
              </a:ext>
            </a:extLst>
          </p:cNvPr>
          <p:cNvSpPr txBox="1"/>
          <p:nvPr/>
        </p:nvSpPr>
        <p:spPr>
          <a:xfrm>
            <a:off x="3333823" y="3306524"/>
            <a:ext cx="5524337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00"/>
              </a:lnSpc>
            </a:pPr>
            <a:r>
              <a:rPr lang="en-US" sz="4400" b="1" dirty="0"/>
              <a:t>Eating out</a:t>
            </a:r>
          </a:p>
        </p:txBody>
      </p:sp>
    </p:spTree>
    <p:extLst>
      <p:ext uri="{BB962C8B-B14F-4D97-AF65-F5344CB8AC3E}">
        <p14:creationId xmlns:p14="http://schemas.microsoft.com/office/powerpoint/2010/main" val="299803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Sometimes there are words in brackets. These are stage directions. They tell us what the characters are doing or how they feel. 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92ABA-D1C4-4724-A855-0E8B2BDB0C9F}"/>
              </a:ext>
            </a:extLst>
          </p:cNvPr>
          <p:cNvGrpSpPr/>
          <p:nvPr/>
        </p:nvGrpSpPr>
        <p:grpSpPr>
          <a:xfrm>
            <a:off x="1834316" y="1209550"/>
            <a:ext cx="8024059" cy="5648450"/>
            <a:chOff x="1834316" y="1209550"/>
            <a:chExt cx="8024059" cy="5648450"/>
          </a:xfrm>
        </p:grpSpPr>
        <p:pic>
          <p:nvPicPr>
            <p:cNvPr id="4" name="Picture 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4EDB0A0E-77E0-4136-844E-DA7099AC4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3" t="3473" r="3495" b="3056"/>
            <a:stretch/>
          </p:blipFill>
          <p:spPr>
            <a:xfrm>
              <a:off x="1834316" y="1209550"/>
              <a:ext cx="4028611" cy="5648450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6B8F3353-8DDB-4354-9B57-E6AF9A4CA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" t="2778" r="3494" b="2778"/>
            <a:stretch/>
          </p:blipFill>
          <p:spPr>
            <a:xfrm>
              <a:off x="5862927" y="1209550"/>
              <a:ext cx="3995448" cy="564845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DE0A910-79C7-4F00-860F-8EB9D1609DB5}"/>
              </a:ext>
            </a:extLst>
          </p:cNvPr>
          <p:cNvSpPr/>
          <p:nvPr/>
        </p:nvSpPr>
        <p:spPr>
          <a:xfrm>
            <a:off x="2393950" y="2940050"/>
            <a:ext cx="400050" cy="152400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58286-4C66-4931-BAE6-D22A36E96520}"/>
              </a:ext>
            </a:extLst>
          </p:cNvPr>
          <p:cNvSpPr/>
          <p:nvPr/>
        </p:nvSpPr>
        <p:spPr>
          <a:xfrm>
            <a:off x="2393950" y="3941867"/>
            <a:ext cx="609132" cy="152400"/>
          </a:xfrm>
          <a:prstGeom prst="rect">
            <a:avLst/>
          </a:prstGeom>
          <a:solidFill>
            <a:srgbClr val="ED7D3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Top Corners Rounded 8">
            <a:hlinkClick r:id="rId4" action="ppaction://hlinksldjump"/>
            <a:extLst>
              <a:ext uri="{FF2B5EF4-FFF2-40B4-BE49-F238E27FC236}">
                <a16:creationId xmlns:a16="http://schemas.microsoft.com/office/drawing/2014/main" id="{34988014-7A28-4AF9-8F8D-8FBBE528D74F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20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847E87BA-DACA-4E6F-B34D-073920470082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3613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Look! This is the Lee family. This is Sam, Ella, and Dad.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EDB0A0E-77E0-4136-844E-DA7099AC4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4" b="49596" l="64989" r="86298">
                        <a14:foregroundMark x1="77405" y1="46200" x2="77405" y2="46200"/>
                        <a14:foregroundMark x1="86353" y1="47534" x2="86353" y2="47534"/>
                        <a14:foregroundMark x1="68904" y1="44665" x2="68904" y2="44665"/>
                        <a14:foregroundMark x1="65884" y1="49596" x2="65884" y2="49596"/>
                        <a14:foregroundMark x1="85459" y1="49636" x2="85459" y2="49636"/>
                        <a14:foregroundMark x1="84340" y1="44503" x2="84340" y2="44503"/>
                        <a14:foregroundMark x1="83166" y1="44786" x2="83166" y2="44786"/>
                        <a14:foregroundMark x1="77573" y1="44301" x2="77573" y2="44301"/>
                        <a14:foregroundMark x1="76454" y1="44301" x2="76454" y2="44301"/>
                        <a14:foregroundMark x1="65660" y1="39046" x2="65660" y2="39046"/>
                        <a14:foregroundMark x1="79586" y1="35853" x2="79586" y2="35853"/>
                        <a14:foregroundMark x1="81991" y1="36378" x2="81991" y2="36378"/>
                        <a14:foregroundMark x1="78188" y1="35772" x2="78188" y2="35772"/>
                        <a14:foregroundMark x1="81823" y1="34196" x2="81823" y2="34196"/>
                        <a14:foregroundMark x1="67729" y1="36257" x2="67729" y2="36257"/>
                        <a14:foregroundMark x1="68177" y1="36500" x2="68177" y2="36500"/>
                        <a14:foregroundMark x1="65045" y1="39086" x2="65045" y2="39086"/>
                        <a14:foregroundMark x1="65045" y1="40784" x2="65045" y2="40784"/>
                        <a14:foregroundMark x1="65157" y1="40299" x2="65157" y2="40299"/>
                        <a14:foregroundMark x1="64989" y1="39652" x2="64989" y2="39652"/>
                        <a14:foregroundMark x1="64989" y1="47575" x2="65101" y2="47494"/>
                        <a14:foregroundMark x1="71924" y1="41471" x2="71924" y2="41471"/>
                        <a14:foregroundMark x1="72875" y1="42239" x2="72875" y2="42118"/>
                        <a14:foregroundMark x1="71532" y1="41188" x2="71532" y2="41188"/>
                        <a14:foregroundMark x1="72371" y1="41997" x2="72371" y2="41997"/>
                        <a14:foregroundMark x1="81376" y1="36540" x2="81376" y2="36540"/>
                        <a14:foregroundMark x1="82494" y1="35247" x2="82494" y2="35247"/>
                        <a14:foregroundMark x1="80984" y1="34034" x2="80984" y2="34034"/>
                        <a14:foregroundMark x1="78468" y1="34357" x2="78468" y2="34357"/>
                        <a14:foregroundMark x1="77405" y1="36338" x2="77405" y2="36338"/>
                        <a14:foregroundMark x1="77740" y1="36823" x2="77740" y2="36823"/>
                        <a14:foregroundMark x1="77908" y1="36338" x2="77908" y2="36338"/>
                        <a14:foregroundMark x1="77740" y1="36297" x2="77740" y2="36297"/>
                        <a14:foregroundMark x1="77629" y1="36863" x2="77629" y2="36863"/>
                        <a14:foregroundMark x1="82494" y1="37025" x2="82494" y2="37025"/>
                        <a14:foregroundMark x1="82494" y1="37187" x2="82494" y2="37187"/>
                        <a14:foregroundMark x1="82494" y1="37429" x2="82494" y2="37429"/>
                        <a14:foregroundMark x1="83054" y1="35247" x2="83054" y2="35247"/>
                        <a14:foregroundMark x1="82494" y1="35125" x2="82494" y2="35125"/>
                        <a14:foregroundMark x1="82494" y1="34842" x2="82494" y2="34842"/>
                        <a14:foregroundMark x1="82215" y1="34519" x2="82215" y2="34519"/>
                        <a14:foregroundMark x1="81432" y1="34074" x2="81432" y2="34074"/>
                        <a14:foregroundMark x1="80481" y1="34074" x2="80481" y2="34074"/>
                        <a14:foregroundMark x1="80425" y1="33832" x2="80425" y2="33832"/>
                        <a14:backgroundMark x1="82830" y1="37470" x2="82830" y2="37470"/>
                        <a14:backgroundMark x1="77852" y1="36297" x2="77852" y2="36297"/>
                        <a14:backgroundMark x1="66443" y1="39167" x2="66443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9" t="31108" r="11176" b="48901"/>
          <a:stretch/>
        </p:blipFill>
        <p:spPr>
          <a:xfrm>
            <a:off x="3713748" y="1556415"/>
            <a:ext cx="4764504" cy="5111140"/>
          </a:xfrm>
          <a:prstGeom prst="rect">
            <a:avLst/>
          </a:prstGeom>
        </p:spPr>
      </p:pic>
      <p:sp>
        <p:nvSpPr>
          <p:cNvPr id="8" name="Rectangle: Top Corners Rounded 8">
            <a:hlinkClick r:id="rId4" action="ppaction://hlinksldjump"/>
            <a:extLst>
              <a:ext uri="{FF2B5EF4-FFF2-40B4-BE49-F238E27FC236}">
                <a16:creationId xmlns:a16="http://schemas.microsoft.com/office/drawing/2014/main" id="{04F97609-03ED-4E98-801F-7464B9E46DC8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10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95296C78-EAE0-4B91-B3D1-FCC43B72F449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86294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They are having dinner at home. What are they having?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D4F2302-9AA0-4CE4-AC91-9CCBD7C21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4" b="49596" l="64989" r="86298">
                        <a14:foregroundMark x1="77405" y1="46200" x2="77405" y2="46200"/>
                        <a14:foregroundMark x1="86353" y1="47534" x2="86353" y2="47534"/>
                        <a14:foregroundMark x1="68904" y1="44665" x2="68904" y2="44665"/>
                        <a14:foregroundMark x1="65884" y1="49596" x2="65884" y2="49596"/>
                        <a14:foregroundMark x1="85459" y1="49636" x2="85459" y2="49636"/>
                        <a14:foregroundMark x1="84340" y1="44503" x2="84340" y2="44503"/>
                        <a14:foregroundMark x1="83166" y1="44786" x2="83166" y2="44786"/>
                        <a14:foregroundMark x1="77573" y1="44301" x2="77573" y2="44301"/>
                        <a14:foregroundMark x1="76454" y1="44301" x2="76454" y2="44301"/>
                        <a14:foregroundMark x1="65660" y1="39046" x2="65660" y2="39046"/>
                        <a14:foregroundMark x1="79586" y1="35853" x2="79586" y2="35853"/>
                        <a14:foregroundMark x1="81991" y1="36378" x2="81991" y2="36378"/>
                        <a14:foregroundMark x1="78188" y1="35772" x2="78188" y2="35772"/>
                        <a14:foregroundMark x1="81823" y1="34196" x2="81823" y2="34196"/>
                        <a14:foregroundMark x1="67729" y1="36257" x2="67729" y2="36257"/>
                        <a14:foregroundMark x1="68177" y1="36500" x2="68177" y2="36500"/>
                        <a14:foregroundMark x1="65045" y1="39086" x2="65045" y2="39086"/>
                        <a14:foregroundMark x1="65045" y1="40784" x2="65045" y2="40784"/>
                        <a14:foregroundMark x1="65157" y1="40299" x2="65157" y2="40299"/>
                        <a14:foregroundMark x1="64989" y1="39652" x2="64989" y2="39652"/>
                        <a14:foregroundMark x1="64989" y1="47575" x2="65101" y2="47494"/>
                        <a14:foregroundMark x1="71924" y1="41471" x2="71924" y2="41471"/>
                        <a14:foregroundMark x1="72875" y1="42239" x2="72875" y2="42118"/>
                        <a14:foregroundMark x1="71532" y1="41188" x2="71532" y2="41188"/>
                        <a14:foregroundMark x1="72371" y1="41997" x2="72371" y2="41997"/>
                        <a14:foregroundMark x1="81376" y1="36540" x2="81376" y2="36540"/>
                        <a14:foregroundMark x1="82494" y1="35247" x2="82494" y2="35247"/>
                        <a14:foregroundMark x1="80984" y1="34034" x2="80984" y2="34034"/>
                        <a14:foregroundMark x1="78468" y1="34357" x2="78468" y2="34357"/>
                        <a14:foregroundMark x1="77405" y1="36338" x2="77405" y2="36338"/>
                        <a14:foregroundMark x1="77740" y1="36823" x2="77740" y2="36823"/>
                        <a14:foregroundMark x1="77908" y1="36338" x2="77908" y2="36338"/>
                        <a14:foregroundMark x1="77740" y1="36297" x2="77740" y2="36297"/>
                        <a14:foregroundMark x1="77629" y1="36863" x2="77629" y2="36863"/>
                        <a14:foregroundMark x1="82494" y1="37025" x2="82494" y2="37025"/>
                        <a14:foregroundMark x1="82494" y1="37187" x2="82494" y2="37187"/>
                        <a14:foregroundMark x1="82494" y1="37429" x2="82494" y2="37429"/>
                        <a14:foregroundMark x1="83054" y1="35247" x2="83054" y2="35247"/>
                        <a14:foregroundMark x1="82494" y1="35125" x2="82494" y2="35125"/>
                        <a14:foregroundMark x1="82494" y1="34842" x2="82494" y2="34842"/>
                        <a14:foregroundMark x1="82215" y1="34519" x2="82215" y2="34519"/>
                        <a14:foregroundMark x1="81432" y1="34074" x2="81432" y2="34074"/>
                        <a14:foregroundMark x1="80481" y1="34074" x2="80481" y2="34074"/>
                        <a14:foregroundMark x1="80425" y1="33832" x2="80425" y2="33832"/>
                        <a14:backgroundMark x1="82830" y1="37470" x2="82830" y2="37470"/>
                        <a14:backgroundMark x1="77852" y1="36297" x2="77852" y2="36297"/>
                        <a14:backgroundMark x1="66443" y1="39167" x2="66443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9" t="31108" r="11176" b="48901"/>
          <a:stretch/>
        </p:blipFill>
        <p:spPr>
          <a:xfrm>
            <a:off x="3713748" y="1556415"/>
            <a:ext cx="4764504" cy="5111140"/>
          </a:xfrm>
          <a:prstGeom prst="rect">
            <a:avLst/>
          </a:prstGeom>
        </p:spPr>
      </p:pic>
      <p:sp>
        <p:nvSpPr>
          <p:cNvPr id="7" name="Rectangle: Top Corners Rounded 8">
            <a:hlinkClick r:id="rId4" action="ppaction://hlinksldjump"/>
            <a:extLst>
              <a:ext uri="{FF2B5EF4-FFF2-40B4-BE49-F238E27FC236}">
                <a16:creationId xmlns:a16="http://schemas.microsoft.com/office/drawing/2014/main" id="{F55BD10A-989F-46BD-9797-A89B3A691D56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8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85E405B6-0ED7-40F6-9A01-B49DFE5AA073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70810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 Do they look happy?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D4F2302-9AA0-4CE4-AC91-9CCBD7C21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4" b="49596" l="64989" r="86298">
                        <a14:foregroundMark x1="77405" y1="46200" x2="77405" y2="46200"/>
                        <a14:foregroundMark x1="86353" y1="47534" x2="86353" y2="47534"/>
                        <a14:foregroundMark x1="68904" y1="44665" x2="68904" y2="44665"/>
                        <a14:foregroundMark x1="65884" y1="49596" x2="65884" y2="49596"/>
                        <a14:foregroundMark x1="85459" y1="49636" x2="85459" y2="49636"/>
                        <a14:foregroundMark x1="84340" y1="44503" x2="84340" y2="44503"/>
                        <a14:foregroundMark x1="83166" y1="44786" x2="83166" y2="44786"/>
                        <a14:foregroundMark x1="77573" y1="44301" x2="77573" y2="44301"/>
                        <a14:foregroundMark x1="76454" y1="44301" x2="76454" y2="44301"/>
                        <a14:foregroundMark x1="65660" y1="39046" x2="65660" y2="39046"/>
                        <a14:foregroundMark x1="79586" y1="35853" x2="79586" y2="35853"/>
                        <a14:foregroundMark x1="81991" y1="36378" x2="81991" y2="36378"/>
                        <a14:foregroundMark x1="78188" y1="35772" x2="78188" y2="35772"/>
                        <a14:foregroundMark x1="81823" y1="34196" x2="81823" y2="34196"/>
                        <a14:foregroundMark x1="67729" y1="36257" x2="67729" y2="36257"/>
                        <a14:foregroundMark x1="68177" y1="36500" x2="68177" y2="36500"/>
                        <a14:foregroundMark x1="65045" y1="39086" x2="65045" y2="39086"/>
                        <a14:foregroundMark x1="65045" y1="40784" x2="65045" y2="40784"/>
                        <a14:foregroundMark x1="65157" y1="40299" x2="65157" y2="40299"/>
                        <a14:foregroundMark x1="64989" y1="39652" x2="64989" y2="39652"/>
                        <a14:foregroundMark x1="64989" y1="47575" x2="65101" y2="47494"/>
                        <a14:foregroundMark x1="71924" y1="41471" x2="71924" y2="41471"/>
                        <a14:foregroundMark x1="72875" y1="42239" x2="72875" y2="42118"/>
                        <a14:foregroundMark x1="71532" y1="41188" x2="71532" y2="41188"/>
                        <a14:foregroundMark x1="72371" y1="41997" x2="72371" y2="41997"/>
                        <a14:foregroundMark x1="81376" y1="36540" x2="81376" y2="36540"/>
                        <a14:foregroundMark x1="82494" y1="35247" x2="82494" y2="35247"/>
                        <a14:foregroundMark x1="80984" y1="34034" x2="80984" y2="34034"/>
                        <a14:foregroundMark x1="78468" y1="34357" x2="78468" y2="34357"/>
                        <a14:foregroundMark x1="77405" y1="36338" x2="77405" y2="36338"/>
                        <a14:foregroundMark x1="77740" y1="36823" x2="77740" y2="36823"/>
                        <a14:foregroundMark x1="77908" y1="36338" x2="77908" y2="36338"/>
                        <a14:foregroundMark x1="77740" y1="36297" x2="77740" y2="36297"/>
                        <a14:foregroundMark x1="77629" y1="36863" x2="77629" y2="36863"/>
                        <a14:foregroundMark x1="82494" y1="37025" x2="82494" y2="37025"/>
                        <a14:foregroundMark x1="82494" y1="37187" x2="82494" y2="37187"/>
                        <a14:foregroundMark x1="82494" y1="37429" x2="82494" y2="37429"/>
                        <a14:foregroundMark x1="83054" y1="35247" x2="83054" y2="35247"/>
                        <a14:foregroundMark x1="82494" y1="35125" x2="82494" y2="35125"/>
                        <a14:foregroundMark x1="82494" y1="34842" x2="82494" y2="34842"/>
                        <a14:foregroundMark x1="82215" y1="34519" x2="82215" y2="34519"/>
                        <a14:foregroundMark x1="81432" y1="34074" x2="81432" y2="34074"/>
                        <a14:foregroundMark x1="80481" y1="34074" x2="80481" y2="34074"/>
                        <a14:foregroundMark x1="80425" y1="33832" x2="80425" y2="33832"/>
                        <a14:backgroundMark x1="82830" y1="37470" x2="82830" y2="37470"/>
                        <a14:backgroundMark x1="77852" y1="36297" x2="77852" y2="36297"/>
                        <a14:backgroundMark x1="66443" y1="39167" x2="66443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9" t="31108" r="11176" b="48901"/>
          <a:stretch/>
        </p:blipFill>
        <p:spPr>
          <a:xfrm>
            <a:off x="3713748" y="1556415"/>
            <a:ext cx="4764504" cy="5111140"/>
          </a:xfrm>
          <a:prstGeom prst="rect">
            <a:avLst/>
          </a:prstGeom>
        </p:spPr>
      </p:pic>
      <p:sp>
        <p:nvSpPr>
          <p:cNvPr id="4" name="Rectangle: Top Corners Rounded 8">
            <a:hlinkClick r:id="rId4" action="ppaction://hlinksldjump"/>
            <a:extLst>
              <a:ext uri="{FF2B5EF4-FFF2-40B4-BE49-F238E27FC236}">
                <a16:creationId xmlns:a16="http://schemas.microsoft.com/office/drawing/2014/main" id="{6B921A70-9BF0-4CD3-A35B-AFEDD88AA638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7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DF76EB43-D4B1-4C0E-B872-865581E7EDDC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71023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How do they feel?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D4F2302-9AA0-4CE4-AC91-9CCBD7C21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4" b="49596" l="64989" r="86298">
                        <a14:foregroundMark x1="77405" y1="46200" x2="77405" y2="46200"/>
                        <a14:foregroundMark x1="86353" y1="47534" x2="86353" y2="47534"/>
                        <a14:foregroundMark x1="68904" y1="44665" x2="68904" y2="44665"/>
                        <a14:foregroundMark x1="65884" y1="49596" x2="65884" y2="49596"/>
                        <a14:foregroundMark x1="85459" y1="49636" x2="85459" y2="49636"/>
                        <a14:foregroundMark x1="84340" y1="44503" x2="84340" y2="44503"/>
                        <a14:foregroundMark x1="83166" y1="44786" x2="83166" y2="44786"/>
                        <a14:foregroundMark x1="77573" y1="44301" x2="77573" y2="44301"/>
                        <a14:foregroundMark x1="76454" y1="44301" x2="76454" y2="44301"/>
                        <a14:foregroundMark x1="65660" y1="39046" x2="65660" y2="39046"/>
                        <a14:foregroundMark x1="79586" y1="35853" x2="79586" y2="35853"/>
                        <a14:foregroundMark x1="81991" y1="36378" x2="81991" y2="36378"/>
                        <a14:foregroundMark x1="78188" y1="35772" x2="78188" y2="35772"/>
                        <a14:foregroundMark x1="81823" y1="34196" x2="81823" y2="34196"/>
                        <a14:foregroundMark x1="67729" y1="36257" x2="67729" y2="36257"/>
                        <a14:foregroundMark x1="68177" y1="36500" x2="68177" y2="36500"/>
                        <a14:foregroundMark x1="65045" y1="39086" x2="65045" y2="39086"/>
                        <a14:foregroundMark x1="65045" y1="40784" x2="65045" y2="40784"/>
                        <a14:foregroundMark x1="65157" y1="40299" x2="65157" y2="40299"/>
                        <a14:foregroundMark x1="64989" y1="39652" x2="64989" y2="39652"/>
                        <a14:foregroundMark x1="64989" y1="47575" x2="65101" y2="47494"/>
                        <a14:foregroundMark x1="71924" y1="41471" x2="71924" y2="41471"/>
                        <a14:foregroundMark x1="72875" y1="42239" x2="72875" y2="42118"/>
                        <a14:foregroundMark x1="71532" y1="41188" x2="71532" y2="41188"/>
                        <a14:foregroundMark x1="72371" y1="41997" x2="72371" y2="41997"/>
                        <a14:foregroundMark x1="81376" y1="36540" x2="81376" y2="36540"/>
                        <a14:foregroundMark x1="82494" y1="35247" x2="82494" y2="35247"/>
                        <a14:foregroundMark x1="80984" y1="34034" x2="80984" y2="34034"/>
                        <a14:foregroundMark x1="78468" y1="34357" x2="78468" y2="34357"/>
                        <a14:foregroundMark x1="77405" y1="36338" x2="77405" y2="36338"/>
                        <a14:foregroundMark x1="77740" y1="36823" x2="77740" y2="36823"/>
                        <a14:foregroundMark x1="77908" y1="36338" x2="77908" y2="36338"/>
                        <a14:foregroundMark x1="77740" y1="36297" x2="77740" y2="36297"/>
                        <a14:foregroundMark x1="77629" y1="36863" x2="77629" y2="36863"/>
                        <a14:foregroundMark x1="82494" y1="37025" x2="82494" y2="37025"/>
                        <a14:foregroundMark x1="82494" y1="37187" x2="82494" y2="37187"/>
                        <a14:foregroundMark x1="82494" y1="37429" x2="82494" y2="37429"/>
                        <a14:foregroundMark x1="83054" y1="35247" x2="83054" y2="35247"/>
                        <a14:foregroundMark x1="82494" y1="35125" x2="82494" y2="35125"/>
                        <a14:foregroundMark x1="82494" y1="34842" x2="82494" y2="34842"/>
                        <a14:foregroundMark x1="82215" y1="34519" x2="82215" y2="34519"/>
                        <a14:foregroundMark x1="81432" y1="34074" x2="81432" y2="34074"/>
                        <a14:foregroundMark x1="80481" y1="34074" x2="80481" y2="34074"/>
                        <a14:foregroundMark x1="80425" y1="33832" x2="80425" y2="33832"/>
                        <a14:backgroundMark x1="82830" y1="37470" x2="82830" y2="37470"/>
                        <a14:backgroundMark x1="77852" y1="36297" x2="77852" y2="36297"/>
                        <a14:backgroundMark x1="66443" y1="39167" x2="66443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9" t="31108" r="11176" b="48901"/>
          <a:stretch/>
        </p:blipFill>
        <p:spPr>
          <a:xfrm>
            <a:off x="3713748" y="1556415"/>
            <a:ext cx="4764504" cy="5111140"/>
          </a:xfrm>
          <a:prstGeom prst="rect">
            <a:avLst/>
          </a:prstGeom>
        </p:spPr>
      </p:pic>
      <p:sp>
        <p:nvSpPr>
          <p:cNvPr id="4" name="Rectangle: Top Corners Rounded 8">
            <a:hlinkClick r:id="rId4" action="ppaction://hlinksldjump"/>
            <a:extLst>
              <a:ext uri="{FF2B5EF4-FFF2-40B4-BE49-F238E27FC236}">
                <a16:creationId xmlns:a16="http://schemas.microsoft.com/office/drawing/2014/main" id="{2D8AF45A-39AF-46D1-923E-6B6EDE23C15A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7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C67F7C5C-4F41-4330-90AF-7C0BB152172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602664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Hmm, why aren’t they happy? </a:t>
            </a:r>
          </a:p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Can you guess? Do they want to eat at home?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D4F2302-9AA0-4CE4-AC91-9CCBD7C21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4" b="49596" l="64989" r="86298">
                        <a14:foregroundMark x1="77405" y1="46200" x2="77405" y2="46200"/>
                        <a14:foregroundMark x1="86353" y1="47534" x2="86353" y2="47534"/>
                        <a14:foregroundMark x1="68904" y1="44665" x2="68904" y2="44665"/>
                        <a14:foregroundMark x1="65884" y1="49596" x2="65884" y2="49596"/>
                        <a14:foregroundMark x1="85459" y1="49636" x2="85459" y2="49636"/>
                        <a14:foregroundMark x1="84340" y1="44503" x2="84340" y2="44503"/>
                        <a14:foregroundMark x1="83166" y1="44786" x2="83166" y2="44786"/>
                        <a14:foregroundMark x1="77573" y1="44301" x2="77573" y2="44301"/>
                        <a14:foregroundMark x1="76454" y1="44301" x2="76454" y2="44301"/>
                        <a14:foregroundMark x1="65660" y1="39046" x2="65660" y2="39046"/>
                        <a14:foregroundMark x1="79586" y1="35853" x2="79586" y2="35853"/>
                        <a14:foregroundMark x1="81991" y1="36378" x2="81991" y2="36378"/>
                        <a14:foregroundMark x1="78188" y1="35772" x2="78188" y2="35772"/>
                        <a14:foregroundMark x1="81823" y1="34196" x2="81823" y2="34196"/>
                        <a14:foregroundMark x1="67729" y1="36257" x2="67729" y2="36257"/>
                        <a14:foregroundMark x1="68177" y1="36500" x2="68177" y2="36500"/>
                        <a14:foregroundMark x1="65045" y1="39086" x2="65045" y2="39086"/>
                        <a14:foregroundMark x1="65045" y1="40784" x2="65045" y2="40784"/>
                        <a14:foregroundMark x1="65157" y1="40299" x2="65157" y2="40299"/>
                        <a14:foregroundMark x1="64989" y1="39652" x2="64989" y2="39652"/>
                        <a14:foregroundMark x1="64989" y1="47575" x2="65101" y2="47494"/>
                        <a14:foregroundMark x1="71924" y1="41471" x2="71924" y2="41471"/>
                        <a14:foregroundMark x1="72875" y1="42239" x2="72875" y2="42118"/>
                        <a14:foregroundMark x1="71532" y1="41188" x2="71532" y2="41188"/>
                        <a14:foregroundMark x1="72371" y1="41997" x2="72371" y2="41997"/>
                        <a14:foregroundMark x1="81376" y1="36540" x2="81376" y2="36540"/>
                        <a14:foregroundMark x1="82494" y1="35247" x2="82494" y2="35247"/>
                        <a14:foregroundMark x1="80984" y1="34034" x2="80984" y2="34034"/>
                        <a14:foregroundMark x1="78468" y1="34357" x2="78468" y2="34357"/>
                        <a14:foregroundMark x1="77405" y1="36338" x2="77405" y2="36338"/>
                        <a14:foregroundMark x1="77740" y1="36823" x2="77740" y2="36823"/>
                        <a14:foregroundMark x1="77908" y1="36338" x2="77908" y2="36338"/>
                        <a14:foregroundMark x1="77740" y1="36297" x2="77740" y2="36297"/>
                        <a14:foregroundMark x1="77629" y1="36863" x2="77629" y2="36863"/>
                        <a14:foregroundMark x1="82494" y1="37025" x2="82494" y2="37025"/>
                        <a14:foregroundMark x1="82494" y1="37187" x2="82494" y2="37187"/>
                        <a14:foregroundMark x1="82494" y1="37429" x2="82494" y2="37429"/>
                        <a14:foregroundMark x1="83054" y1="35247" x2="83054" y2="35247"/>
                        <a14:foregroundMark x1="82494" y1="35125" x2="82494" y2="35125"/>
                        <a14:foregroundMark x1="82494" y1="34842" x2="82494" y2="34842"/>
                        <a14:foregroundMark x1="82215" y1="34519" x2="82215" y2="34519"/>
                        <a14:foregroundMark x1="81432" y1="34074" x2="81432" y2="34074"/>
                        <a14:foregroundMark x1="80481" y1="34074" x2="80481" y2="34074"/>
                        <a14:foregroundMark x1="80425" y1="33832" x2="80425" y2="33832"/>
                        <a14:backgroundMark x1="82830" y1="37470" x2="82830" y2="37470"/>
                        <a14:backgroundMark x1="77852" y1="36297" x2="77852" y2="36297"/>
                        <a14:backgroundMark x1="66443" y1="39167" x2="66443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39" t="31108" r="11176" b="48901"/>
          <a:stretch/>
        </p:blipFill>
        <p:spPr>
          <a:xfrm>
            <a:off x="3713748" y="1556415"/>
            <a:ext cx="4764504" cy="5111140"/>
          </a:xfrm>
          <a:prstGeom prst="rect">
            <a:avLst/>
          </a:prstGeom>
        </p:spPr>
      </p:pic>
      <p:sp>
        <p:nvSpPr>
          <p:cNvPr id="4" name="Rectangle: Top Corners Rounded 8">
            <a:hlinkClick r:id="rId4" action="ppaction://hlinksldjump"/>
            <a:extLst>
              <a:ext uri="{FF2B5EF4-FFF2-40B4-BE49-F238E27FC236}">
                <a16:creationId xmlns:a16="http://schemas.microsoft.com/office/drawing/2014/main" id="{E122A7A9-9621-4865-91A2-D8F35610DA50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7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3399A521-D522-482D-95A5-85AC46C8DBB2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2695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Look! Sam and Ella are out for dinner. Do they look happy?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88D1D9-6018-4D8A-9732-F2EFEA3F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10815" r="58199" b="54667"/>
          <a:stretch/>
        </p:blipFill>
        <p:spPr>
          <a:xfrm>
            <a:off x="4085366" y="1259840"/>
            <a:ext cx="3483834" cy="5598160"/>
          </a:xfrm>
          <a:prstGeom prst="rect">
            <a:avLst/>
          </a:prstGeom>
        </p:spPr>
      </p:pic>
      <p:sp>
        <p:nvSpPr>
          <p:cNvPr id="7" name="Rectangle: Top Corners Rounded 8">
            <a:hlinkClick r:id="rId3" action="ppaction://hlinksldjump"/>
            <a:extLst>
              <a:ext uri="{FF2B5EF4-FFF2-40B4-BE49-F238E27FC236}">
                <a16:creationId xmlns:a16="http://schemas.microsoft.com/office/drawing/2014/main" id="{14C39F2C-D6E0-49E4-8FD8-DEF9D7983902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8" name="Rectangle: Top Corners Rounded 7">
            <a:hlinkClick r:id="rId4" action="ppaction://hlinksldjump"/>
            <a:extLst>
              <a:ext uri="{FF2B5EF4-FFF2-40B4-BE49-F238E27FC236}">
                <a16:creationId xmlns:a16="http://schemas.microsoft.com/office/drawing/2014/main" id="{D5732EC3-C08D-4214-BFB8-3C83E68DB601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45117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Why are they happy? Can you guess? </a:t>
            </a:r>
          </a:p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Do you think they had a good meal at the restaurant?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88D1D9-6018-4D8A-9732-F2EFEA3F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10815" r="58199" b="54667"/>
          <a:stretch/>
        </p:blipFill>
        <p:spPr>
          <a:xfrm>
            <a:off x="4085366" y="1259840"/>
            <a:ext cx="3483834" cy="5598160"/>
          </a:xfrm>
          <a:prstGeom prst="rect">
            <a:avLst/>
          </a:prstGeom>
        </p:spPr>
      </p:pic>
      <p:sp>
        <p:nvSpPr>
          <p:cNvPr id="4" name="Rectangle: Top Corners Rounded 8">
            <a:hlinkClick r:id="rId3" action="ppaction://hlinksldjump"/>
            <a:extLst>
              <a:ext uri="{FF2B5EF4-FFF2-40B4-BE49-F238E27FC236}">
                <a16:creationId xmlns:a16="http://schemas.microsoft.com/office/drawing/2014/main" id="{73F4655A-A7D5-45A5-A2CE-D926F5D86730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5" name="Rectangle: Top Corners Rounded 7">
            <a:hlinkClick r:id="rId4" action="ppaction://hlinksldjump"/>
            <a:extLst>
              <a:ext uri="{FF2B5EF4-FFF2-40B4-BE49-F238E27FC236}">
                <a16:creationId xmlns:a16="http://schemas.microsoft.com/office/drawing/2014/main" id="{1EBB3ADB-19B7-4AB7-B158-030F645D32D4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65916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Now Sam and Ella are at home for dinner. Do they look happy?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88D1D9-6018-4D8A-9732-F2EFEA3F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269" b="89714" l="64774" r="88046">
                        <a14:foregroundMark x1="70265" y1="87122" x2="70265" y2="87122"/>
                        <a14:foregroundMark x1="64961" y1="85799" x2="64961" y2="85799"/>
                        <a14:foregroundMark x1="66791" y1="81048" x2="66791" y2="81048"/>
                        <a14:foregroundMark x1="69145" y1="80994" x2="69145" y2="80994"/>
                        <a14:foregroundMark x1="71461" y1="80616" x2="71461" y2="80616"/>
                        <a14:foregroundMark x1="72357" y1="80616" x2="72357" y2="80616"/>
                        <a14:foregroundMark x1="75570" y1="78969" x2="75570" y2="78969"/>
                        <a14:foregroundMark x1="76391" y1="78456" x2="76391" y2="78456"/>
                        <a14:foregroundMark x1="75607" y1="78348" x2="75607" y2="78348"/>
                        <a14:foregroundMark x1="75346" y1="78294" x2="75346" y2="78294"/>
                        <a14:foregroundMark x1="76055" y1="79212" x2="76055" y2="79212"/>
                        <a14:foregroundMark x1="75271" y1="78078" x2="75271" y2="78078"/>
                        <a14:foregroundMark x1="75233" y1="77862" x2="75233" y2="77862"/>
                        <a14:foregroundMark x1="75047" y1="77781" x2="75047" y2="77781"/>
                        <a14:foregroundMark x1="74785" y1="77997" x2="74785" y2="77997"/>
                        <a14:foregroundMark x1="74636" y1="77862" x2="74636" y2="77862"/>
                        <a14:foregroundMark x1="75495" y1="77862" x2="75495" y2="77862"/>
                        <a14:foregroundMark x1="80239" y1="79023" x2="80239" y2="79023"/>
                        <a14:foregroundMark x1="82294" y1="79185" x2="82294" y2="79185"/>
                        <a14:foregroundMark x1="87262" y1="79239" x2="87262" y2="79239"/>
                        <a14:foregroundMark x1="87411" y1="79050" x2="87411" y2="79050"/>
                        <a14:foregroundMark x1="87523" y1="78942" x2="87523" y2="78942"/>
                        <a14:foregroundMark x1="81733" y1="78537" x2="81733" y2="78537"/>
                        <a14:foregroundMark x1="81509" y1="78537" x2="81509" y2="78537"/>
                        <a14:foregroundMark x1="81322" y1="78564" x2="81322" y2="78564"/>
                        <a14:foregroundMark x1="87897" y1="83990" x2="87897" y2="83990"/>
                        <a14:foregroundMark x1="81883" y1="78915" x2="81883" y2="78915"/>
                        <a14:foregroundMark x1="82779" y1="79752" x2="82779" y2="79752"/>
                        <a14:foregroundMark x1="67725" y1="89471" x2="67725" y2="89471"/>
                        <a14:foregroundMark x1="73216" y1="89606" x2="73216" y2="89606"/>
                        <a14:foregroundMark x1="76242" y1="88796" x2="76242" y2="88796"/>
                        <a14:foregroundMark x1="78670" y1="87932" x2="78670" y2="87932"/>
                        <a14:foregroundMark x1="78409" y1="88121" x2="78409" y2="88121"/>
                        <a14:foregroundMark x1="78409" y1="88067" x2="78409" y2="88067"/>
                        <a14:foregroundMark x1="78969" y1="88283" x2="78969" y2="88283"/>
                        <a14:foregroundMark x1="79193" y1="89336" x2="79455" y2="89120"/>
                        <a14:foregroundMark x1="79118" y1="89012" x2="79118" y2="89012"/>
                        <a14:foregroundMark x1="78894" y1="88823" x2="78894" y2="88823"/>
                        <a14:foregroundMark x1="79006" y1="89714" x2="79006" y2="89714"/>
                        <a14:foregroundMark x1="78409" y1="89498" x2="78409" y2="89498"/>
                        <a14:foregroundMark x1="77549" y1="89390" x2="77549" y2="89390"/>
                        <a14:foregroundMark x1="77549" y1="89660" x2="77549" y2="89660"/>
                        <a14:foregroundMark x1="75009" y1="89660" x2="75009" y2="89660"/>
                        <a14:foregroundMark x1="67165" y1="89714" x2="67165" y2="89714"/>
                        <a14:foregroundMark x1="67165" y1="88526" x2="67165" y2="88526"/>
                        <a14:foregroundMark x1="67277" y1="88121" x2="67277" y2="88121"/>
                        <a14:foregroundMark x1="66604" y1="88634" x2="66604" y2="88634"/>
                        <a14:foregroundMark x1="70041" y1="89552" x2="70041" y2="89552"/>
                        <a14:foregroundMark x1="72320" y1="89390" x2="72320" y2="89390"/>
                        <a14:foregroundMark x1="73403" y1="88445" x2="73403" y2="88445"/>
                        <a14:foregroundMark x1="83788" y1="87716" x2="83788" y2="87716"/>
                        <a14:foregroundMark x1="83750" y1="88931" x2="83750" y2="88931"/>
                        <a14:foregroundMark x1="83190" y1="89498" x2="83190" y2="89498"/>
                        <a14:foregroundMark x1="82817" y1="88499" x2="82817" y2="88499"/>
                        <a14:foregroundMark x1="82219" y1="87662" x2="82219" y2="87662"/>
                        <a14:foregroundMark x1="82705" y1="88364" x2="82705" y2="88364"/>
                        <a14:foregroundMark x1="81696" y1="88607" x2="81621" y2="88472"/>
                        <a14:foregroundMark x1="82406" y1="87473" x2="82406" y2="87473"/>
                        <a14:foregroundMark x1="83115" y1="88472" x2="83115" y2="88472"/>
                        <a14:foregroundMark x1="83676" y1="88931" x2="83676" y2="88931"/>
                        <a14:foregroundMark x1="82817" y1="89606" x2="82929" y2="89444"/>
                        <a14:foregroundMark x1="83564" y1="89201" x2="83564" y2="89201"/>
                        <a14:foregroundMark x1="83750" y1="89525" x2="83750" y2="89525"/>
                        <a14:foregroundMark x1="84610" y1="89336" x2="84610" y2="89336"/>
                        <a14:foregroundMark x1="76466" y1="89336" x2="76466" y2="89201"/>
                        <a14:foregroundMark x1="72320" y1="88823" x2="72432" y2="88715"/>
                        <a14:foregroundMark x1="73179" y1="88391" x2="73328" y2="88283"/>
                        <a14:foregroundMark x1="87822" y1="78942" x2="87822" y2="78942"/>
                        <a14:foregroundMark x1="81883" y1="78456" x2="81883" y2="78456"/>
                        <a14:foregroundMark x1="79978" y1="79077" x2="79978" y2="79077"/>
                        <a14:foregroundMark x1="87486" y1="78645" x2="87486" y2="78645"/>
                        <a14:foregroundMark x1="87860" y1="78645" x2="87860" y2="78645"/>
                        <a14:foregroundMark x1="87897" y1="78996" x2="87897" y2="78996"/>
                        <a14:foregroundMark x1="80239" y1="78915" x2="80239" y2="78915"/>
                        <a14:foregroundMark x1="66567" y1="80967" x2="66567" y2="80967"/>
                        <a14:foregroundMark x1="64811" y1="85502" x2="64811" y2="85502"/>
                        <a14:foregroundMark x1="85095" y1="89012" x2="85095" y2="89012"/>
                        <a14:foregroundMark x1="81434" y1="89012" x2="81434" y2="89012"/>
                        <a14:foregroundMark x1="69780" y1="88418" x2="69780" y2="88418"/>
                        <a14:foregroundMark x1="72208" y1="87122" x2="72208" y2="87122"/>
                        <a14:foregroundMark x1="70340" y1="88580" x2="70340" y2="88580"/>
                        <a14:foregroundMark x1="71050" y1="87905" x2="71162" y2="87797"/>
                        <a14:foregroundMark x1="69518" y1="87932" x2="69518" y2="87932"/>
                        <a14:foregroundMark x1="80725" y1="84989" x2="80725" y2="84989"/>
                        <a14:foregroundMark x1="81696" y1="86096" x2="81696" y2="86096"/>
                        <a14:foregroundMark x1="79529" y1="85988" x2="79529" y2="85988"/>
                        <a14:foregroundMark x1="81434" y1="85988" x2="81434" y2="85988"/>
                        <a14:foregroundMark x1="81248" y1="85934" x2="81285" y2="85853"/>
                        <a14:foregroundMark x1="76765" y1="85880" x2="76765" y2="85880"/>
                        <a14:foregroundMark x1="75495" y1="85313" x2="75495" y2="85313"/>
                        <a14:foregroundMark x1="75644" y1="86123" x2="75644" y2="86123"/>
                        <a14:foregroundMark x1="76840" y1="86150" x2="76840" y2="86150"/>
                        <a14:foregroundMark x1="77699" y1="86474" x2="77811" y2="86393"/>
                        <a14:foregroundMark x1="76055" y1="86312" x2="76055" y2="86312"/>
                        <a14:foregroundMark x1="77848" y1="86420" x2="77848" y2="86420"/>
                        <a14:foregroundMark x1="80202" y1="86258" x2="80202" y2="86258"/>
                        <a14:foregroundMark x1="72619" y1="86906" x2="72619" y2="86906"/>
                        <a14:foregroundMark x1="87897" y1="86582" x2="87897" y2="86582"/>
                        <a14:foregroundMark x1="87635" y1="86744" x2="87635" y2="86744"/>
                        <a14:foregroundMark x1="88046" y1="86420" x2="88046" y2="86420"/>
                        <a14:foregroundMark x1="87860" y1="86069" x2="87860" y2="86069"/>
                        <a14:foregroundMark x1="83414" y1="87716" x2="83414" y2="87716"/>
                        <a14:foregroundMark x1="81360" y1="87257" x2="81360" y2="87257"/>
                        <a14:foregroundMark x1="81920" y1="87149" x2="81920" y2="87149"/>
                        <a14:foregroundMark x1="84684" y1="87203" x2="84684" y2="87203"/>
                        <a14:foregroundMark x1="85170" y1="87257" x2="85170" y2="87257"/>
                        <a14:foregroundMark x1="76391" y1="79671" x2="76391" y2="79671"/>
                        <a14:foregroundMark x1="75682" y1="78861" x2="75682" y2="78861"/>
                        <a14:backgroundMark x1="81733" y1="86987" x2="81733" y2="86987"/>
                        <a14:backgroundMark x1="84647" y1="86960" x2="84647" y2="86960"/>
                        <a14:backgroundMark x1="82219" y1="86933" x2="82219" y2="86933"/>
                        <a14:backgroundMark x1="84236" y1="86852" x2="84236" y2="86852"/>
                        <a14:backgroundMark x1="76391" y1="78969" x2="76391" y2="78969"/>
                        <a14:backgroundMark x1="75981" y1="78456" x2="75981" y2="78456"/>
                        <a14:backgroundMark x1="76354" y1="78996" x2="76354" y2="78996"/>
                        <a14:backgroundMark x1="76167" y1="78753" x2="76167" y2="78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72" t="74664" r="10395" b="9081"/>
          <a:stretch/>
        </p:blipFill>
        <p:spPr>
          <a:xfrm>
            <a:off x="2935050" y="1325224"/>
            <a:ext cx="6321899" cy="5318768"/>
          </a:xfrm>
          <a:prstGeom prst="rect">
            <a:avLst/>
          </a:prstGeom>
        </p:spPr>
      </p:pic>
      <p:sp>
        <p:nvSpPr>
          <p:cNvPr id="7" name="Rectangle: Top Corners Rounded 8">
            <a:hlinkClick r:id="rId4" action="ppaction://hlinksldjump"/>
            <a:extLst>
              <a:ext uri="{FF2B5EF4-FFF2-40B4-BE49-F238E27FC236}">
                <a16:creationId xmlns:a16="http://schemas.microsoft.com/office/drawing/2014/main" id="{82C968EA-AAB7-4220-BFC5-ADB62D5C9727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8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3BE220BB-9FA8-49A7-895B-D793D0A8B239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494266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They don’t look sad or bored anymore!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88D1D9-6018-4D8A-9732-F2EFEA3F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269" b="89714" l="64774" r="88046">
                        <a14:foregroundMark x1="70265" y1="87122" x2="70265" y2="87122"/>
                        <a14:foregroundMark x1="64961" y1="85799" x2="64961" y2="85799"/>
                        <a14:foregroundMark x1="66791" y1="81048" x2="66791" y2="81048"/>
                        <a14:foregroundMark x1="69145" y1="80994" x2="69145" y2="80994"/>
                        <a14:foregroundMark x1="71461" y1="80616" x2="71461" y2="80616"/>
                        <a14:foregroundMark x1="72357" y1="80616" x2="72357" y2="80616"/>
                        <a14:foregroundMark x1="75570" y1="78969" x2="75570" y2="78969"/>
                        <a14:foregroundMark x1="76391" y1="78456" x2="76391" y2="78456"/>
                        <a14:foregroundMark x1="75607" y1="78348" x2="75607" y2="78348"/>
                        <a14:foregroundMark x1="75346" y1="78294" x2="75346" y2="78294"/>
                        <a14:foregroundMark x1="76055" y1="79212" x2="76055" y2="79212"/>
                        <a14:foregroundMark x1="75271" y1="78078" x2="75271" y2="78078"/>
                        <a14:foregroundMark x1="75233" y1="77862" x2="75233" y2="77862"/>
                        <a14:foregroundMark x1="75047" y1="77781" x2="75047" y2="77781"/>
                        <a14:foregroundMark x1="74785" y1="77997" x2="74785" y2="77997"/>
                        <a14:foregroundMark x1="74636" y1="77862" x2="74636" y2="77862"/>
                        <a14:foregroundMark x1="75495" y1="77862" x2="75495" y2="77862"/>
                        <a14:foregroundMark x1="80239" y1="79023" x2="80239" y2="79023"/>
                        <a14:foregroundMark x1="82294" y1="79185" x2="82294" y2="79185"/>
                        <a14:foregroundMark x1="87262" y1="79239" x2="87262" y2="79239"/>
                        <a14:foregroundMark x1="87411" y1="79050" x2="87411" y2="79050"/>
                        <a14:foregroundMark x1="87523" y1="78942" x2="87523" y2="78942"/>
                        <a14:foregroundMark x1="81733" y1="78537" x2="81733" y2="78537"/>
                        <a14:foregroundMark x1="81509" y1="78537" x2="81509" y2="78537"/>
                        <a14:foregroundMark x1="81322" y1="78564" x2="81322" y2="78564"/>
                        <a14:foregroundMark x1="87897" y1="83990" x2="87897" y2="83990"/>
                        <a14:foregroundMark x1="81883" y1="78915" x2="81883" y2="78915"/>
                        <a14:foregroundMark x1="82779" y1="79752" x2="82779" y2="79752"/>
                        <a14:foregroundMark x1="67725" y1="89471" x2="67725" y2="89471"/>
                        <a14:foregroundMark x1="73216" y1="89606" x2="73216" y2="89606"/>
                        <a14:foregroundMark x1="76242" y1="88796" x2="76242" y2="88796"/>
                        <a14:foregroundMark x1="78670" y1="87932" x2="78670" y2="87932"/>
                        <a14:foregroundMark x1="78409" y1="88121" x2="78409" y2="88121"/>
                        <a14:foregroundMark x1="78409" y1="88067" x2="78409" y2="88067"/>
                        <a14:foregroundMark x1="78969" y1="88283" x2="78969" y2="88283"/>
                        <a14:foregroundMark x1="79193" y1="89336" x2="79455" y2="89120"/>
                        <a14:foregroundMark x1="79118" y1="89012" x2="79118" y2="89012"/>
                        <a14:foregroundMark x1="78894" y1="88823" x2="78894" y2="88823"/>
                        <a14:foregroundMark x1="79006" y1="89714" x2="79006" y2="89714"/>
                        <a14:foregroundMark x1="78409" y1="89498" x2="78409" y2="89498"/>
                        <a14:foregroundMark x1="77549" y1="89390" x2="77549" y2="89390"/>
                        <a14:foregroundMark x1="77549" y1="89660" x2="77549" y2="89660"/>
                        <a14:foregroundMark x1="75009" y1="89660" x2="75009" y2="89660"/>
                        <a14:foregroundMark x1="67165" y1="89714" x2="67165" y2="89714"/>
                        <a14:foregroundMark x1="67165" y1="88526" x2="67165" y2="88526"/>
                        <a14:foregroundMark x1="67277" y1="88121" x2="67277" y2="88121"/>
                        <a14:foregroundMark x1="66604" y1="88634" x2="66604" y2="88634"/>
                        <a14:foregroundMark x1="70041" y1="89552" x2="70041" y2="89552"/>
                        <a14:foregroundMark x1="72320" y1="89390" x2="72320" y2="89390"/>
                        <a14:foregroundMark x1="73403" y1="88445" x2="73403" y2="88445"/>
                        <a14:foregroundMark x1="83788" y1="87716" x2="83788" y2="87716"/>
                        <a14:foregroundMark x1="83750" y1="88931" x2="83750" y2="88931"/>
                        <a14:foregroundMark x1="83190" y1="89498" x2="83190" y2="89498"/>
                        <a14:foregroundMark x1="82817" y1="88499" x2="82817" y2="88499"/>
                        <a14:foregroundMark x1="82219" y1="87662" x2="82219" y2="87662"/>
                        <a14:foregroundMark x1="82705" y1="88364" x2="82705" y2="88364"/>
                        <a14:foregroundMark x1="81696" y1="88607" x2="81621" y2="88472"/>
                        <a14:foregroundMark x1="82406" y1="87473" x2="82406" y2="87473"/>
                        <a14:foregroundMark x1="83115" y1="88472" x2="83115" y2="88472"/>
                        <a14:foregroundMark x1="83676" y1="88931" x2="83676" y2="88931"/>
                        <a14:foregroundMark x1="82817" y1="89606" x2="82929" y2="89444"/>
                        <a14:foregroundMark x1="83564" y1="89201" x2="83564" y2="89201"/>
                        <a14:foregroundMark x1="83750" y1="89525" x2="83750" y2="89525"/>
                        <a14:foregroundMark x1="84610" y1="89336" x2="84610" y2="89336"/>
                        <a14:foregroundMark x1="76466" y1="89336" x2="76466" y2="89201"/>
                        <a14:foregroundMark x1="72320" y1="88823" x2="72432" y2="88715"/>
                        <a14:foregroundMark x1="73179" y1="88391" x2="73328" y2="88283"/>
                        <a14:foregroundMark x1="87822" y1="78942" x2="87822" y2="78942"/>
                        <a14:foregroundMark x1="81883" y1="78456" x2="81883" y2="78456"/>
                        <a14:foregroundMark x1="79978" y1="79077" x2="79978" y2="79077"/>
                        <a14:foregroundMark x1="87486" y1="78645" x2="87486" y2="78645"/>
                        <a14:foregroundMark x1="87860" y1="78645" x2="87860" y2="78645"/>
                        <a14:foregroundMark x1="87897" y1="78996" x2="87897" y2="78996"/>
                        <a14:foregroundMark x1="80239" y1="78915" x2="80239" y2="78915"/>
                        <a14:foregroundMark x1="66567" y1="80967" x2="66567" y2="80967"/>
                        <a14:foregroundMark x1="64811" y1="85502" x2="64811" y2="85502"/>
                        <a14:foregroundMark x1="85095" y1="89012" x2="85095" y2="89012"/>
                        <a14:foregroundMark x1="81434" y1="89012" x2="81434" y2="89012"/>
                        <a14:foregroundMark x1="69780" y1="88418" x2="69780" y2="88418"/>
                        <a14:foregroundMark x1="72208" y1="87122" x2="72208" y2="87122"/>
                        <a14:foregroundMark x1="70340" y1="88580" x2="70340" y2="88580"/>
                        <a14:foregroundMark x1="71050" y1="87905" x2="71162" y2="87797"/>
                        <a14:foregroundMark x1="69518" y1="87932" x2="69518" y2="87932"/>
                        <a14:foregroundMark x1="80725" y1="84989" x2="80725" y2="84989"/>
                        <a14:foregroundMark x1="81696" y1="86096" x2="81696" y2="86096"/>
                        <a14:foregroundMark x1="79529" y1="85988" x2="79529" y2="85988"/>
                        <a14:foregroundMark x1="81434" y1="85988" x2="81434" y2="85988"/>
                        <a14:foregroundMark x1="81248" y1="85934" x2="81285" y2="85853"/>
                        <a14:foregroundMark x1="76765" y1="85880" x2="76765" y2="85880"/>
                        <a14:foregroundMark x1="75495" y1="85313" x2="75495" y2="85313"/>
                        <a14:foregroundMark x1="75644" y1="86123" x2="75644" y2="86123"/>
                        <a14:foregroundMark x1="76840" y1="86150" x2="76840" y2="86150"/>
                        <a14:foregroundMark x1="77699" y1="86474" x2="77811" y2="86393"/>
                        <a14:foregroundMark x1="76055" y1="86312" x2="76055" y2="86312"/>
                        <a14:foregroundMark x1="77848" y1="86420" x2="77848" y2="86420"/>
                        <a14:foregroundMark x1="80202" y1="86258" x2="80202" y2="86258"/>
                        <a14:foregroundMark x1="72619" y1="86906" x2="72619" y2="86906"/>
                        <a14:foregroundMark x1="87897" y1="86582" x2="87897" y2="86582"/>
                        <a14:foregroundMark x1="87635" y1="86744" x2="87635" y2="86744"/>
                        <a14:foregroundMark x1="88046" y1="86420" x2="88046" y2="86420"/>
                        <a14:foregroundMark x1="87860" y1="86069" x2="87860" y2="86069"/>
                        <a14:foregroundMark x1="83414" y1="87716" x2="83414" y2="87716"/>
                        <a14:foregroundMark x1="81360" y1="87257" x2="81360" y2="87257"/>
                        <a14:foregroundMark x1="81920" y1="87149" x2="81920" y2="87149"/>
                        <a14:foregroundMark x1="84684" y1="87203" x2="84684" y2="87203"/>
                        <a14:foregroundMark x1="85170" y1="87257" x2="85170" y2="87257"/>
                        <a14:foregroundMark x1="76391" y1="79671" x2="76391" y2="79671"/>
                        <a14:foregroundMark x1="75682" y1="78861" x2="75682" y2="78861"/>
                        <a14:backgroundMark x1="81733" y1="86987" x2="81733" y2="86987"/>
                        <a14:backgroundMark x1="84647" y1="86960" x2="84647" y2="86960"/>
                        <a14:backgroundMark x1="82219" y1="86933" x2="82219" y2="86933"/>
                        <a14:backgroundMark x1="84236" y1="86852" x2="84236" y2="86852"/>
                        <a14:backgroundMark x1="76391" y1="78969" x2="76391" y2="78969"/>
                        <a14:backgroundMark x1="75981" y1="78456" x2="75981" y2="78456"/>
                        <a14:backgroundMark x1="76354" y1="78996" x2="76354" y2="78996"/>
                        <a14:backgroundMark x1="76167" y1="78753" x2="76167" y2="78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72" t="74664" r="10395" b="9081"/>
          <a:stretch/>
        </p:blipFill>
        <p:spPr>
          <a:xfrm>
            <a:off x="2935050" y="1325224"/>
            <a:ext cx="6321899" cy="5318768"/>
          </a:xfrm>
          <a:prstGeom prst="rect">
            <a:avLst/>
          </a:prstGeom>
        </p:spPr>
      </p:pic>
      <p:sp>
        <p:nvSpPr>
          <p:cNvPr id="4" name="Rectangle: Top Corners Rounded 8">
            <a:hlinkClick r:id="rId4" action="ppaction://hlinksldjump"/>
            <a:extLst>
              <a:ext uri="{FF2B5EF4-FFF2-40B4-BE49-F238E27FC236}">
                <a16:creationId xmlns:a16="http://schemas.microsoft.com/office/drawing/2014/main" id="{9D1A2D33-EAA9-4E84-B989-99DD42301123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5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2F4E5A6C-A06A-4666-A836-840CCEE3FFD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09752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Today we’ll read a play about the Lee family.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EDB0A0E-77E0-4136-844E-DA7099AC4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3473" r="3495" b="3056"/>
          <a:stretch/>
        </p:blipFill>
        <p:spPr>
          <a:xfrm>
            <a:off x="1834316" y="1209550"/>
            <a:ext cx="4028611" cy="564845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B8F3353-8DDB-4354-9B57-E6AF9A4CA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2778" r="3494" b="2778"/>
          <a:stretch/>
        </p:blipFill>
        <p:spPr>
          <a:xfrm>
            <a:off x="5862927" y="1209550"/>
            <a:ext cx="3995448" cy="5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happened to Sam and Ella at the restaurant? Let’s read the play!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88D1D9-6018-4D8A-9732-F2EFEA3F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10815" r="58199" b="54667"/>
          <a:stretch/>
        </p:blipFill>
        <p:spPr>
          <a:xfrm>
            <a:off x="4085366" y="1259840"/>
            <a:ext cx="3483834" cy="5598160"/>
          </a:xfrm>
          <a:prstGeom prst="rect">
            <a:avLst/>
          </a:prstGeom>
        </p:spPr>
      </p:pic>
      <p:sp>
        <p:nvSpPr>
          <p:cNvPr id="4" name="Rectangle: Top Corners Rounded 8">
            <a:hlinkClick r:id="rId3" action="ppaction://hlinksldjump"/>
            <a:extLst>
              <a:ext uri="{FF2B5EF4-FFF2-40B4-BE49-F238E27FC236}">
                <a16:creationId xmlns:a16="http://schemas.microsoft.com/office/drawing/2014/main" id="{727C70A7-1AE0-408D-8DDC-65BAE966D87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5" name="Rectangle: Top Corners Rounded 7">
            <a:hlinkClick r:id="rId4" action="ppaction://hlinksldjump"/>
            <a:extLst>
              <a:ext uri="{FF2B5EF4-FFF2-40B4-BE49-F238E27FC236}">
                <a16:creationId xmlns:a16="http://schemas.microsoft.com/office/drawing/2014/main" id="{7B557A48-8073-4A51-A2E8-B7D807334614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2535253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F9B4BAA-5706-4C95-A796-387AEA703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19">
            <a:extLst>
              <a:ext uri="{FF2B5EF4-FFF2-40B4-BE49-F238E27FC236}">
                <a16:creationId xmlns:a16="http://schemas.microsoft.com/office/drawing/2014/main" id="{AE0CF877-5F91-43EA-89E9-7DA58F5A5019}"/>
              </a:ext>
            </a:extLst>
          </p:cNvPr>
          <p:cNvSpPr/>
          <p:nvPr/>
        </p:nvSpPr>
        <p:spPr>
          <a:xfrm>
            <a:off x="3454399" y="1374775"/>
            <a:ext cx="5400675" cy="969963"/>
          </a:xfrm>
          <a:custGeom>
            <a:avLst/>
            <a:gdLst>
              <a:gd name="connsiteX0" fmla="*/ 0 w 5400600"/>
              <a:gd name="connsiteY0" fmla="*/ 216028 h 1296144"/>
              <a:gd name="connsiteX1" fmla="*/ 216028 w 5400600"/>
              <a:gd name="connsiteY1" fmla="*/ 0 h 1296144"/>
              <a:gd name="connsiteX2" fmla="*/ 5184572 w 5400600"/>
              <a:gd name="connsiteY2" fmla="*/ 0 h 1296144"/>
              <a:gd name="connsiteX3" fmla="*/ 5400600 w 5400600"/>
              <a:gd name="connsiteY3" fmla="*/ 216028 h 1296144"/>
              <a:gd name="connsiteX4" fmla="*/ 5400600 w 5400600"/>
              <a:gd name="connsiteY4" fmla="*/ 1080116 h 1296144"/>
              <a:gd name="connsiteX5" fmla="*/ 5184572 w 5400600"/>
              <a:gd name="connsiteY5" fmla="*/ 1296144 h 1296144"/>
              <a:gd name="connsiteX6" fmla="*/ 216028 w 5400600"/>
              <a:gd name="connsiteY6" fmla="*/ 1296144 h 1296144"/>
              <a:gd name="connsiteX7" fmla="*/ 0 w 5400600"/>
              <a:gd name="connsiteY7" fmla="*/ 1080116 h 1296144"/>
              <a:gd name="connsiteX8" fmla="*/ 0 w 5400600"/>
              <a:gd name="connsiteY8" fmla="*/ 216028 h 1296144"/>
              <a:gd name="connsiteX0" fmla="*/ 0 w 5400600"/>
              <a:gd name="connsiteY0" fmla="*/ 216028 h 1296144"/>
              <a:gd name="connsiteX1" fmla="*/ 216028 w 5400600"/>
              <a:gd name="connsiteY1" fmla="*/ 0 h 1296144"/>
              <a:gd name="connsiteX2" fmla="*/ 5184572 w 5400600"/>
              <a:gd name="connsiteY2" fmla="*/ 0 h 1296144"/>
              <a:gd name="connsiteX3" fmla="*/ 5400600 w 5400600"/>
              <a:gd name="connsiteY3" fmla="*/ 216028 h 1296144"/>
              <a:gd name="connsiteX4" fmla="*/ 5400600 w 5400600"/>
              <a:gd name="connsiteY4" fmla="*/ 1080116 h 1296144"/>
              <a:gd name="connsiteX5" fmla="*/ 5184572 w 5400600"/>
              <a:gd name="connsiteY5" fmla="*/ 1296144 h 1296144"/>
              <a:gd name="connsiteX6" fmla="*/ 216028 w 5400600"/>
              <a:gd name="connsiteY6" fmla="*/ 1296144 h 1296144"/>
              <a:gd name="connsiteX7" fmla="*/ 0 w 5400600"/>
              <a:gd name="connsiteY7" fmla="*/ 1080116 h 1296144"/>
              <a:gd name="connsiteX8" fmla="*/ 0 w 5400600"/>
              <a:gd name="connsiteY8" fmla="*/ 216028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600" h="1296144">
                <a:moveTo>
                  <a:pt x="0" y="216028"/>
                </a:moveTo>
                <a:cubicBezTo>
                  <a:pt x="0" y="96719"/>
                  <a:pt x="96719" y="0"/>
                  <a:pt x="216028" y="0"/>
                </a:cubicBezTo>
                <a:lnTo>
                  <a:pt x="5184572" y="0"/>
                </a:lnTo>
                <a:cubicBezTo>
                  <a:pt x="5303881" y="0"/>
                  <a:pt x="5400600" y="96719"/>
                  <a:pt x="5400600" y="216028"/>
                </a:cubicBezTo>
                <a:lnTo>
                  <a:pt x="5400600" y="1080116"/>
                </a:lnTo>
                <a:cubicBezTo>
                  <a:pt x="5400600" y="1199425"/>
                  <a:pt x="5303881" y="1296144"/>
                  <a:pt x="5184572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lose/>
              </a:path>
            </a:pathLst>
          </a:cu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8AA53A1D-EF08-4554-B6C4-4845A2987251}"/>
              </a:ext>
            </a:extLst>
          </p:cNvPr>
          <p:cNvSpPr/>
          <p:nvPr/>
        </p:nvSpPr>
        <p:spPr>
          <a:xfrm>
            <a:off x="2459037" y="2335213"/>
            <a:ext cx="7273925" cy="2800350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HK" sz="4400" b="1" dirty="0">
                <a:solidFill>
                  <a:srgbClr val="002060"/>
                </a:solidFill>
              </a:rPr>
              <a:t>Now let’s read the play to find out what happened at the restaurant.</a:t>
            </a:r>
            <a:endParaRPr lang="en-US" alt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74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happened to Sam and Ella at the restaurant? Let’s read the play!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88D1D9-6018-4D8A-9732-F2EFEA3F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10815" r="58199" b="54667"/>
          <a:stretch/>
        </p:blipFill>
        <p:spPr>
          <a:xfrm>
            <a:off x="4085366" y="1259840"/>
            <a:ext cx="3483834" cy="5598160"/>
          </a:xfrm>
          <a:prstGeom prst="rect">
            <a:avLst/>
          </a:prstGeom>
        </p:spPr>
      </p:pic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507949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are the Lee family having for dinner?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2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3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E3EE7-F16E-4736-84FB-3B0B6BAA7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16" y="1470787"/>
            <a:ext cx="7950898" cy="4691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5D10FF-9BD0-4EBE-A1FA-4F2F21765250}"/>
              </a:ext>
            </a:extLst>
          </p:cNvPr>
          <p:cNvCxnSpPr/>
          <p:nvPr/>
        </p:nvCxnSpPr>
        <p:spPr>
          <a:xfrm>
            <a:off x="3175000" y="34798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CEA9BD-9216-49D0-B73B-25973C0E68D1}"/>
              </a:ext>
            </a:extLst>
          </p:cNvPr>
          <p:cNvSpPr/>
          <p:nvPr/>
        </p:nvSpPr>
        <p:spPr>
          <a:xfrm>
            <a:off x="7421880" y="4775200"/>
            <a:ext cx="817880" cy="528320"/>
          </a:xfrm>
          <a:custGeom>
            <a:avLst/>
            <a:gdLst>
              <a:gd name="connsiteX0" fmla="*/ 309880 w 817880"/>
              <a:gd name="connsiteY0" fmla="*/ 187960 h 528320"/>
              <a:gd name="connsiteX1" fmla="*/ 137160 w 817880"/>
              <a:gd name="connsiteY1" fmla="*/ 177800 h 528320"/>
              <a:gd name="connsiteX2" fmla="*/ 40640 w 817880"/>
              <a:gd name="connsiteY2" fmla="*/ 228600 h 528320"/>
              <a:gd name="connsiteX3" fmla="*/ 5080 w 817880"/>
              <a:gd name="connsiteY3" fmla="*/ 289560 h 528320"/>
              <a:gd name="connsiteX4" fmla="*/ 0 w 817880"/>
              <a:gd name="connsiteY4" fmla="*/ 375920 h 528320"/>
              <a:gd name="connsiteX5" fmla="*/ 20320 w 817880"/>
              <a:gd name="connsiteY5" fmla="*/ 457200 h 528320"/>
              <a:gd name="connsiteX6" fmla="*/ 111760 w 817880"/>
              <a:gd name="connsiteY6" fmla="*/ 523240 h 528320"/>
              <a:gd name="connsiteX7" fmla="*/ 228600 w 817880"/>
              <a:gd name="connsiteY7" fmla="*/ 528320 h 528320"/>
              <a:gd name="connsiteX8" fmla="*/ 325120 w 817880"/>
              <a:gd name="connsiteY8" fmla="*/ 513080 h 528320"/>
              <a:gd name="connsiteX9" fmla="*/ 421640 w 817880"/>
              <a:gd name="connsiteY9" fmla="*/ 477520 h 528320"/>
              <a:gd name="connsiteX10" fmla="*/ 447040 w 817880"/>
              <a:gd name="connsiteY10" fmla="*/ 421640 h 528320"/>
              <a:gd name="connsiteX11" fmla="*/ 467360 w 817880"/>
              <a:gd name="connsiteY11" fmla="*/ 391160 h 528320"/>
              <a:gd name="connsiteX12" fmla="*/ 538480 w 817880"/>
              <a:gd name="connsiteY12" fmla="*/ 406400 h 528320"/>
              <a:gd name="connsiteX13" fmla="*/ 629920 w 817880"/>
              <a:gd name="connsiteY13" fmla="*/ 411480 h 528320"/>
              <a:gd name="connsiteX14" fmla="*/ 716280 w 817880"/>
              <a:gd name="connsiteY14" fmla="*/ 391160 h 528320"/>
              <a:gd name="connsiteX15" fmla="*/ 746760 w 817880"/>
              <a:gd name="connsiteY15" fmla="*/ 330200 h 528320"/>
              <a:gd name="connsiteX16" fmla="*/ 782320 w 817880"/>
              <a:gd name="connsiteY16" fmla="*/ 269240 h 528320"/>
              <a:gd name="connsiteX17" fmla="*/ 817880 w 817880"/>
              <a:gd name="connsiteY17" fmla="*/ 187960 h 528320"/>
              <a:gd name="connsiteX18" fmla="*/ 797560 w 817880"/>
              <a:gd name="connsiteY18" fmla="*/ 86360 h 528320"/>
              <a:gd name="connsiteX19" fmla="*/ 721360 w 817880"/>
              <a:gd name="connsiteY19" fmla="*/ 30480 h 528320"/>
              <a:gd name="connsiteX20" fmla="*/ 660400 w 817880"/>
              <a:gd name="connsiteY20" fmla="*/ 15240 h 528320"/>
              <a:gd name="connsiteX21" fmla="*/ 543560 w 817880"/>
              <a:gd name="connsiteY21" fmla="*/ 0 h 528320"/>
              <a:gd name="connsiteX22" fmla="*/ 477520 w 817880"/>
              <a:gd name="connsiteY22" fmla="*/ 15240 h 528320"/>
              <a:gd name="connsiteX23" fmla="*/ 421640 w 817880"/>
              <a:gd name="connsiteY23" fmla="*/ 50800 h 528320"/>
              <a:gd name="connsiteX24" fmla="*/ 365760 w 817880"/>
              <a:gd name="connsiteY24" fmla="*/ 96520 h 528320"/>
              <a:gd name="connsiteX25" fmla="*/ 345440 w 817880"/>
              <a:gd name="connsiteY25" fmla="*/ 127000 h 528320"/>
              <a:gd name="connsiteX26" fmla="*/ 309880 w 817880"/>
              <a:gd name="connsiteY26" fmla="*/ 187960 h 5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7880" h="528320">
                <a:moveTo>
                  <a:pt x="309880" y="187960"/>
                </a:moveTo>
                <a:lnTo>
                  <a:pt x="137160" y="177800"/>
                </a:lnTo>
                <a:lnTo>
                  <a:pt x="40640" y="228600"/>
                </a:lnTo>
                <a:lnTo>
                  <a:pt x="5080" y="289560"/>
                </a:lnTo>
                <a:lnTo>
                  <a:pt x="0" y="375920"/>
                </a:lnTo>
                <a:lnTo>
                  <a:pt x="20320" y="457200"/>
                </a:lnTo>
                <a:lnTo>
                  <a:pt x="111760" y="523240"/>
                </a:lnTo>
                <a:lnTo>
                  <a:pt x="228600" y="528320"/>
                </a:lnTo>
                <a:lnTo>
                  <a:pt x="325120" y="513080"/>
                </a:lnTo>
                <a:lnTo>
                  <a:pt x="421640" y="477520"/>
                </a:lnTo>
                <a:lnTo>
                  <a:pt x="447040" y="421640"/>
                </a:lnTo>
                <a:lnTo>
                  <a:pt x="467360" y="391160"/>
                </a:lnTo>
                <a:lnTo>
                  <a:pt x="538480" y="406400"/>
                </a:lnTo>
                <a:lnTo>
                  <a:pt x="629920" y="411480"/>
                </a:lnTo>
                <a:lnTo>
                  <a:pt x="716280" y="391160"/>
                </a:lnTo>
                <a:lnTo>
                  <a:pt x="746760" y="330200"/>
                </a:lnTo>
                <a:lnTo>
                  <a:pt x="782320" y="269240"/>
                </a:lnTo>
                <a:lnTo>
                  <a:pt x="817880" y="187960"/>
                </a:lnTo>
                <a:lnTo>
                  <a:pt x="797560" y="86360"/>
                </a:lnTo>
                <a:lnTo>
                  <a:pt x="721360" y="30480"/>
                </a:lnTo>
                <a:lnTo>
                  <a:pt x="660400" y="15240"/>
                </a:lnTo>
                <a:lnTo>
                  <a:pt x="543560" y="0"/>
                </a:lnTo>
                <a:lnTo>
                  <a:pt x="477520" y="15240"/>
                </a:lnTo>
                <a:lnTo>
                  <a:pt x="421640" y="50800"/>
                </a:lnTo>
                <a:lnTo>
                  <a:pt x="365760" y="96520"/>
                </a:lnTo>
                <a:lnTo>
                  <a:pt x="345440" y="127000"/>
                </a:lnTo>
                <a:lnTo>
                  <a:pt x="309880" y="18796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37247EC-1946-475C-B4B3-FAB18EF20539}"/>
              </a:ext>
            </a:extLst>
          </p:cNvPr>
          <p:cNvSpPr/>
          <p:nvPr/>
        </p:nvSpPr>
        <p:spPr>
          <a:xfrm>
            <a:off x="8143240" y="4780280"/>
            <a:ext cx="685800" cy="665480"/>
          </a:xfrm>
          <a:custGeom>
            <a:avLst/>
            <a:gdLst>
              <a:gd name="connsiteX0" fmla="*/ 284480 w 685800"/>
              <a:gd name="connsiteY0" fmla="*/ 304800 h 665480"/>
              <a:gd name="connsiteX1" fmla="*/ 106680 w 685800"/>
              <a:gd name="connsiteY1" fmla="*/ 340360 h 665480"/>
              <a:gd name="connsiteX2" fmla="*/ 30480 w 685800"/>
              <a:gd name="connsiteY2" fmla="*/ 386080 h 665480"/>
              <a:gd name="connsiteX3" fmla="*/ 0 w 685800"/>
              <a:gd name="connsiteY3" fmla="*/ 497840 h 665480"/>
              <a:gd name="connsiteX4" fmla="*/ 40640 w 685800"/>
              <a:gd name="connsiteY4" fmla="*/ 584200 h 665480"/>
              <a:gd name="connsiteX5" fmla="*/ 137160 w 685800"/>
              <a:gd name="connsiteY5" fmla="*/ 655320 h 665480"/>
              <a:gd name="connsiteX6" fmla="*/ 269240 w 685800"/>
              <a:gd name="connsiteY6" fmla="*/ 665480 h 665480"/>
              <a:gd name="connsiteX7" fmla="*/ 396240 w 685800"/>
              <a:gd name="connsiteY7" fmla="*/ 660400 h 665480"/>
              <a:gd name="connsiteX8" fmla="*/ 441960 w 685800"/>
              <a:gd name="connsiteY8" fmla="*/ 568960 h 665480"/>
              <a:gd name="connsiteX9" fmla="*/ 462280 w 685800"/>
              <a:gd name="connsiteY9" fmla="*/ 472440 h 665480"/>
              <a:gd name="connsiteX10" fmla="*/ 462280 w 685800"/>
              <a:gd name="connsiteY10" fmla="*/ 431800 h 665480"/>
              <a:gd name="connsiteX11" fmla="*/ 513080 w 685800"/>
              <a:gd name="connsiteY11" fmla="*/ 421640 h 665480"/>
              <a:gd name="connsiteX12" fmla="*/ 579120 w 685800"/>
              <a:gd name="connsiteY12" fmla="*/ 391160 h 665480"/>
              <a:gd name="connsiteX13" fmla="*/ 624840 w 685800"/>
              <a:gd name="connsiteY13" fmla="*/ 345440 h 665480"/>
              <a:gd name="connsiteX14" fmla="*/ 670560 w 685800"/>
              <a:gd name="connsiteY14" fmla="*/ 279400 h 665480"/>
              <a:gd name="connsiteX15" fmla="*/ 685800 w 685800"/>
              <a:gd name="connsiteY15" fmla="*/ 152400 h 665480"/>
              <a:gd name="connsiteX16" fmla="*/ 670560 w 685800"/>
              <a:gd name="connsiteY16" fmla="*/ 81280 h 665480"/>
              <a:gd name="connsiteX17" fmla="*/ 624840 w 685800"/>
              <a:gd name="connsiteY17" fmla="*/ 35560 h 665480"/>
              <a:gd name="connsiteX18" fmla="*/ 543560 w 685800"/>
              <a:gd name="connsiteY18" fmla="*/ 25400 h 665480"/>
              <a:gd name="connsiteX19" fmla="*/ 447040 w 685800"/>
              <a:gd name="connsiteY19" fmla="*/ 0 h 665480"/>
              <a:gd name="connsiteX20" fmla="*/ 325120 w 685800"/>
              <a:gd name="connsiteY20" fmla="*/ 40640 h 665480"/>
              <a:gd name="connsiteX21" fmla="*/ 284480 w 685800"/>
              <a:gd name="connsiteY21" fmla="*/ 101600 h 665480"/>
              <a:gd name="connsiteX22" fmla="*/ 274320 w 685800"/>
              <a:gd name="connsiteY22" fmla="*/ 182880 h 665480"/>
              <a:gd name="connsiteX23" fmla="*/ 274320 w 685800"/>
              <a:gd name="connsiteY23" fmla="*/ 254000 h 665480"/>
              <a:gd name="connsiteX24" fmla="*/ 284480 w 685800"/>
              <a:gd name="connsiteY24" fmla="*/ 304800 h 66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5800" h="665480">
                <a:moveTo>
                  <a:pt x="284480" y="304800"/>
                </a:moveTo>
                <a:lnTo>
                  <a:pt x="106680" y="340360"/>
                </a:lnTo>
                <a:lnTo>
                  <a:pt x="30480" y="386080"/>
                </a:lnTo>
                <a:lnTo>
                  <a:pt x="0" y="497840"/>
                </a:lnTo>
                <a:lnTo>
                  <a:pt x="40640" y="584200"/>
                </a:lnTo>
                <a:lnTo>
                  <a:pt x="137160" y="655320"/>
                </a:lnTo>
                <a:lnTo>
                  <a:pt x="269240" y="665480"/>
                </a:lnTo>
                <a:lnTo>
                  <a:pt x="396240" y="660400"/>
                </a:lnTo>
                <a:lnTo>
                  <a:pt x="441960" y="568960"/>
                </a:lnTo>
                <a:lnTo>
                  <a:pt x="462280" y="472440"/>
                </a:lnTo>
                <a:lnTo>
                  <a:pt x="462280" y="431800"/>
                </a:lnTo>
                <a:lnTo>
                  <a:pt x="513080" y="421640"/>
                </a:lnTo>
                <a:lnTo>
                  <a:pt x="579120" y="391160"/>
                </a:lnTo>
                <a:lnTo>
                  <a:pt x="624840" y="345440"/>
                </a:lnTo>
                <a:lnTo>
                  <a:pt x="670560" y="279400"/>
                </a:lnTo>
                <a:lnTo>
                  <a:pt x="685800" y="152400"/>
                </a:lnTo>
                <a:lnTo>
                  <a:pt x="670560" y="81280"/>
                </a:lnTo>
                <a:lnTo>
                  <a:pt x="624840" y="35560"/>
                </a:lnTo>
                <a:lnTo>
                  <a:pt x="543560" y="25400"/>
                </a:lnTo>
                <a:lnTo>
                  <a:pt x="447040" y="0"/>
                </a:lnTo>
                <a:lnTo>
                  <a:pt x="325120" y="40640"/>
                </a:lnTo>
                <a:lnTo>
                  <a:pt x="284480" y="101600"/>
                </a:lnTo>
                <a:lnTo>
                  <a:pt x="274320" y="182880"/>
                </a:lnTo>
                <a:lnTo>
                  <a:pt x="274320" y="254000"/>
                </a:lnTo>
                <a:lnTo>
                  <a:pt x="284480" y="3048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It’s Dad’s best dish. Does it taste good?</a:t>
            </a:r>
          </a:p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Which sentence tells us this?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2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3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E3EE7-F16E-4736-84FB-3B0B6BAA7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16" y="1470787"/>
            <a:ext cx="7950898" cy="4691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5D10FF-9BD0-4EBE-A1FA-4F2F21765250}"/>
              </a:ext>
            </a:extLst>
          </p:cNvPr>
          <p:cNvCxnSpPr>
            <a:cxnSpLocks/>
          </p:cNvCxnSpPr>
          <p:nvPr/>
        </p:nvCxnSpPr>
        <p:spPr>
          <a:xfrm>
            <a:off x="3185160" y="4617720"/>
            <a:ext cx="88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But why aren’t Ella and Sam happy?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2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3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E3EE7-F16E-4736-84FB-3B0B6BAA7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16" y="1470787"/>
            <a:ext cx="7950898" cy="4691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5D10FF-9BD0-4EBE-A1FA-4F2F21765250}"/>
              </a:ext>
            </a:extLst>
          </p:cNvPr>
          <p:cNvCxnSpPr>
            <a:cxnSpLocks/>
          </p:cNvCxnSpPr>
          <p:nvPr/>
        </p:nvCxnSpPr>
        <p:spPr>
          <a:xfrm>
            <a:off x="4069080" y="4627880"/>
            <a:ext cx="2890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B14DCA-6739-41F7-83A8-23D4462A311E}"/>
              </a:ext>
            </a:extLst>
          </p:cNvPr>
          <p:cNvCxnSpPr>
            <a:cxnSpLocks/>
          </p:cNvCxnSpPr>
          <p:nvPr/>
        </p:nvCxnSpPr>
        <p:spPr>
          <a:xfrm>
            <a:off x="3205480" y="4912360"/>
            <a:ext cx="523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How many times did they have the dish?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2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3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E3EE7-F16E-4736-84FB-3B0B6BAA7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16" y="1470787"/>
            <a:ext cx="7950898" cy="4691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5D10FF-9BD0-4EBE-A1FA-4F2F21765250}"/>
              </a:ext>
            </a:extLst>
          </p:cNvPr>
          <p:cNvCxnSpPr>
            <a:cxnSpLocks/>
          </p:cNvCxnSpPr>
          <p:nvPr/>
        </p:nvCxnSpPr>
        <p:spPr>
          <a:xfrm>
            <a:off x="3926840" y="3865880"/>
            <a:ext cx="2606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0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do they want to do instead?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2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3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E3EE7-F16E-4736-84FB-3B0B6BAA7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16" y="1470787"/>
            <a:ext cx="7950898" cy="4691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5D10FF-9BD0-4EBE-A1FA-4F2F21765250}"/>
              </a:ext>
            </a:extLst>
          </p:cNvPr>
          <p:cNvCxnSpPr>
            <a:cxnSpLocks/>
          </p:cNvCxnSpPr>
          <p:nvPr/>
        </p:nvCxnSpPr>
        <p:spPr>
          <a:xfrm>
            <a:off x="4130040" y="5186680"/>
            <a:ext cx="1315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8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They think their cousins Sally and Peter are lucky, because </a:t>
            </a:r>
          </a:p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Aunt Linda takes them out for dinner three times a week!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2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3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E3EE7-F16E-4736-84FB-3B0B6BAA7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16" y="1470787"/>
            <a:ext cx="7950898" cy="4691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5D10FF-9BD0-4EBE-A1FA-4F2F21765250}"/>
              </a:ext>
            </a:extLst>
          </p:cNvPr>
          <p:cNvCxnSpPr>
            <a:cxnSpLocks/>
          </p:cNvCxnSpPr>
          <p:nvPr/>
        </p:nvCxnSpPr>
        <p:spPr>
          <a:xfrm>
            <a:off x="5034280" y="4902200"/>
            <a:ext cx="1965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2DFBF2-DC76-450A-B582-185337D8EDA8}"/>
              </a:ext>
            </a:extLst>
          </p:cNvPr>
          <p:cNvCxnSpPr>
            <a:cxnSpLocks/>
          </p:cNvCxnSpPr>
          <p:nvPr/>
        </p:nvCxnSpPr>
        <p:spPr>
          <a:xfrm>
            <a:off x="3185160" y="5217160"/>
            <a:ext cx="3489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EADB0-B626-4A13-B0F0-BB62609C0493}"/>
              </a:ext>
            </a:extLst>
          </p:cNvPr>
          <p:cNvCxnSpPr>
            <a:cxnSpLocks/>
          </p:cNvCxnSpPr>
          <p:nvPr/>
        </p:nvCxnSpPr>
        <p:spPr>
          <a:xfrm>
            <a:off x="3164840" y="5491480"/>
            <a:ext cx="563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6D0423-3EFF-42ED-8601-5058F25D18A6}"/>
              </a:ext>
            </a:extLst>
          </p:cNvPr>
          <p:cNvCxnSpPr>
            <a:cxnSpLocks/>
          </p:cNvCxnSpPr>
          <p:nvPr/>
        </p:nvCxnSpPr>
        <p:spPr>
          <a:xfrm>
            <a:off x="4251960" y="5887720"/>
            <a:ext cx="149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7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1FD4F-2797-4696-A0E3-4CB268C2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71" y="1737359"/>
            <a:ext cx="10857458" cy="33832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Sam and Ella say Yay! and Yippee! How do they feel?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EADB0-B626-4A13-B0F0-BB62609C0493}"/>
              </a:ext>
            </a:extLst>
          </p:cNvPr>
          <p:cNvCxnSpPr>
            <a:cxnSpLocks/>
          </p:cNvCxnSpPr>
          <p:nvPr/>
        </p:nvCxnSpPr>
        <p:spPr>
          <a:xfrm>
            <a:off x="2219960" y="4394200"/>
            <a:ext cx="563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6D0423-3EFF-42ED-8601-5058F25D18A6}"/>
              </a:ext>
            </a:extLst>
          </p:cNvPr>
          <p:cNvCxnSpPr>
            <a:cxnSpLocks/>
          </p:cNvCxnSpPr>
          <p:nvPr/>
        </p:nvCxnSpPr>
        <p:spPr>
          <a:xfrm flipV="1">
            <a:off x="2219960" y="4902200"/>
            <a:ext cx="93980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5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F9B4BAA-5706-4C95-A796-387AEA703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4E11F1BF-52BF-4326-82AB-FC5816A5E392}"/>
              </a:ext>
            </a:extLst>
          </p:cNvPr>
          <p:cNvSpPr/>
          <p:nvPr/>
        </p:nvSpPr>
        <p:spPr>
          <a:xfrm>
            <a:off x="3395662" y="1209675"/>
            <a:ext cx="5400675" cy="969963"/>
          </a:xfrm>
          <a:custGeom>
            <a:avLst/>
            <a:gdLst>
              <a:gd name="connsiteX0" fmla="*/ 0 w 5400600"/>
              <a:gd name="connsiteY0" fmla="*/ 216028 h 1296144"/>
              <a:gd name="connsiteX1" fmla="*/ 216028 w 5400600"/>
              <a:gd name="connsiteY1" fmla="*/ 0 h 1296144"/>
              <a:gd name="connsiteX2" fmla="*/ 5184572 w 5400600"/>
              <a:gd name="connsiteY2" fmla="*/ 0 h 1296144"/>
              <a:gd name="connsiteX3" fmla="*/ 5400600 w 5400600"/>
              <a:gd name="connsiteY3" fmla="*/ 216028 h 1296144"/>
              <a:gd name="connsiteX4" fmla="*/ 5400600 w 5400600"/>
              <a:gd name="connsiteY4" fmla="*/ 1080116 h 1296144"/>
              <a:gd name="connsiteX5" fmla="*/ 5184572 w 5400600"/>
              <a:gd name="connsiteY5" fmla="*/ 1296144 h 1296144"/>
              <a:gd name="connsiteX6" fmla="*/ 216028 w 5400600"/>
              <a:gd name="connsiteY6" fmla="*/ 1296144 h 1296144"/>
              <a:gd name="connsiteX7" fmla="*/ 0 w 5400600"/>
              <a:gd name="connsiteY7" fmla="*/ 1080116 h 1296144"/>
              <a:gd name="connsiteX8" fmla="*/ 0 w 5400600"/>
              <a:gd name="connsiteY8" fmla="*/ 216028 h 1296144"/>
              <a:gd name="connsiteX0" fmla="*/ 0 w 5400600"/>
              <a:gd name="connsiteY0" fmla="*/ 216028 h 1296144"/>
              <a:gd name="connsiteX1" fmla="*/ 216028 w 5400600"/>
              <a:gd name="connsiteY1" fmla="*/ 0 h 1296144"/>
              <a:gd name="connsiteX2" fmla="*/ 5184572 w 5400600"/>
              <a:gd name="connsiteY2" fmla="*/ 0 h 1296144"/>
              <a:gd name="connsiteX3" fmla="*/ 5400600 w 5400600"/>
              <a:gd name="connsiteY3" fmla="*/ 216028 h 1296144"/>
              <a:gd name="connsiteX4" fmla="*/ 5400600 w 5400600"/>
              <a:gd name="connsiteY4" fmla="*/ 1080116 h 1296144"/>
              <a:gd name="connsiteX5" fmla="*/ 5184572 w 5400600"/>
              <a:gd name="connsiteY5" fmla="*/ 1296144 h 1296144"/>
              <a:gd name="connsiteX6" fmla="*/ 216028 w 5400600"/>
              <a:gd name="connsiteY6" fmla="*/ 1296144 h 1296144"/>
              <a:gd name="connsiteX7" fmla="*/ 0 w 5400600"/>
              <a:gd name="connsiteY7" fmla="*/ 1080116 h 1296144"/>
              <a:gd name="connsiteX8" fmla="*/ 0 w 5400600"/>
              <a:gd name="connsiteY8" fmla="*/ 216028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0600" h="1296144">
                <a:moveTo>
                  <a:pt x="0" y="216028"/>
                </a:moveTo>
                <a:cubicBezTo>
                  <a:pt x="0" y="96719"/>
                  <a:pt x="96719" y="0"/>
                  <a:pt x="216028" y="0"/>
                </a:cubicBezTo>
                <a:lnTo>
                  <a:pt x="5184572" y="0"/>
                </a:lnTo>
                <a:cubicBezTo>
                  <a:pt x="5303881" y="0"/>
                  <a:pt x="5400600" y="96719"/>
                  <a:pt x="5400600" y="216028"/>
                </a:cubicBezTo>
                <a:lnTo>
                  <a:pt x="5400600" y="1080116"/>
                </a:lnTo>
                <a:cubicBezTo>
                  <a:pt x="5400600" y="1199425"/>
                  <a:pt x="5303881" y="1296144"/>
                  <a:pt x="5184572" y="1296144"/>
                </a:cubicBezTo>
                <a:lnTo>
                  <a:pt x="216028" y="1296144"/>
                </a:lnTo>
                <a:cubicBezTo>
                  <a:pt x="96719" y="1296144"/>
                  <a:pt x="0" y="1199425"/>
                  <a:pt x="0" y="1080116"/>
                </a:cubicBezTo>
                <a:lnTo>
                  <a:pt x="0" y="216028"/>
                </a:lnTo>
                <a:close/>
              </a:path>
            </a:pathLst>
          </a:cu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</a:rPr>
              <a:t>Pre-reading</a:t>
            </a:r>
          </a:p>
        </p:txBody>
      </p:sp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ED797828-8227-4405-BD56-5AE8CF6E1F7F}"/>
              </a:ext>
            </a:extLst>
          </p:cNvPr>
          <p:cNvSpPr/>
          <p:nvPr/>
        </p:nvSpPr>
        <p:spPr>
          <a:xfrm>
            <a:off x="2401887" y="2179638"/>
            <a:ext cx="7396162" cy="2943225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002060"/>
                </a:solidFill>
              </a:rPr>
              <a:t>Here is a play about the Lee family. Let’s see what it is talking about!</a:t>
            </a:r>
          </a:p>
        </p:txBody>
      </p:sp>
    </p:spTree>
    <p:extLst>
      <p:ext uri="{BB962C8B-B14F-4D97-AF65-F5344CB8AC3E}">
        <p14:creationId xmlns:p14="http://schemas.microsoft.com/office/powerpoint/2010/main" val="1556682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E1FD4F-2797-4696-A0E3-4CB268C24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71" y="1737359"/>
            <a:ext cx="10857458" cy="33832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Why?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EADB0-B626-4A13-B0F0-BB62609C0493}"/>
              </a:ext>
            </a:extLst>
          </p:cNvPr>
          <p:cNvCxnSpPr>
            <a:cxnSpLocks/>
          </p:cNvCxnSpPr>
          <p:nvPr/>
        </p:nvCxnSpPr>
        <p:spPr>
          <a:xfrm>
            <a:off x="4770120" y="3429000"/>
            <a:ext cx="5501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6D0423-3EFF-42ED-8601-5058F25D18A6}"/>
              </a:ext>
            </a:extLst>
          </p:cNvPr>
          <p:cNvCxnSpPr>
            <a:cxnSpLocks/>
          </p:cNvCxnSpPr>
          <p:nvPr/>
        </p:nvCxnSpPr>
        <p:spPr>
          <a:xfrm>
            <a:off x="2291080" y="3854450"/>
            <a:ext cx="302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42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Sam and Ella are at a restaurant now. They are happy!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2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3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DA6D95-3EEA-47D0-89D4-F02A51F5E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74815" r="4288" b="9185"/>
          <a:stretch/>
        </p:blipFill>
        <p:spPr>
          <a:xfrm>
            <a:off x="2554216" y="1271450"/>
            <a:ext cx="6268721" cy="151798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8846B81-36E1-484D-A086-0F5A79CBBD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6815" r="4904" b="50310"/>
          <a:stretch/>
        </p:blipFill>
        <p:spPr>
          <a:xfrm>
            <a:off x="2641531" y="2654108"/>
            <a:ext cx="6401525" cy="42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61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DA6D95-3EEA-47D0-89D4-F02A51F5E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74815" r="4288" b="9185"/>
          <a:stretch/>
        </p:blipFill>
        <p:spPr>
          <a:xfrm>
            <a:off x="2554216" y="1271450"/>
            <a:ext cx="6268721" cy="151798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8846B81-36E1-484D-A086-0F5A79CBB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6815" r="4904" b="50310"/>
          <a:stretch/>
        </p:blipFill>
        <p:spPr>
          <a:xfrm>
            <a:off x="2641531" y="2654108"/>
            <a:ext cx="6401525" cy="4210560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is the restaurant called?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4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5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EADB0-B626-4A13-B0F0-BB62609C0493}"/>
              </a:ext>
            </a:extLst>
          </p:cNvPr>
          <p:cNvCxnSpPr>
            <a:cxnSpLocks/>
          </p:cNvCxnSpPr>
          <p:nvPr/>
        </p:nvCxnSpPr>
        <p:spPr>
          <a:xfrm>
            <a:off x="4495800" y="2067560"/>
            <a:ext cx="1132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DA6D95-3EEA-47D0-89D4-F02A51F5E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74815" r="4288" b="9185"/>
          <a:stretch/>
        </p:blipFill>
        <p:spPr>
          <a:xfrm>
            <a:off x="2554216" y="1271450"/>
            <a:ext cx="6268721" cy="151798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8846B81-36E1-484D-A086-0F5A79CBB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6815" r="4904" b="50310"/>
          <a:stretch/>
        </p:blipFill>
        <p:spPr>
          <a:xfrm>
            <a:off x="2641531" y="2654108"/>
            <a:ext cx="6401525" cy="4210560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dish does Sam want to eat?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4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5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EADB0-B626-4A13-B0F0-BB62609C0493}"/>
              </a:ext>
            </a:extLst>
          </p:cNvPr>
          <p:cNvCxnSpPr>
            <a:cxnSpLocks/>
          </p:cNvCxnSpPr>
          <p:nvPr/>
        </p:nvCxnSpPr>
        <p:spPr>
          <a:xfrm>
            <a:off x="5334000" y="5105400"/>
            <a:ext cx="25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F5B354-428E-4620-B4F9-D98F43C9B524}"/>
              </a:ext>
            </a:extLst>
          </p:cNvPr>
          <p:cNvCxnSpPr>
            <a:cxnSpLocks/>
          </p:cNvCxnSpPr>
          <p:nvPr/>
        </p:nvCxnSpPr>
        <p:spPr>
          <a:xfrm>
            <a:off x="5242560" y="3642360"/>
            <a:ext cx="2631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8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DA6D95-3EEA-47D0-89D4-F02A51F5E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74815" r="4288" b="9185"/>
          <a:stretch/>
        </p:blipFill>
        <p:spPr>
          <a:xfrm>
            <a:off x="2554216" y="1271450"/>
            <a:ext cx="6268721" cy="151798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8846B81-36E1-484D-A086-0F5A79CBB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6815" r="4904" b="50310"/>
          <a:stretch/>
        </p:blipFill>
        <p:spPr>
          <a:xfrm>
            <a:off x="2641531" y="2654108"/>
            <a:ext cx="6401525" cy="4210560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Yes, he wants to eat something spicy. Beef curry is spicy!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4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5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EADB0-B626-4A13-B0F0-BB62609C0493}"/>
              </a:ext>
            </a:extLst>
          </p:cNvPr>
          <p:cNvCxnSpPr>
            <a:cxnSpLocks/>
          </p:cNvCxnSpPr>
          <p:nvPr/>
        </p:nvCxnSpPr>
        <p:spPr>
          <a:xfrm>
            <a:off x="5283200" y="51054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F5B354-428E-4620-B4F9-D98F43C9B524}"/>
              </a:ext>
            </a:extLst>
          </p:cNvPr>
          <p:cNvCxnSpPr>
            <a:cxnSpLocks/>
          </p:cNvCxnSpPr>
          <p:nvPr/>
        </p:nvCxnSpPr>
        <p:spPr>
          <a:xfrm>
            <a:off x="5283200" y="364236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42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DA6D95-3EEA-47D0-89D4-F02A51F5E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74815" r="4288" b="9185"/>
          <a:stretch/>
        </p:blipFill>
        <p:spPr>
          <a:xfrm>
            <a:off x="2554216" y="1271450"/>
            <a:ext cx="6268721" cy="151798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8846B81-36E1-484D-A086-0F5A79CBB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6815" r="4904" b="50310"/>
          <a:stretch/>
        </p:blipFill>
        <p:spPr>
          <a:xfrm>
            <a:off x="2641531" y="2654108"/>
            <a:ext cx="6401525" cy="4210560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other curry does the restaurant serve?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4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5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EADB0-B626-4A13-B0F0-BB62609C0493}"/>
              </a:ext>
            </a:extLst>
          </p:cNvPr>
          <p:cNvCxnSpPr>
            <a:cxnSpLocks/>
          </p:cNvCxnSpPr>
          <p:nvPr/>
        </p:nvCxnSpPr>
        <p:spPr>
          <a:xfrm>
            <a:off x="6096000" y="4831080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F5B354-428E-4620-B4F9-D98F43C9B524}"/>
              </a:ext>
            </a:extLst>
          </p:cNvPr>
          <p:cNvCxnSpPr>
            <a:cxnSpLocks/>
          </p:cNvCxnSpPr>
          <p:nvPr/>
        </p:nvCxnSpPr>
        <p:spPr>
          <a:xfrm>
            <a:off x="7741920" y="4546600"/>
            <a:ext cx="60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DA6D95-3EEA-47D0-89D4-F02A51F5E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74815" r="4288" b="9185"/>
          <a:stretch/>
        </p:blipFill>
        <p:spPr>
          <a:xfrm>
            <a:off x="2554216" y="1271450"/>
            <a:ext cx="6268721" cy="151798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8846B81-36E1-484D-A086-0F5A79CBB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6815" r="4904" b="50310"/>
          <a:stretch/>
        </p:blipFill>
        <p:spPr>
          <a:xfrm>
            <a:off x="2641531" y="2654108"/>
            <a:ext cx="6401525" cy="4210560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about Ella? What dish does she want to eat?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4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5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EADB0-B626-4A13-B0F0-BB62609C0493}"/>
              </a:ext>
            </a:extLst>
          </p:cNvPr>
          <p:cNvCxnSpPr>
            <a:cxnSpLocks/>
          </p:cNvCxnSpPr>
          <p:nvPr/>
        </p:nvCxnSpPr>
        <p:spPr>
          <a:xfrm>
            <a:off x="5262880" y="5735320"/>
            <a:ext cx="2479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F5B354-428E-4620-B4F9-D98F43C9B524}"/>
              </a:ext>
            </a:extLst>
          </p:cNvPr>
          <p:cNvCxnSpPr>
            <a:cxnSpLocks/>
          </p:cNvCxnSpPr>
          <p:nvPr/>
        </p:nvCxnSpPr>
        <p:spPr>
          <a:xfrm>
            <a:off x="6096000" y="5958840"/>
            <a:ext cx="157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DA6D95-3EEA-47D0-89D4-F02A51F5E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74815" r="4288" b="9185"/>
          <a:stretch/>
        </p:blipFill>
        <p:spPr>
          <a:xfrm>
            <a:off x="2554216" y="1271450"/>
            <a:ext cx="6268721" cy="151798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8846B81-36E1-484D-A086-0F5A79CBB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6815" r="4904" b="50310"/>
          <a:stretch/>
        </p:blipFill>
        <p:spPr>
          <a:xfrm>
            <a:off x="2641531" y="2654108"/>
            <a:ext cx="6401525" cy="4210560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The waiter says that’s a good choice. Why is that so?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4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5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EADB0-B626-4A13-B0F0-BB62609C0493}"/>
              </a:ext>
            </a:extLst>
          </p:cNvPr>
          <p:cNvCxnSpPr>
            <a:cxnSpLocks/>
          </p:cNvCxnSpPr>
          <p:nvPr/>
        </p:nvCxnSpPr>
        <p:spPr>
          <a:xfrm>
            <a:off x="7122160" y="6273800"/>
            <a:ext cx="1229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F5B354-428E-4620-B4F9-D98F43C9B524}"/>
              </a:ext>
            </a:extLst>
          </p:cNvPr>
          <p:cNvCxnSpPr>
            <a:cxnSpLocks/>
          </p:cNvCxnSpPr>
          <p:nvPr/>
        </p:nvCxnSpPr>
        <p:spPr>
          <a:xfrm>
            <a:off x="6096000" y="6539548"/>
            <a:ext cx="2448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06AD9F-0D20-4643-80E1-E508CB8FAFDE}"/>
              </a:ext>
            </a:extLst>
          </p:cNvPr>
          <p:cNvCxnSpPr>
            <a:cxnSpLocks/>
          </p:cNvCxnSpPr>
          <p:nvPr/>
        </p:nvCxnSpPr>
        <p:spPr>
          <a:xfrm>
            <a:off x="6096000" y="6752908"/>
            <a:ext cx="1026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37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Did Sam and Ella had a good meal at the restaurant?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138797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Was the beef curry nice?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FA1A58-2FA4-46D1-891C-CDE8F3731817}"/>
              </a:ext>
            </a:extLst>
          </p:cNvPr>
          <p:cNvCxnSpPr>
            <a:cxnSpLocks/>
          </p:cNvCxnSpPr>
          <p:nvPr/>
        </p:nvCxnSpPr>
        <p:spPr>
          <a:xfrm>
            <a:off x="4643120" y="3103880"/>
            <a:ext cx="2651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is the title of the play?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92ABA-D1C4-4724-A855-0E8B2BDB0C9F}"/>
              </a:ext>
            </a:extLst>
          </p:cNvPr>
          <p:cNvGrpSpPr/>
          <p:nvPr/>
        </p:nvGrpSpPr>
        <p:grpSpPr>
          <a:xfrm>
            <a:off x="1834316" y="1209550"/>
            <a:ext cx="8024059" cy="5648450"/>
            <a:chOff x="1834316" y="1209550"/>
            <a:chExt cx="8024059" cy="5648450"/>
          </a:xfrm>
        </p:grpSpPr>
        <p:pic>
          <p:nvPicPr>
            <p:cNvPr id="4" name="Picture 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4EDB0A0E-77E0-4136-844E-DA7099AC4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3" t="3473" r="3495" b="3056"/>
            <a:stretch/>
          </p:blipFill>
          <p:spPr>
            <a:xfrm>
              <a:off x="1834316" y="1209550"/>
              <a:ext cx="4028611" cy="5648450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6B8F3353-8DDB-4354-9B57-E6AF9A4CA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" t="2778" r="3494" b="2778"/>
            <a:stretch/>
          </p:blipFill>
          <p:spPr>
            <a:xfrm>
              <a:off x="5862927" y="1209550"/>
              <a:ext cx="3995448" cy="564845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2349C49-10A0-4E90-8835-CA8AC055D491}"/>
              </a:ext>
            </a:extLst>
          </p:cNvPr>
          <p:cNvSpPr/>
          <p:nvPr/>
        </p:nvSpPr>
        <p:spPr>
          <a:xfrm>
            <a:off x="1685925" y="1181100"/>
            <a:ext cx="8172450" cy="56769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802DA55-F643-4344-9B7E-75D8F5869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9" b="20574" l="32103" r="56488">
                        <a14:foregroundMark x1="32998" y1="10146" x2="32998" y2="10146"/>
                        <a14:foregroundMark x1="32103" y1="10833" x2="32103" y2="10833"/>
                        <a14:foregroundMark x1="45078" y1="4972" x2="45078" y2="4972"/>
                        <a14:foregroundMark x1="47148" y1="4487" x2="47148" y2="4487"/>
                        <a14:foregroundMark x1="36801" y1="20574" x2="36801" y2="20574"/>
                        <a14:foregroundMark x1="34116" y1="10873" x2="34116" y2="10873"/>
                        <a14:foregroundMark x1="34508" y1="11075" x2="34508" y2="11075"/>
                        <a14:foregroundMark x1="34732" y1="11681" x2="34732" y2="11681"/>
                        <a14:foregroundMark x1="34843" y1="12773" x2="34843" y2="12773"/>
                        <a14:foregroundMark x1="36186" y1="12490" x2="36186" y2="12490"/>
                        <a14:foregroundMark x1="39150" y1="12126" x2="39150" y2="12126"/>
                        <a14:foregroundMark x1="43568" y1="11399" x2="43568" y2="11399"/>
                        <a14:foregroundMark x1="40045" y1="11681" x2="40045" y2="11681"/>
                        <a14:foregroundMark x1="46365" y1="11035" x2="46365" y2="11035"/>
                        <a14:foregroundMark x1="47427" y1="9863" x2="47427" y2="9863"/>
                        <a14:foregroundMark x1="49553" y1="10348" x2="49553" y2="10348"/>
                        <a14:foregroundMark x1="35570" y1="10307" x2="35570" y2="10307"/>
                        <a14:foregroundMark x1="37752" y1="9135" x2="37752" y2="9135"/>
                        <a14:foregroundMark x1="41051" y1="7842" x2="41051" y2="7842"/>
                        <a14:foregroundMark x1="44575" y1="6346" x2="44575" y2="6346"/>
                        <a14:foregroundMark x1="47036" y1="4850" x2="47036" y2="4850"/>
                        <a14:foregroundMark x1="52908" y1="3759" x2="52908" y2="3759"/>
                        <a14:foregroundMark x1="55145" y1="5740" x2="55145" y2="5740"/>
                        <a14:foregroundMark x1="56488" y1="5538" x2="56488" y2="5538"/>
                        <a14:foregroundMark x1="55201" y1="8569" x2="55201" y2="8569"/>
                        <a14:foregroundMark x1="54306" y1="2829" x2="54306" y2="2829"/>
                        <a14:foregroundMark x1="35347" y1="12692" x2="35347" y2="12692"/>
                        <a14:foregroundMark x1="35626" y1="13379" x2="35626" y2="13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5" t="2051" r="42416" b="78048"/>
          <a:stretch/>
        </p:blipFill>
        <p:spPr>
          <a:xfrm>
            <a:off x="3286270" y="1446262"/>
            <a:ext cx="4971760" cy="5146576"/>
          </a:xfrm>
          <a:prstGeom prst="rect">
            <a:avLst/>
          </a:prstGeom>
        </p:spPr>
      </p:pic>
      <p:sp>
        <p:nvSpPr>
          <p:cNvPr id="8" name="Rectangle: Top Corners Rounded 8">
            <a:hlinkClick r:id="rId6" action="ppaction://hlinksldjump"/>
            <a:extLst>
              <a:ext uri="{FF2B5EF4-FFF2-40B4-BE49-F238E27FC236}">
                <a16:creationId xmlns:a16="http://schemas.microsoft.com/office/drawing/2014/main" id="{2E37CF05-E85E-40B6-83F5-03963E10F8D3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10" name="Rectangle: Top Corners Rounded 7">
            <a:hlinkClick r:id="rId7" action="ppaction://hlinksldjump"/>
            <a:extLst>
              <a:ext uri="{FF2B5EF4-FFF2-40B4-BE49-F238E27FC236}">
                <a16:creationId xmlns:a16="http://schemas.microsoft.com/office/drawing/2014/main" id="{AAA18BB9-DF4E-45C1-8B4D-5439184C1889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6832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It wasn’t spicy. Sam didn’t enjoy it at all!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FA1A58-2FA4-46D1-891C-CDE8F3731817}"/>
              </a:ext>
            </a:extLst>
          </p:cNvPr>
          <p:cNvCxnSpPr>
            <a:cxnSpLocks/>
          </p:cNvCxnSpPr>
          <p:nvPr/>
        </p:nvCxnSpPr>
        <p:spPr>
          <a:xfrm>
            <a:off x="4185920" y="3429000"/>
            <a:ext cx="132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6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What does this mean? Very good or very bad?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FA1A58-2FA4-46D1-891C-CDE8F3731817}"/>
              </a:ext>
            </a:extLst>
          </p:cNvPr>
          <p:cNvCxnSpPr>
            <a:cxnSpLocks/>
          </p:cNvCxnSpPr>
          <p:nvPr/>
        </p:nvCxnSpPr>
        <p:spPr>
          <a:xfrm>
            <a:off x="5008880" y="3134360"/>
            <a:ext cx="579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How about the macaroni with mushrooms? </a:t>
            </a:r>
          </a:p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Was it </a:t>
            </a:r>
            <a:r>
              <a:rPr lang="en-US" altLang="zh-HK" sz="3200" b="1" dirty="0" err="1">
                <a:solidFill>
                  <a:schemeClr val="bg1"/>
                </a:solidFill>
              </a:rPr>
              <a:t>savoury</a:t>
            </a:r>
            <a:r>
              <a:rPr lang="en-US" altLang="zh-HK" sz="3200" b="1" dirty="0">
                <a:solidFill>
                  <a:schemeClr val="bg1"/>
                </a:solidFill>
              </a:rPr>
              <a:t> and tasty?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FA1A58-2FA4-46D1-891C-CDE8F3731817}"/>
              </a:ext>
            </a:extLst>
          </p:cNvPr>
          <p:cNvCxnSpPr>
            <a:cxnSpLocks/>
          </p:cNvCxnSpPr>
          <p:nvPr/>
        </p:nvCxnSpPr>
        <p:spPr>
          <a:xfrm>
            <a:off x="8422640" y="3754120"/>
            <a:ext cx="3454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AB0603-B0D7-4417-B467-43C13AC69DDE}"/>
              </a:ext>
            </a:extLst>
          </p:cNvPr>
          <p:cNvCxnSpPr>
            <a:cxnSpLocks/>
          </p:cNvCxnSpPr>
          <p:nvPr/>
        </p:nvCxnSpPr>
        <p:spPr>
          <a:xfrm>
            <a:off x="3840480" y="4058920"/>
            <a:ext cx="4124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3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Ella says that the mushrooms tasted like water. </a:t>
            </a:r>
          </a:p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Does water have a taste?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AB0603-B0D7-4417-B467-43C13AC69DDE}"/>
              </a:ext>
            </a:extLst>
          </p:cNvPr>
          <p:cNvCxnSpPr>
            <a:cxnSpLocks/>
          </p:cNvCxnSpPr>
          <p:nvPr/>
        </p:nvCxnSpPr>
        <p:spPr>
          <a:xfrm>
            <a:off x="6014720" y="4058920"/>
            <a:ext cx="1950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710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Water is tasteless. When Ella says that the mushrooms taste like water, she means that it is bland!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AB0603-B0D7-4417-B467-43C13AC69DDE}"/>
              </a:ext>
            </a:extLst>
          </p:cNvPr>
          <p:cNvCxnSpPr>
            <a:cxnSpLocks/>
          </p:cNvCxnSpPr>
          <p:nvPr/>
        </p:nvCxnSpPr>
        <p:spPr>
          <a:xfrm>
            <a:off x="6014720" y="4058920"/>
            <a:ext cx="1950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1DF66C5-7964-482D-A0FB-D904040893D0}"/>
              </a:ext>
            </a:extLst>
          </p:cNvPr>
          <p:cNvSpPr/>
          <p:nvPr/>
        </p:nvSpPr>
        <p:spPr>
          <a:xfrm>
            <a:off x="5557520" y="4003040"/>
            <a:ext cx="1452880" cy="224249"/>
          </a:xfrm>
          <a:custGeom>
            <a:avLst/>
            <a:gdLst>
              <a:gd name="connsiteX0" fmla="*/ 1452880 w 1452880"/>
              <a:gd name="connsiteY0" fmla="*/ 111760 h 407912"/>
              <a:gd name="connsiteX1" fmla="*/ 345440 w 1452880"/>
              <a:gd name="connsiteY1" fmla="*/ 406400 h 407912"/>
              <a:gd name="connsiteX2" fmla="*/ 0 w 1452880"/>
              <a:gd name="connsiteY2" fmla="*/ 0 h 407912"/>
              <a:gd name="connsiteX0" fmla="*/ 1452880 w 1452880"/>
              <a:gd name="connsiteY0" fmla="*/ 111760 h 218456"/>
              <a:gd name="connsiteX1" fmla="*/ 812800 w 1452880"/>
              <a:gd name="connsiteY1" fmla="*/ 193040 h 218456"/>
              <a:gd name="connsiteX2" fmla="*/ 0 w 1452880"/>
              <a:gd name="connsiteY2" fmla="*/ 0 h 218456"/>
              <a:gd name="connsiteX0" fmla="*/ 1452880 w 1452880"/>
              <a:gd name="connsiteY0" fmla="*/ 111760 h 206714"/>
              <a:gd name="connsiteX1" fmla="*/ 812800 w 1452880"/>
              <a:gd name="connsiteY1" fmla="*/ 193040 h 206714"/>
              <a:gd name="connsiteX2" fmla="*/ 0 w 1452880"/>
              <a:gd name="connsiteY2" fmla="*/ 0 h 206714"/>
              <a:gd name="connsiteX0" fmla="*/ 1452880 w 1452880"/>
              <a:gd name="connsiteY0" fmla="*/ 111760 h 224249"/>
              <a:gd name="connsiteX1" fmla="*/ 782320 w 1452880"/>
              <a:gd name="connsiteY1" fmla="*/ 223520 h 224249"/>
              <a:gd name="connsiteX2" fmla="*/ 0 w 1452880"/>
              <a:gd name="connsiteY2" fmla="*/ 0 h 2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880" h="224249">
                <a:moveTo>
                  <a:pt x="1452880" y="111760"/>
                </a:moveTo>
                <a:cubicBezTo>
                  <a:pt x="1020233" y="268393"/>
                  <a:pt x="1136227" y="211667"/>
                  <a:pt x="782320" y="223520"/>
                </a:cubicBezTo>
                <a:cubicBezTo>
                  <a:pt x="540173" y="204893"/>
                  <a:pt x="51646" y="193886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2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Dad is sorry to hear that they had a bad meal at the restaurant. What does he want to cook for them?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AB0603-B0D7-4417-B467-43C13AC69DDE}"/>
              </a:ext>
            </a:extLst>
          </p:cNvPr>
          <p:cNvCxnSpPr>
            <a:cxnSpLocks/>
          </p:cNvCxnSpPr>
          <p:nvPr/>
        </p:nvCxnSpPr>
        <p:spPr>
          <a:xfrm>
            <a:off x="3860800" y="4688840"/>
            <a:ext cx="25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49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Do Sam and Ella want to eat it?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278059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Now, they know that Dad is the best cook! He makes the best food.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3875973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It’s yummier than food at the restaurant. </a:t>
            </a:r>
          </a:p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How do Sam and Ella feel at the end of the story?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0A0C2A-C0CF-4DC0-9E73-C82664D60E38}"/>
              </a:ext>
            </a:extLst>
          </p:cNvPr>
          <p:cNvCxnSpPr>
            <a:cxnSpLocks/>
          </p:cNvCxnSpPr>
          <p:nvPr/>
        </p:nvCxnSpPr>
        <p:spPr>
          <a:xfrm>
            <a:off x="3769360" y="5633720"/>
            <a:ext cx="147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5709DC-766C-4F89-B222-DE62EBCB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95" y="1410186"/>
            <a:ext cx="6958009" cy="5098882"/>
          </a:xfrm>
          <a:prstGeom prst="rect">
            <a:avLst/>
          </a:prstGeom>
        </p:spPr>
      </p:pic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Sam and Ella feel lucky to have Dad cook for them every day.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sp>
        <p:nvSpPr>
          <p:cNvPr id="7" name="Rectangle: Top Corners Rounded 3">
            <a:hlinkClick r:id="rId3" action="ppaction://hlinksldjump"/>
            <a:extLst>
              <a:ext uri="{FF2B5EF4-FFF2-40B4-BE49-F238E27FC236}">
                <a16:creationId xmlns:a16="http://schemas.microsoft.com/office/drawing/2014/main" id="{AAE4F4FE-AC8C-4A9E-AB28-FB1459FD3016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  <p:sp>
        <p:nvSpPr>
          <p:cNvPr id="8" name="Rectangle: Top Corners Rounded 4">
            <a:hlinkClick r:id="rId4" action="ppaction://hlinksldjump"/>
            <a:extLst>
              <a:ext uri="{FF2B5EF4-FFF2-40B4-BE49-F238E27FC236}">
                <a16:creationId xmlns:a16="http://schemas.microsoft.com/office/drawing/2014/main" id="{075AECC0-C769-4CC8-BCA9-2E4954C254EB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45097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A play has a different format from a story.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92ABA-D1C4-4724-A855-0E8B2BDB0C9F}"/>
              </a:ext>
            </a:extLst>
          </p:cNvPr>
          <p:cNvGrpSpPr/>
          <p:nvPr/>
        </p:nvGrpSpPr>
        <p:grpSpPr>
          <a:xfrm>
            <a:off x="1834316" y="1209550"/>
            <a:ext cx="8024059" cy="5648450"/>
            <a:chOff x="1834316" y="1209550"/>
            <a:chExt cx="8024059" cy="5648450"/>
          </a:xfrm>
        </p:grpSpPr>
        <p:pic>
          <p:nvPicPr>
            <p:cNvPr id="4" name="Picture 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4EDB0A0E-77E0-4136-844E-DA7099AC4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3" t="3473" r="3495" b="3056"/>
            <a:stretch/>
          </p:blipFill>
          <p:spPr>
            <a:xfrm>
              <a:off x="1834316" y="1209550"/>
              <a:ext cx="4028611" cy="5648450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6B8F3353-8DDB-4354-9B57-E6AF9A4CA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" t="2778" r="3494" b="2778"/>
            <a:stretch/>
          </p:blipFill>
          <p:spPr>
            <a:xfrm>
              <a:off x="5862927" y="1209550"/>
              <a:ext cx="3995448" cy="5648450"/>
            </a:xfrm>
            <a:prstGeom prst="rect">
              <a:avLst/>
            </a:prstGeom>
          </p:spPr>
        </p:pic>
      </p:grpSp>
      <p:sp>
        <p:nvSpPr>
          <p:cNvPr id="11" name="Rectangle: Top Corners Rounded 8">
            <a:hlinkClick r:id="rId4" action="ppaction://hlinksldjump"/>
            <a:extLst>
              <a:ext uri="{FF2B5EF4-FFF2-40B4-BE49-F238E27FC236}">
                <a16:creationId xmlns:a16="http://schemas.microsoft.com/office/drawing/2014/main" id="{BC976658-DC1F-4B8A-8DD1-DBC0A4AB955A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12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196D00E3-FDFE-481C-BF80-130887713F77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19168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67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It is divided into different scenes.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92ABA-D1C4-4724-A855-0E8B2BDB0C9F}"/>
              </a:ext>
            </a:extLst>
          </p:cNvPr>
          <p:cNvGrpSpPr/>
          <p:nvPr/>
        </p:nvGrpSpPr>
        <p:grpSpPr>
          <a:xfrm>
            <a:off x="1834316" y="1209550"/>
            <a:ext cx="8024059" cy="5648450"/>
            <a:chOff x="1834316" y="1209550"/>
            <a:chExt cx="8024059" cy="5648450"/>
          </a:xfrm>
        </p:grpSpPr>
        <p:pic>
          <p:nvPicPr>
            <p:cNvPr id="4" name="Picture 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4EDB0A0E-77E0-4136-844E-DA7099AC4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3" t="3473" r="3495" b="3056"/>
            <a:stretch/>
          </p:blipFill>
          <p:spPr>
            <a:xfrm>
              <a:off x="1834316" y="1209550"/>
              <a:ext cx="4028611" cy="5648450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6B8F3353-8DDB-4354-9B57-E6AF9A4CA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" t="2778" r="3494" b="2778"/>
            <a:stretch/>
          </p:blipFill>
          <p:spPr>
            <a:xfrm>
              <a:off x="5862927" y="1209550"/>
              <a:ext cx="3995448" cy="564845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78A027-5BBB-4C5D-9EDA-6D3A86EA63C9}"/>
              </a:ext>
            </a:extLst>
          </p:cNvPr>
          <p:cNvSpPr/>
          <p:nvPr/>
        </p:nvSpPr>
        <p:spPr>
          <a:xfrm>
            <a:off x="1685925" y="1181100"/>
            <a:ext cx="8172450" cy="56769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BAAB2-D5E2-4757-8E80-309844E4D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4" b="89362" l="5159" r="93254">
                        <a14:foregroundMark x1="5357" y1="52766" x2="5357" y2="52766"/>
                        <a14:foregroundMark x1="93452" y1="48511" x2="93452" y2="48511"/>
                        <a14:foregroundMark x1="90278" y1="89787" x2="90278" y2="89787"/>
                        <a14:foregroundMark x1="33929" y1="47234" x2="33929" y2="47234"/>
                        <a14:foregroundMark x1="33135" y1="45957" x2="33135" y2="45957"/>
                        <a14:foregroundMark x1="23214" y1="44681" x2="23214" y2="44681"/>
                        <a14:foregroundMark x1="40079" y1="45106" x2="40079" y2="45106"/>
                        <a14:foregroundMark x1="42460" y1="50213" x2="42460" y2="50213"/>
                        <a14:foregroundMark x1="48214" y1="51064" x2="48214" y2="51064"/>
                        <a14:foregroundMark x1="51786" y1="50213" x2="51786" y2="50213"/>
                        <a14:foregroundMark x1="55357" y1="52766" x2="55357" y2="52766"/>
                        <a14:foregroundMark x1="65675" y1="49362" x2="65675" y2="49362"/>
                        <a14:foregroundMark x1="74405" y1="62979" x2="74405" y2="62979"/>
                        <a14:foregroundMark x1="9325" y1="7234" x2="9325" y2="72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592" y="1775489"/>
            <a:ext cx="1536065" cy="716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8B007-9A0A-4CAA-80CE-3AE860BD56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36" b="93304" l="3320" r="98548">
                        <a14:foregroundMark x1="7261" y1="50000" x2="7261" y2="50000"/>
                        <a14:foregroundMark x1="89212" y1="16071" x2="89212" y2="16071"/>
                        <a14:foregroundMark x1="94398" y1="39286" x2="94398" y2="39286"/>
                        <a14:foregroundMark x1="98755" y1="59375" x2="98755" y2="59375"/>
                        <a14:foregroundMark x1="91079" y1="8482" x2="91079" y2="8482"/>
                        <a14:foregroundMark x1="3320" y1="40179" x2="3320" y2="40179"/>
                        <a14:foregroundMark x1="10788" y1="93304" x2="10788" y2="93304"/>
                        <a14:foregroundMark x1="34647" y1="50000" x2="34647" y2="50000"/>
                        <a14:foregroundMark x1="24689" y1="58482" x2="24689" y2="58482"/>
                        <a14:foregroundMark x1="32988" y1="43304" x2="32988" y2="43304"/>
                        <a14:foregroundMark x1="34647" y1="41518" x2="34647" y2="41518"/>
                        <a14:foregroundMark x1="41494" y1="59375" x2="41494" y2="59375"/>
                        <a14:foregroundMark x1="36929" y1="58482" x2="36929" y2="58482"/>
                        <a14:foregroundMark x1="40249" y1="49554" x2="40249" y2="49554"/>
                        <a14:foregroundMark x1="46266" y1="46429" x2="46266" y2="46429"/>
                        <a14:foregroundMark x1="50000" y1="47321" x2="50000" y2="47321"/>
                        <a14:foregroundMark x1="52490" y1="45089" x2="52490" y2="45089"/>
                        <a14:foregroundMark x1="57676" y1="46875" x2="57676" y2="46875"/>
                        <a14:foregroundMark x1="56639" y1="48214" x2="56639" y2="48214"/>
                        <a14:foregroundMark x1="69295" y1="50000" x2="69295" y2="50000"/>
                        <a14:foregroundMark x1="82158" y1="41964" x2="82158" y2="419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592" y="3900452"/>
            <a:ext cx="1469015" cy="682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6618B8-D21E-46E3-B998-9C8CF51A7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86" b="91617" l="5383" r="95652">
                        <a14:foregroundMark x1="18012" y1="36527" x2="18012" y2="36527"/>
                        <a14:foregroundMark x1="52588" y1="24551" x2="52588" y2="24551"/>
                        <a14:foregroundMark x1="40166" y1="49102" x2="40166" y2="49102"/>
                        <a14:foregroundMark x1="45963" y1="47305" x2="45963" y2="47305"/>
                        <a14:foregroundMark x1="49068" y1="54491" x2="49068" y2="54491"/>
                        <a14:foregroundMark x1="56315" y1="53293" x2="56315" y2="53293"/>
                        <a14:foregroundMark x1="68530" y1="62275" x2="68530" y2="62275"/>
                        <a14:foregroundMark x1="79296" y1="55689" x2="79296" y2="55689"/>
                        <a14:foregroundMark x1="25466" y1="53892" x2="25466" y2="53892"/>
                        <a14:foregroundMark x1="24845" y1="40719" x2="24845" y2="40719"/>
                        <a14:foregroundMark x1="18219" y1="69461" x2="18219" y2="69461"/>
                        <a14:foregroundMark x1="12215" y1="44910" x2="12215" y2="44910"/>
                        <a14:foregroundMark x1="11387" y1="69461" x2="11387" y2="69461"/>
                        <a14:foregroundMark x1="10145" y1="32934" x2="10145" y2="32934"/>
                        <a14:foregroundMark x1="14079" y1="73653" x2="14079" y2="73653"/>
                        <a14:foregroundMark x1="15321" y1="32934" x2="15321" y2="32934"/>
                        <a14:foregroundMark x1="11180" y1="41317" x2="11180" y2="41317"/>
                        <a14:foregroundMark x1="15321" y1="58683" x2="15321" y2="58683"/>
                        <a14:foregroundMark x1="10559" y1="43713" x2="10559" y2="43713"/>
                        <a14:foregroundMark x1="12008" y1="69461" x2="12008" y2="69461"/>
                        <a14:foregroundMark x1="12008" y1="87425" x2="12008" y2="87425"/>
                        <a14:foregroundMark x1="25259" y1="84431" x2="25259" y2="84431"/>
                        <a14:foregroundMark x1="30435" y1="84431" x2="30435" y2="84431"/>
                        <a14:foregroundMark x1="43892" y1="73054" x2="43892" y2="73054"/>
                        <a14:foregroundMark x1="51967" y1="80838" x2="51967" y2="80838"/>
                        <a14:foregroundMark x1="59627" y1="80838" x2="59627" y2="80838"/>
                        <a14:foregroundMark x1="67702" y1="80838" x2="67702" y2="80838"/>
                        <a14:foregroundMark x1="72257" y1="80838" x2="72257" y2="80838"/>
                        <a14:foregroundMark x1="74327" y1="79641" x2="74327" y2="79641"/>
                        <a14:foregroundMark x1="74327" y1="79641" x2="74327" y2="79641"/>
                        <a14:foregroundMark x1="74741" y1="79641" x2="74741" y2="79641"/>
                        <a14:foregroundMark x1="74741" y1="79641" x2="74741" y2="79641"/>
                        <a14:foregroundMark x1="77226" y1="79042" x2="77226" y2="79042"/>
                        <a14:foregroundMark x1="82609" y1="79042" x2="82609" y2="79042"/>
                        <a14:foregroundMark x1="87992" y1="76647" x2="87992" y2="76647"/>
                        <a14:foregroundMark x1="89855" y1="74850" x2="89855" y2="74850"/>
                        <a14:foregroundMark x1="91718" y1="49701" x2="91718" y2="49701"/>
                        <a14:foregroundMark x1="91925" y1="40719" x2="91925" y2="40719"/>
                        <a14:foregroundMark x1="90683" y1="28144" x2="90683" y2="28144"/>
                        <a14:foregroundMark x1="86542" y1="24551" x2="86542" y2="24551"/>
                        <a14:foregroundMark x1="80745" y1="24551" x2="80745" y2="24551"/>
                        <a14:foregroundMark x1="77226" y1="38922" x2="77226" y2="38922"/>
                        <a14:foregroundMark x1="75569" y1="34132" x2="75569" y2="34132"/>
                        <a14:foregroundMark x1="68944" y1="19760" x2="68944" y2="19760"/>
                        <a14:foregroundMark x1="79917" y1="24551" x2="79917" y2="24551"/>
                        <a14:foregroundMark x1="92547" y1="43713" x2="92547" y2="43713"/>
                        <a14:foregroundMark x1="85300" y1="53892" x2="85300" y2="53892"/>
                        <a14:foregroundMark x1="85300" y1="35329" x2="85300" y2="35329"/>
                        <a14:foregroundMark x1="93582" y1="53892" x2="93582" y2="53892"/>
                        <a14:foregroundMark x1="92754" y1="69461" x2="92754" y2="69461"/>
                        <a14:foregroundMark x1="94824" y1="68862" x2="95652" y2="64072"/>
                        <a14:foregroundMark x1="84679" y1="54491" x2="84679" y2="54491"/>
                        <a14:foregroundMark x1="95031" y1="74850" x2="95031" y2="74850"/>
                        <a14:foregroundMark x1="94824" y1="69461" x2="94824" y2="69461"/>
                        <a14:foregroundMark x1="96273" y1="66467" x2="96273" y2="66467"/>
                        <a14:foregroundMark x1="95445" y1="49701" x2="95445" y2="49701"/>
                        <a14:foregroundMark x1="93168" y1="8383" x2="93168" y2="8383"/>
                        <a14:foregroundMark x1="95859" y1="23952" x2="95859" y2="23952"/>
                        <a14:foregroundMark x1="89027" y1="45509" x2="89027" y2="45509"/>
                        <a14:foregroundMark x1="88406" y1="68862" x2="88406" y2="68862"/>
                        <a14:foregroundMark x1="79503" y1="79042" x2="79503" y2="79042"/>
                        <a14:foregroundMark x1="36025" y1="74850" x2="36025" y2="74850"/>
                        <a14:foregroundMark x1="34369" y1="84431" x2="34369" y2="84431"/>
                        <a14:foregroundMark x1="39545" y1="91617" x2="39545" y2="91617"/>
                        <a14:foregroundMark x1="17391" y1="70659" x2="17391" y2="70659"/>
                        <a14:foregroundMark x1="17184" y1="73653" x2="17184" y2="73653"/>
                        <a14:foregroundMark x1="14907" y1="85629" x2="14907" y2="85629"/>
                        <a14:foregroundMark x1="9731" y1="83234" x2="9731" y2="83234"/>
                        <a14:foregroundMark x1="9317" y1="49701" x2="9317" y2="49701"/>
                        <a14:foregroundMark x1="9317" y1="20359" x2="9317" y2="20359"/>
                        <a14:foregroundMark x1="5590" y1="28144" x2="5590" y2="28144"/>
                        <a14:foregroundMark x1="7867" y1="26347" x2="7867" y2="26347"/>
                        <a14:foregroundMark x1="8282" y1="28144" x2="8282" y2="28144"/>
                        <a14:foregroundMark x1="8282" y1="28144" x2="8282" y2="28144"/>
                        <a14:foregroundMark x1="8282" y1="28144" x2="8282" y2="28144"/>
                        <a14:foregroundMark x1="8282" y1="28144" x2="8282" y2="28144"/>
                        <a14:foregroundMark x1="8282" y1="28743" x2="8282" y2="28743"/>
                        <a14:foregroundMark x1="8282" y1="28743" x2="8282" y2="28743"/>
                        <a14:foregroundMark x1="6832" y1="45509" x2="6832" y2="45509"/>
                        <a14:foregroundMark x1="6832" y1="53892" x2="6832" y2="53892"/>
                        <a14:foregroundMark x1="9317" y1="80838" x2="9317" y2="80838"/>
                        <a14:foregroundMark x1="9317" y1="80838" x2="9317" y2="80838"/>
                        <a14:foregroundMark x1="15114" y1="54491" x2="15114" y2="54491"/>
                        <a14:foregroundMark x1="15114" y1="53293" x2="15114" y2="53293"/>
                        <a14:foregroundMark x1="13043" y1="51497" x2="13043" y2="51497"/>
                        <a14:foregroundMark x1="9110" y1="62874" x2="9317" y2="66467"/>
                        <a14:foregroundMark x1="19462" y1="68263" x2="19462" y2="68263"/>
                        <a14:foregroundMark x1="24845" y1="32335" x2="24845" y2="32335"/>
                        <a14:foregroundMark x1="25259" y1="31737" x2="25259" y2="31737"/>
                        <a14:foregroundMark x1="35818" y1="34731" x2="35818" y2="34731"/>
                        <a14:foregroundMark x1="43271" y1="35329" x2="43271" y2="35329"/>
                        <a14:foregroundMark x1="51553" y1="38922" x2="51553" y2="38922"/>
                        <a14:foregroundMark x1="55694" y1="43114" x2="55694" y2="43114"/>
                        <a14:foregroundMark x1="60663" y1="39521" x2="60663" y2="39521"/>
                        <a14:foregroundMark x1="68116" y1="25749" x2="68116" y2="25749"/>
                        <a14:foregroundMark x1="69979" y1="23353" x2="69979" y2="23353"/>
                        <a14:foregroundMark x1="77433" y1="23952" x2="77433" y2="23952"/>
                        <a14:foregroundMark x1="79296" y1="25749" x2="79296" y2="25749"/>
                        <a14:foregroundMark x1="82402" y1="46707" x2="83023" y2="51497"/>
                        <a14:foregroundMark x1="83851" y1="59880" x2="83851" y2="59880"/>
                        <a14:foregroundMark x1="91718" y1="66467" x2="91718" y2="66467"/>
                        <a14:foregroundMark x1="91925" y1="66467" x2="91925" y2="66467"/>
                        <a14:foregroundMark x1="91097" y1="47305" x2="91097" y2="47305"/>
                        <a14:foregroundMark x1="90683" y1="44910" x2="90683" y2="44910"/>
                        <a14:foregroundMark x1="90683" y1="32934" x2="90683" y2="32934"/>
                        <a14:foregroundMark x1="91304" y1="24551" x2="91304" y2="24551"/>
                        <a14:foregroundMark x1="91718" y1="19760" x2="91718" y2="19760"/>
                        <a14:foregroundMark x1="92133" y1="27545" x2="92547" y2="30539"/>
                        <a14:foregroundMark x1="93375" y1="50898" x2="93375" y2="50898"/>
                        <a14:foregroundMark x1="94203" y1="54491" x2="94203" y2="54491"/>
                        <a14:foregroundMark x1="95652" y1="36527" x2="95652" y2="36527"/>
                        <a14:foregroundMark x1="94824" y1="35329" x2="94824" y2="35329"/>
                        <a14:foregroundMark x1="94410" y1="35329" x2="94410" y2="353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7593" y="5393963"/>
            <a:ext cx="1472062" cy="508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BE28A3-ECFB-4A0D-9DC7-AE1EA47FCE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22" b="90863" l="2905" r="98133">
                        <a14:foregroundMark x1="93776" y1="40102" x2="93776" y2="40102"/>
                        <a14:foregroundMark x1="98133" y1="25888" x2="98133" y2="25888"/>
                        <a14:foregroundMark x1="7676" y1="9137" x2="7676" y2="9137"/>
                        <a14:foregroundMark x1="3112" y1="62437" x2="3112" y2="62437"/>
                        <a14:foregroundMark x1="95228" y1="90863" x2="95228" y2="90863"/>
                        <a14:foregroundMark x1="68465" y1="49239" x2="68465" y2="49239"/>
                        <a14:foregroundMark x1="57884" y1="47208" x2="57884" y2="47208"/>
                        <a14:foregroundMark x1="77386" y1="59898" x2="77386" y2="59898"/>
                        <a14:foregroundMark x1="49378" y1="50761" x2="49378" y2="50761"/>
                        <a14:foregroundMark x1="45436" y1="46193" x2="45436" y2="46193"/>
                        <a14:foregroundMark x1="40249" y1="44162" x2="40249" y2="44162"/>
                        <a14:foregroundMark x1="33195" y1="40609" x2="33195" y2="40609"/>
                        <a14:foregroundMark x1="25519" y1="45178" x2="25519" y2="45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3792" y="3641394"/>
            <a:ext cx="1469015" cy="600406"/>
          </a:xfrm>
          <a:prstGeom prst="rect">
            <a:avLst/>
          </a:prstGeom>
        </p:spPr>
      </p:pic>
      <p:sp>
        <p:nvSpPr>
          <p:cNvPr id="17" name="Rectangle: Top Corners Rounded 8">
            <a:hlinkClick r:id="rId12" action="ppaction://hlinksldjump"/>
            <a:extLst>
              <a:ext uri="{FF2B5EF4-FFF2-40B4-BE49-F238E27FC236}">
                <a16:creationId xmlns:a16="http://schemas.microsoft.com/office/drawing/2014/main" id="{D294D280-28E0-4D41-B91A-BC8A5E34FCB2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18" name="Rectangle: Top Corners Rounded 7">
            <a:hlinkClick r:id="rId13" action="ppaction://hlinksldjump"/>
            <a:extLst>
              <a:ext uri="{FF2B5EF4-FFF2-40B4-BE49-F238E27FC236}">
                <a16:creationId xmlns:a16="http://schemas.microsoft.com/office/drawing/2014/main" id="{AA69FC80-E9AE-49D5-94F3-E907C664BDBA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1179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In this play, there are four scenes.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92ABA-D1C4-4724-A855-0E8B2BDB0C9F}"/>
              </a:ext>
            </a:extLst>
          </p:cNvPr>
          <p:cNvGrpSpPr/>
          <p:nvPr/>
        </p:nvGrpSpPr>
        <p:grpSpPr>
          <a:xfrm>
            <a:off x="1834316" y="1209550"/>
            <a:ext cx="8024059" cy="5648450"/>
            <a:chOff x="1834316" y="1209550"/>
            <a:chExt cx="8024059" cy="5648450"/>
          </a:xfrm>
        </p:grpSpPr>
        <p:pic>
          <p:nvPicPr>
            <p:cNvPr id="4" name="Picture 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4EDB0A0E-77E0-4136-844E-DA7099AC4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3" t="3473" r="3495" b="3056"/>
            <a:stretch/>
          </p:blipFill>
          <p:spPr>
            <a:xfrm>
              <a:off x="1834316" y="1209550"/>
              <a:ext cx="4028611" cy="5648450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6B8F3353-8DDB-4354-9B57-E6AF9A4CA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" t="2778" r="3494" b="2778"/>
            <a:stretch/>
          </p:blipFill>
          <p:spPr>
            <a:xfrm>
              <a:off x="5862927" y="1209550"/>
              <a:ext cx="3995448" cy="56484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DCBAAB2-D5E2-4757-8E80-309844E4D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4" b="89362" l="5159" r="93254">
                        <a14:foregroundMark x1="5357" y1="52766" x2="5357" y2="52766"/>
                        <a14:foregroundMark x1="93452" y1="48511" x2="93452" y2="48511"/>
                        <a14:foregroundMark x1="90278" y1="89787" x2="90278" y2="89787"/>
                        <a14:foregroundMark x1="33929" y1="47234" x2="33929" y2="47234"/>
                        <a14:foregroundMark x1="33135" y1="45957" x2="33135" y2="45957"/>
                        <a14:foregroundMark x1="23214" y1="44681" x2="23214" y2="44681"/>
                        <a14:foregroundMark x1="40079" y1="45106" x2="40079" y2="45106"/>
                        <a14:foregroundMark x1="42460" y1="50213" x2="42460" y2="50213"/>
                        <a14:foregroundMark x1="48214" y1="51064" x2="48214" y2="51064"/>
                        <a14:foregroundMark x1="51786" y1="50213" x2="51786" y2="50213"/>
                        <a14:foregroundMark x1="55357" y1="52766" x2="55357" y2="52766"/>
                        <a14:foregroundMark x1="65675" y1="49362" x2="65675" y2="49362"/>
                        <a14:foregroundMark x1="74405" y1="62979" x2="74405" y2="62979"/>
                        <a14:foregroundMark x1="9325" y1="7234" x2="9325" y2="72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592" y="1775489"/>
            <a:ext cx="1536065" cy="716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8B007-9A0A-4CAA-80CE-3AE860BD56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36" b="93304" l="3320" r="98548">
                        <a14:foregroundMark x1="7261" y1="50000" x2="7261" y2="50000"/>
                        <a14:foregroundMark x1="89212" y1="16071" x2="89212" y2="16071"/>
                        <a14:foregroundMark x1="94398" y1="39286" x2="94398" y2="39286"/>
                        <a14:foregroundMark x1="98755" y1="59375" x2="98755" y2="59375"/>
                        <a14:foregroundMark x1="91079" y1="8482" x2="91079" y2="8482"/>
                        <a14:foregroundMark x1="3320" y1="40179" x2="3320" y2="40179"/>
                        <a14:foregroundMark x1="10788" y1="93304" x2="10788" y2="93304"/>
                        <a14:foregroundMark x1="34647" y1="50000" x2="34647" y2="50000"/>
                        <a14:foregroundMark x1="24689" y1="58482" x2="24689" y2="58482"/>
                        <a14:foregroundMark x1="32988" y1="43304" x2="32988" y2="43304"/>
                        <a14:foregroundMark x1="34647" y1="41518" x2="34647" y2="41518"/>
                        <a14:foregroundMark x1="41494" y1="59375" x2="41494" y2="59375"/>
                        <a14:foregroundMark x1="36929" y1="58482" x2="36929" y2="58482"/>
                        <a14:foregroundMark x1="40249" y1="49554" x2="40249" y2="49554"/>
                        <a14:foregroundMark x1="46266" y1="46429" x2="46266" y2="46429"/>
                        <a14:foregroundMark x1="50000" y1="47321" x2="50000" y2="47321"/>
                        <a14:foregroundMark x1="52490" y1="45089" x2="52490" y2="45089"/>
                        <a14:foregroundMark x1="57676" y1="46875" x2="57676" y2="46875"/>
                        <a14:foregroundMark x1="56639" y1="48214" x2="56639" y2="48214"/>
                        <a14:foregroundMark x1="69295" y1="50000" x2="69295" y2="50000"/>
                        <a14:foregroundMark x1="82158" y1="41964" x2="82158" y2="419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592" y="3900452"/>
            <a:ext cx="1469015" cy="682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6618B8-D21E-46E3-B998-9C8CF51A7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86" b="91617" l="5383" r="95652">
                        <a14:foregroundMark x1="18012" y1="36527" x2="18012" y2="36527"/>
                        <a14:foregroundMark x1="52588" y1="24551" x2="52588" y2="24551"/>
                        <a14:foregroundMark x1="40166" y1="49102" x2="40166" y2="49102"/>
                        <a14:foregroundMark x1="45963" y1="47305" x2="45963" y2="47305"/>
                        <a14:foregroundMark x1="49068" y1="54491" x2="49068" y2="54491"/>
                        <a14:foregroundMark x1="56315" y1="53293" x2="56315" y2="53293"/>
                        <a14:foregroundMark x1="68530" y1="62275" x2="68530" y2="62275"/>
                        <a14:foregroundMark x1="79296" y1="55689" x2="79296" y2="55689"/>
                        <a14:foregroundMark x1="25466" y1="53892" x2="25466" y2="53892"/>
                        <a14:foregroundMark x1="24845" y1="40719" x2="24845" y2="40719"/>
                        <a14:foregroundMark x1="18219" y1="69461" x2="18219" y2="69461"/>
                        <a14:foregroundMark x1="12215" y1="44910" x2="12215" y2="44910"/>
                        <a14:foregroundMark x1="11387" y1="69461" x2="11387" y2="69461"/>
                        <a14:foregroundMark x1="10145" y1="32934" x2="10145" y2="32934"/>
                        <a14:foregroundMark x1="14079" y1="73653" x2="14079" y2="73653"/>
                        <a14:foregroundMark x1="15321" y1="32934" x2="15321" y2="32934"/>
                        <a14:foregroundMark x1="11180" y1="41317" x2="11180" y2="41317"/>
                        <a14:foregroundMark x1="15321" y1="58683" x2="15321" y2="58683"/>
                        <a14:foregroundMark x1="10559" y1="43713" x2="10559" y2="43713"/>
                        <a14:foregroundMark x1="12008" y1="69461" x2="12008" y2="69461"/>
                        <a14:foregroundMark x1="12008" y1="87425" x2="12008" y2="87425"/>
                        <a14:foregroundMark x1="25259" y1="84431" x2="25259" y2="84431"/>
                        <a14:foregroundMark x1="30435" y1="84431" x2="30435" y2="84431"/>
                        <a14:foregroundMark x1="43892" y1="73054" x2="43892" y2="73054"/>
                        <a14:foregroundMark x1="51967" y1="80838" x2="51967" y2="80838"/>
                        <a14:foregroundMark x1="59627" y1="80838" x2="59627" y2="80838"/>
                        <a14:foregroundMark x1="67702" y1="80838" x2="67702" y2="80838"/>
                        <a14:foregroundMark x1="72257" y1="80838" x2="72257" y2="80838"/>
                        <a14:foregroundMark x1="74327" y1="79641" x2="74327" y2="79641"/>
                        <a14:foregroundMark x1="74327" y1="79641" x2="74327" y2="79641"/>
                        <a14:foregroundMark x1="74741" y1="79641" x2="74741" y2="79641"/>
                        <a14:foregroundMark x1="74741" y1="79641" x2="74741" y2="79641"/>
                        <a14:foregroundMark x1="77226" y1="79042" x2="77226" y2="79042"/>
                        <a14:foregroundMark x1="82609" y1="79042" x2="82609" y2="79042"/>
                        <a14:foregroundMark x1="87992" y1="76647" x2="87992" y2="76647"/>
                        <a14:foregroundMark x1="89855" y1="74850" x2="89855" y2="74850"/>
                        <a14:foregroundMark x1="91718" y1="49701" x2="91718" y2="49701"/>
                        <a14:foregroundMark x1="91925" y1="40719" x2="91925" y2="40719"/>
                        <a14:foregroundMark x1="90683" y1="28144" x2="90683" y2="28144"/>
                        <a14:foregroundMark x1="86542" y1="24551" x2="86542" y2="24551"/>
                        <a14:foregroundMark x1="80745" y1="24551" x2="80745" y2="24551"/>
                        <a14:foregroundMark x1="77226" y1="38922" x2="77226" y2="38922"/>
                        <a14:foregroundMark x1="75569" y1="34132" x2="75569" y2="34132"/>
                        <a14:foregroundMark x1="68944" y1="19760" x2="68944" y2="19760"/>
                        <a14:foregroundMark x1="79917" y1="24551" x2="79917" y2="24551"/>
                        <a14:foregroundMark x1="92547" y1="43713" x2="92547" y2="43713"/>
                        <a14:foregroundMark x1="85300" y1="53892" x2="85300" y2="53892"/>
                        <a14:foregroundMark x1="85300" y1="35329" x2="85300" y2="35329"/>
                        <a14:foregroundMark x1="93582" y1="53892" x2="93582" y2="53892"/>
                        <a14:foregroundMark x1="92754" y1="69461" x2="92754" y2="69461"/>
                        <a14:foregroundMark x1="94824" y1="68862" x2="95652" y2="64072"/>
                        <a14:foregroundMark x1="84679" y1="54491" x2="84679" y2="54491"/>
                        <a14:foregroundMark x1="95031" y1="74850" x2="95031" y2="74850"/>
                        <a14:foregroundMark x1="94824" y1="69461" x2="94824" y2="69461"/>
                        <a14:foregroundMark x1="96273" y1="66467" x2="96273" y2="66467"/>
                        <a14:foregroundMark x1="95445" y1="49701" x2="95445" y2="49701"/>
                        <a14:foregroundMark x1="93168" y1="8383" x2="93168" y2="8383"/>
                        <a14:foregroundMark x1="95859" y1="23952" x2="95859" y2="23952"/>
                        <a14:foregroundMark x1="89027" y1="45509" x2="89027" y2="45509"/>
                        <a14:foregroundMark x1="88406" y1="68862" x2="88406" y2="68862"/>
                        <a14:foregroundMark x1="79503" y1="79042" x2="79503" y2="79042"/>
                        <a14:foregroundMark x1="36025" y1="74850" x2="36025" y2="74850"/>
                        <a14:foregroundMark x1="34369" y1="84431" x2="34369" y2="84431"/>
                        <a14:foregroundMark x1="39545" y1="91617" x2="39545" y2="91617"/>
                        <a14:foregroundMark x1="17391" y1="70659" x2="17391" y2="70659"/>
                        <a14:foregroundMark x1="17184" y1="73653" x2="17184" y2="73653"/>
                        <a14:foregroundMark x1="14907" y1="85629" x2="14907" y2="85629"/>
                        <a14:foregroundMark x1="9731" y1="83234" x2="9731" y2="83234"/>
                        <a14:foregroundMark x1="9317" y1="49701" x2="9317" y2="49701"/>
                        <a14:foregroundMark x1="9317" y1="20359" x2="9317" y2="20359"/>
                        <a14:foregroundMark x1="5590" y1="28144" x2="5590" y2="28144"/>
                        <a14:foregroundMark x1="7867" y1="26347" x2="7867" y2="26347"/>
                        <a14:foregroundMark x1="8282" y1="28144" x2="8282" y2="28144"/>
                        <a14:foregroundMark x1="8282" y1="28144" x2="8282" y2="28144"/>
                        <a14:foregroundMark x1="8282" y1="28144" x2="8282" y2="28144"/>
                        <a14:foregroundMark x1="8282" y1="28144" x2="8282" y2="28144"/>
                        <a14:foregroundMark x1="8282" y1="28743" x2="8282" y2="28743"/>
                        <a14:foregroundMark x1="8282" y1="28743" x2="8282" y2="28743"/>
                        <a14:foregroundMark x1="6832" y1="45509" x2="6832" y2="45509"/>
                        <a14:foregroundMark x1="6832" y1="53892" x2="6832" y2="53892"/>
                        <a14:foregroundMark x1="9317" y1="80838" x2="9317" y2="80838"/>
                        <a14:foregroundMark x1="9317" y1="80838" x2="9317" y2="80838"/>
                        <a14:foregroundMark x1="15114" y1="54491" x2="15114" y2="54491"/>
                        <a14:foregroundMark x1="15114" y1="53293" x2="15114" y2="53293"/>
                        <a14:foregroundMark x1="13043" y1="51497" x2="13043" y2="51497"/>
                        <a14:foregroundMark x1="9110" y1="62874" x2="9317" y2="66467"/>
                        <a14:foregroundMark x1="19462" y1="68263" x2="19462" y2="68263"/>
                        <a14:foregroundMark x1="24845" y1="32335" x2="24845" y2="32335"/>
                        <a14:foregroundMark x1="25259" y1="31737" x2="25259" y2="31737"/>
                        <a14:foregroundMark x1="35818" y1="34731" x2="35818" y2="34731"/>
                        <a14:foregroundMark x1="43271" y1="35329" x2="43271" y2="35329"/>
                        <a14:foregroundMark x1="51553" y1="38922" x2="51553" y2="38922"/>
                        <a14:foregroundMark x1="55694" y1="43114" x2="55694" y2="43114"/>
                        <a14:foregroundMark x1="60663" y1="39521" x2="60663" y2="39521"/>
                        <a14:foregroundMark x1="68116" y1="25749" x2="68116" y2="25749"/>
                        <a14:foregroundMark x1="69979" y1="23353" x2="69979" y2="23353"/>
                        <a14:foregroundMark x1="77433" y1="23952" x2="77433" y2="23952"/>
                        <a14:foregroundMark x1="79296" y1="25749" x2="79296" y2="25749"/>
                        <a14:foregroundMark x1="82402" y1="46707" x2="83023" y2="51497"/>
                        <a14:foregroundMark x1="83851" y1="59880" x2="83851" y2="59880"/>
                        <a14:foregroundMark x1="91718" y1="66467" x2="91718" y2="66467"/>
                        <a14:foregroundMark x1="91925" y1="66467" x2="91925" y2="66467"/>
                        <a14:foregroundMark x1="91097" y1="47305" x2="91097" y2="47305"/>
                        <a14:foregroundMark x1="90683" y1="44910" x2="90683" y2="44910"/>
                        <a14:foregroundMark x1="90683" y1="32934" x2="90683" y2="32934"/>
                        <a14:foregroundMark x1="91304" y1="24551" x2="91304" y2="24551"/>
                        <a14:foregroundMark x1="91718" y1="19760" x2="91718" y2="19760"/>
                        <a14:foregroundMark x1="92133" y1="27545" x2="92547" y2="30539"/>
                        <a14:foregroundMark x1="93375" y1="50898" x2="93375" y2="50898"/>
                        <a14:foregroundMark x1="94203" y1="54491" x2="94203" y2="54491"/>
                        <a14:foregroundMark x1="95652" y1="36527" x2="95652" y2="36527"/>
                        <a14:foregroundMark x1="94824" y1="35329" x2="94824" y2="35329"/>
                        <a14:foregroundMark x1="94410" y1="35329" x2="94410" y2="353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7593" y="5393963"/>
            <a:ext cx="1472062" cy="5089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BE28A3-ECFB-4A0D-9DC7-AE1EA47FCE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22" b="90863" l="2905" r="98133">
                        <a14:foregroundMark x1="93776" y1="40102" x2="93776" y2="40102"/>
                        <a14:foregroundMark x1="98133" y1="25888" x2="98133" y2="25888"/>
                        <a14:foregroundMark x1="7676" y1="9137" x2="7676" y2="9137"/>
                        <a14:foregroundMark x1="3112" y1="62437" x2="3112" y2="62437"/>
                        <a14:foregroundMark x1="95228" y1="90863" x2="95228" y2="90863"/>
                        <a14:foregroundMark x1="68465" y1="49239" x2="68465" y2="49239"/>
                        <a14:foregroundMark x1="57884" y1="47208" x2="57884" y2="47208"/>
                        <a14:foregroundMark x1="77386" y1="59898" x2="77386" y2="59898"/>
                        <a14:foregroundMark x1="49378" y1="50761" x2="49378" y2="50761"/>
                        <a14:foregroundMark x1="45436" y1="46193" x2="45436" y2="46193"/>
                        <a14:foregroundMark x1="40249" y1="44162" x2="40249" y2="44162"/>
                        <a14:foregroundMark x1="33195" y1="40609" x2="33195" y2="40609"/>
                        <a14:foregroundMark x1="25519" y1="45178" x2="25519" y2="45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3792" y="3641394"/>
            <a:ext cx="1469015" cy="600406"/>
          </a:xfrm>
          <a:prstGeom prst="rect">
            <a:avLst/>
          </a:prstGeom>
        </p:spPr>
      </p:pic>
      <p:sp>
        <p:nvSpPr>
          <p:cNvPr id="15" name="Rectangle: Top Corners Rounded 8">
            <a:hlinkClick r:id="rId12" action="ppaction://hlinksldjump"/>
            <a:extLst>
              <a:ext uri="{FF2B5EF4-FFF2-40B4-BE49-F238E27FC236}">
                <a16:creationId xmlns:a16="http://schemas.microsoft.com/office/drawing/2014/main" id="{81749A8F-8658-4D25-84BF-75297593C223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16" name="Rectangle: Top Corners Rounded 7">
            <a:hlinkClick r:id="rId13" action="ppaction://hlinksldjump"/>
            <a:extLst>
              <a:ext uri="{FF2B5EF4-FFF2-40B4-BE49-F238E27FC236}">
                <a16:creationId xmlns:a16="http://schemas.microsoft.com/office/drawing/2014/main" id="{BBA21400-F097-4E0F-A6F0-EF4248652F49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5481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>
                <a:solidFill>
                  <a:schemeClr val="bg1"/>
                </a:solidFill>
              </a:rPr>
              <a:t>At the start of each scene, there is usually a description of what is happening on stage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92ABA-D1C4-4724-A855-0E8B2BDB0C9F}"/>
              </a:ext>
            </a:extLst>
          </p:cNvPr>
          <p:cNvGrpSpPr/>
          <p:nvPr/>
        </p:nvGrpSpPr>
        <p:grpSpPr>
          <a:xfrm>
            <a:off x="1834316" y="1209550"/>
            <a:ext cx="8024059" cy="5648450"/>
            <a:chOff x="1834316" y="1209550"/>
            <a:chExt cx="8024059" cy="5648450"/>
          </a:xfrm>
        </p:grpSpPr>
        <p:pic>
          <p:nvPicPr>
            <p:cNvPr id="4" name="Picture 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4EDB0A0E-77E0-4136-844E-DA7099AC4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3" t="3473" r="3495" b="3056"/>
            <a:stretch/>
          </p:blipFill>
          <p:spPr>
            <a:xfrm>
              <a:off x="1834316" y="1209550"/>
              <a:ext cx="4028611" cy="5648450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6B8F3353-8DDB-4354-9B57-E6AF9A4CA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" t="2778" r="3494" b="2778"/>
            <a:stretch/>
          </p:blipFill>
          <p:spPr>
            <a:xfrm>
              <a:off x="5862927" y="1209550"/>
              <a:ext cx="3995448" cy="564845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61230F9-483B-48C4-9B7F-22025273B8AA}"/>
              </a:ext>
            </a:extLst>
          </p:cNvPr>
          <p:cNvSpPr/>
          <p:nvPr/>
        </p:nvSpPr>
        <p:spPr>
          <a:xfrm>
            <a:off x="1685925" y="1181100"/>
            <a:ext cx="8172450" cy="56769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8422D6C-D1A9-44D7-AA89-CDD075F41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21895" r="20352" b="75017"/>
          <a:stretch/>
        </p:blipFill>
        <p:spPr>
          <a:xfrm>
            <a:off x="140271" y="2142256"/>
            <a:ext cx="7517783" cy="442761"/>
          </a:xfrm>
          <a:prstGeom prst="rect">
            <a:avLst/>
          </a:prstGeom>
        </p:spPr>
      </p:pic>
      <p:pic>
        <p:nvPicPr>
          <p:cNvPr id="14" name="Picture 1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86B7784-514C-40D0-803C-FEABE0FA3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57480" r="32864" b="39986"/>
          <a:stretch/>
        </p:blipFill>
        <p:spPr>
          <a:xfrm>
            <a:off x="125130" y="4384307"/>
            <a:ext cx="6096000" cy="363354"/>
          </a:xfrm>
          <a:prstGeom prst="rect">
            <a:avLst/>
          </a:prstGeom>
        </p:spPr>
      </p:pic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A93A0CF-1837-497F-963A-24CE3ECD1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80772" r="30036" b="16694"/>
          <a:stretch/>
        </p:blipFill>
        <p:spPr>
          <a:xfrm>
            <a:off x="125130" y="5774072"/>
            <a:ext cx="6325401" cy="363354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A5B860D2-A297-4ED8-A068-AADE344DF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t="52912" r="23213" b="43579"/>
          <a:stretch/>
        </p:blipFill>
        <p:spPr>
          <a:xfrm>
            <a:off x="4354157" y="3663733"/>
            <a:ext cx="6607794" cy="504760"/>
          </a:xfrm>
          <a:prstGeom prst="rect">
            <a:avLst/>
          </a:prstGeom>
        </p:spPr>
      </p:pic>
      <p:sp>
        <p:nvSpPr>
          <p:cNvPr id="19" name="Rectangle: Top Corners Rounded 8">
            <a:hlinkClick r:id="rId4" action="ppaction://hlinksldjump"/>
            <a:extLst>
              <a:ext uri="{FF2B5EF4-FFF2-40B4-BE49-F238E27FC236}">
                <a16:creationId xmlns:a16="http://schemas.microsoft.com/office/drawing/2014/main" id="{0A8403E7-A455-4C49-A7C4-E6F6DCC44969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20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9EDBD1BD-9E5C-4E55-AF3F-FE6666F2B9AE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41834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8">
            <a:extLst>
              <a:ext uri="{FF2B5EF4-FFF2-40B4-BE49-F238E27FC236}">
                <a16:creationId xmlns:a16="http://schemas.microsoft.com/office/drawing/2014/main" id="{3944E044-FB42-4E8D-9B67-BE7D707813EB}"/>
              </a:ext>
            </a:extLst>
          </p:cNvPr>
          <p:cNvSpPr/>
          <p:nvPr/>
        </p:nvSpPr>
        <p:spPr>
          <a:xfrm>
            <a:off x="0" y="-26988"/>
            <a:ext cx="12192000" cy="1208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In a play, the names of the characters appear on the left,</a:t>
            </a:r>
          </a:p>
          <a:p>
            <a:pPr algn="ctr">
              <a:defRPr/>
            </a:pPr>
            <a:r>
              <a:rPr lang="en-US" altLang="zh-HK" sz="3200" b="1" dirty="0">
                <a:solidFill>
                  <a:schemeClr val="bg1"/>
                </a:solidFill>
              </a:rPr>
              <a:t> </a:t>
            </a:r>
            <a:endParaRPr kumimoji="0" lang="en-US" altLang="zh-HK" sz="3200" b="1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92ABA-D1C4-4724-A855-0E8B2BDB0C9F}"/>
              </a:ext>
            </a:extLst>
          </p:cNvPr>
          <p:cNvGrpSpPr/>
          <p:nvPr/>
        </p:nvGrpSpPr>
        <p:grpSpPr>
          <a:xfrm>
            <a:off x="1834316" y="1209550"/>
            <a:ext cx="8024059" cy="5648450"/>
            <a:chOff x="1834316" y="1209550"/>
            <a:chExt cx="8024059" cy="5648450"/>
          </a:xfrm>
        </p:grpSpPr>
        <p:pic>
          <p:nvPicPr>
            <p:cNvPr id="4" name="Picture 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4EDB0A0E-77E0-4136-844E-DA7099AC4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3" t="3473" r="3495" b="3056"/>
            <a:stretch/>
          </p:blipFill>
          <p:spPr>
            <a:xfrm>
              <a:off x="1834316" y="1209550"/>
              <a:ext cx="4028611" cy="5648450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6B8F3353-8DDB-4354-9B57-E6AF9A4CA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" t="2778" r="3494" b="2778"/>
            <a:stretch/>
          </p:blipFill>
          <p:spPr>
            <a:xfrm>
              <a:off x="5862927" y="1209550"/>
              <a:ext cx="3995448" cy="564845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0495053-ACCD-47B5-8C1E-9D56AA8BF6DF}"/>
              </a:ext>
            </a:extLst>
          </p:cNvPr>
          <p:cNvSpPr txBox="1"/>
          <p:nvPr/>
        </p:nvSpPr>
        <p:spPr>
          <a:xfrm>
            <a:off x="247048" y="577056"/>
            <a:ext cx="1194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200" b="1" dirty="0">
                <a:solidFill>
                  <a:schemeClr val="bg1"/>
                </a:solidFill>
              </a:rPr>
              <a:t>and what they say appear on the right. This shows us who says what. 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382EF5-9A25-4DBC-8533-1F442C143B99}"/>
              </a:ext>
            </a:extLst>
          </p:cNvPr>
          <p:cNvSpPr/>
          <p:nvPr/>
        </p:nvSpPr>
        <p:spPr>
          <a:xfrm>
            <a:off x="1953928" y="2435192"/>
            <a:ext cx="379697" cy="17325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D9F563-45DE-4E75-B853-A2EE3F37B6FA}"/>
              </a:ext>
            </a:extLst>
          </p:cNvPr>
          <p:cNvSpPr/>
          <p:nvPr/>
        </p:nvSpPr>
        <p:spPr>
          <a:xfrm>
            <a:off x="1953927" y="4600876"/>
            <a:ext cx="379697" cy="7925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82247DD-2BB9-461B-A6E4-EE4D549BA12E}"/>
              </a:ext>
            </a:extLst>
          </p:cNvPr>
          <p:cNvSpPr/>
          <p:nvPr/>
        </p:nvSpPr>
        <p:spPr>
          <a:xfrm>
            <a:off x="1953926" y="6015789"/>
            <a:ext cx="379697" cy="5061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894E96-E0EA-44F8-8DFC-FC2C0440CD74}"/>
              </a:ext>
            </a:extLst>
          </p:cNvPr>
          <p:cNvSpPr/>
          <p:nvPr/>
        </p:nvSpPr>
        <p:spPr>
          <a:xfrm>
            <a:off x="7485263" y="1674794"/>
            <a:ext cx="397828" cy="20598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747387-C78D-4DB7-AD8A-A42FA188B0EF}"/>
              </a:ext>
            </a:extLst>
          </p:cNvPr>
          <p:cNvSpPr/>
          <p:nvPr/>
        </p:nvSpPr>
        <p:spPr>
          <a:xfrm>
            <a:off x="6182570" y="4408371"/>
            <a:ext cx="391484" cy="16852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8A9601-D449-4135-A731-E60D6764C7CF}"/>
              </a:ext>
            </a:extLst>
          </p:cNvPr>
          <p:cNvSpPr/>
          <p:nvPr/>
        </p:nvSpPr>
        <p:spPr>
          <a:xfrm>
            <a:off x="2333623" y="2435192"/>
            <a:ext cx="2167257" cy="173254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BC4D6D5-A51E-419F-9AF4-411A9F8633AC}"/>
              </a:ext>
            </a:extLst>
          </p:cNvPr>
          <p:cNvSpPr/>
          <p:nvPr/>
        </p:nvSpPr>
        <p:spPr>
          <a:xfrm>
            <a:off x="2333623" y="4600876"/>
            <a:ext cx="3264537" cy="81496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1D75889-E18E-4F3A-9F20-24CCAD7138F8}"/>
              </a:ext>
            </a:extLst>
          </p:cNvPr>
          <p:cNvSpPr/>
          <p:nvPr/>
        </p:nvSpPr>
        <p:spPr>
          <a:xfrm>
            <a:off x="2333623" y="6038248"/>
            <a:ext cx="1842137" cy="48369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BC8DFF8-F678-4755-B808-2CF784D92C42}"/>
              </a:ext>
            </a:extLst>
          </p:cNvPr>
          <p:cNvSpPr/>
          <p:nvPr/>
        </p:nvSpPr>
        <p:spPr>
          <a:xfrm>
            <a:off x="7883091" y="1674017"/>
            <a:ext cx="1687167" cy="228838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DA42FD-31E6-4807-B348-27DE27E6ECAE}"/>
              </a:ext>
            </a:extLst>
          </p:cNvPr>
          <p:cNvSpPr/>
          <p:nvPr/>
        </p:nvSpPr>
        <p:spPr>
          <a:xfrm>
            <a:off x="6574054" y="4408371"/>
            <a:ext cx="2818175" cy="17441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Top Corners Rounded 8">
            <a:hlinkClick r:id="rId4" action="ppaction://hlinksldjump"/>
            <a:extLst>
              <a:ext uri="{FF2B5EF4-FFF2-40B4-BE49-F238E27FC236}">
                <a16:creationId xmlns:a16="http://schemas.microsoft.com/office/drawing/2014/main" id="{734A9023-E89D-4EE2-AF2E-1599CB387741}"/>
              </a:ext>
            </a:extLst>
          </p:cNvPr>
          <p:cNvSpPr/>
          <p:nvPr/>
        </p:nvSpPr>
        <p:spPr>
          <a:xfrm>
            <a:off x="10511654" y="6502400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Reading</a:t>
            </a:r>
          </a:p>
        </p:txBody>
      </p:sp>
      <p:sp>
        <p:nvSpPr>
          <p:cNvPr id="33" name="Rectangle: Top Corners Rounded 7">
            <a:hlinkClick r:id="rId5" action="ppaction://hlinksldjump"/>
            <a:extLst>
              <a:ext uri="{FF2B5EF4-FFF2-40B4-BE49-F238E27FC236}">
                <a16:creationId xmlns:a16="http://schemas.microsoft.com/office/drawing/2014/main" id="{865C2AB0-1706-4152-8CF1-197BE8487EC3}"/>
              </a:ext>
            </a:extLst>
          </p:cNvPr>
          <p:cNvSpPr/>
          <p:nvPr/>
        </p:nvSpPr>
        <p:spPr>
          <a:xfrm>
            <a:off x="9117194" y="6509068"/>
            <a:ext cx="1333500" cy="35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600" b="1" dirty="0"/>
              <a:t>Pre-reading</a:t>
            </a:r>
          </a:p>
        </p:txBody>
      </p:sp>
    </p:spTree>
    <p:extLst>
      <p:ext uri="{BB962C8B-B14F-4D97-AF65-F5344CB8AC3E}">
        <p14:creationId xmlns:p14="http://schemas.microsoft.com/office/powerpoint/2010/main" val="34558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B022FC-4EBE-4C3B-89D4-8AE0424D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D018DF-149C-46E8-94EA-2A599BAC06F1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cf272f4c-6868-450d-b92c-fe9379541044"/>
    <ds:schemaRef ds:uri="29be644b-5e4f-49fa-a0ad-cc9dfdad035c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B8879F1-4FC4-49A8-BCD5-DBB07C157F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730</Words>
  <Application>Microsoft Office PowerPoint</Application>
  <PresentationFormat>Widescreen</PresentationFormat>
  <Paragraphs>151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Open Sans ExtraBold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Catherine Leung</cp:lastModifiedBy>
  <cp:revision>1</cp:revision>
  <dcterms:created xsi:type="dcterms:W3CDTF">2022-10-18T09:49:17Z</dcterms:created>
  <dcterms:modified xsi:type="dcterms:W3CDTF">2022-11-17T11:44:01Z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MediaServiceImageTags">
    <vt:lpwstr/>
  </property>
</Properties>
</file>