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3" r:id="rId6"/>
    <p:sldId id="268" r:id="rId7"/>
    <p:sldId id="269" r:id="rId8"/>
    <p:sldId id="271" r:id="rId9"/>
    <p:sldId id="272" r:id="rId10"/>
    <p:sldId id="273" r:id="rId11"/>
    <p:sldId id="270" r:id="rId12"/>
    <p:sldId id="274" r:id="rId13"/>
    <p:sldId id="292" r:id="rId14"/>
    <p:sldId id="275" r:id="rId15"/>
    <p:sldId id="276" r:id="rId16"/>
    <p:sldId id="280" r:id="rId17"/>
    <p:sldId id="277" r:id="rId18"/>
    <p:sldId id="290" r:id="rId19"/>
    <p:sldId id="279" r:id="rId20"/>
    <p:sldId id="283" r:id="rId21"/>
    <p:sldId id="284" r:id="rId22"/>
    <p:sldId id="278" r:id="rId23"/>
    <p:sldId id="300" r:id="rId24"/>
    <p:sldId id="281" r:id="rId25"/>
    <p:sldId id="285" r:id="rId26"/>
    <p:sldId id="301" r:id="rId27"/>
    <p:sldId id="286" r:id="rId28"/>
    <p:sldId id="305" r:id="rId29"/>
    <p:sldId id="306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258" r:id="rId39"/>
    <p:sldId id="31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4A930"/>
    <a:srgbClr val="00B0F0"/>
    <a:srgbClr val="7FC241"/>
    <a:srgbClr val="C97341"/>
    <a:srgbClr val="E3EBAA"/>
    <a:srgbClr val="CD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Tang" userId="c38f7cfe-078d-4502-85d2-92bb7fe749ff" providerId="ADAL" clId="{762AC0DC-B000-47F6-B24C-2C49D9780262}"/>
    <pc:docChg chg="modSld">
      <pc:chgData name="Vivian Tang" userId="c38f7cfe-078d-4502-85d2-92bb7fe749ff" providerId="ADAL" clId="{762AC0DC-B000-47F6-B24C-2C49D9780262}" dt="2022-07-25T04:24:24.809" v="11" actId="478"/>
      <pc:docMkLst>
        <pc:docMk/>
      </pc:docMkLst>
      <pc:sldChg chg="addSp delSp modSp">
        <pc:chgData name="Vivian Tang" userId="c38f7cfe-078d-4502-85d2-92bb7fe749ff" providerId="ADAL" clId="{762AC0DC-B000-47F6-B24C-2C49D9780262}" dt="2022-07-25T04:24:24.809" v="11" actId="478"/>
        <pc:sldMkLst>
          <pc:docMk/>
          <pc:sldMk cId="1959039126" sldId="305"/>
        </pc:sldMkLst>
        <pc:picChg chg="add del mod">
          <ac:chgData name="Vivian Tang" userId="c38f7cfe-078d-4502-85d2-92bb7fe749ff" providerId="ADAL" clId="{762AC0DC-B000-47F6-B24C-2C49D9780262}" dt="2022-07-25T04:24:13.255" v="4" actId="478"/>
          <ac:picMkLst>
            <pc:docMk/>
            <pc:sldMk cId="1959039126" sldId="305"/>
            <ac:picMk id="14" creationId="{BB2F59D0-8DEA-47C1-9B48-BE11C0B84A6F}"/>
          </ac:picMkLst>
        </pc:picChg>
        <pc:picChg chg="add del mod">
          <ac:chgData name="Vivian Tang" userId="c38f7cfe-078d-4502-85d2-92bb7fe749ff" providerId="ADAL" clId="{762AC0DC-B000-47F6-B24C-2C49D9780262}" dt="2022-07-25T04:24:24.809" v="11" actId="478"/>
          <ac:picMkLst>
            <pc:docMk/>
            <pc:sldMk cId="1959039126" sldId="305"/>
            <ac:picMk id="1026" creationId="{D865B960-D9A7-40EC-B2B5-A87319D2AD5C}"/>
          </ac:picMkLst>
        </pc:picChg>
      </pc:sldChg>
    </pc:docChg>
  </pc:docChgLst>
  <pc:docChgLst>
    <pc:chgData name="Catherine Leung" userId="S::catherine.leung@pearson.com::dabd965c-b78d-4221-bc96-18215785a5a0" providerId="AD" clId="Web-{93D746A6-869E-45A8-ADE6-838A2EBED02B}"/>
    <pc:docChg chg="delSld">
      <pc:chgData name="Catherine Leung" userId="S::catherine.leung@pearson.com::dabd965c-b78d-4221-bc96-18215785a5a0" providerId="AD" clId="Web-{93D746A6-869E-45A8-ADE6-838A2EBED02B}" dt="2022-08-16T00:26:25.642" v="2"/>
      <pc:docMkLst>
        <pc:docMk/>
      </pc:docMkLst>
      <pc:sldChg chg="del">
        <pc:chgData name="Catherine Leung" userId="S::catherine.leung@pearson.com::dabd965c-b78d-4221-bc96-18215785a5a0" providerId="AD" clId="Web-{93D746A6-869E-45A8-ADE6-838A2EBED02B}" dt="2022-08-16T00:26:25.642" v="2"/>
        <pc:sldMkLst>
          <pc:docMk/>
          <pc:sldMk cId="3494854205" sldId="282"/>
        </pc:sldMkLst>
      </pc:sldChg>
      <pc:sldChg chg="del">
        <pc:chgData name="Catherine Leung" userId="S::catherine.leung@pearson.com::dabd965c-b78d-4221-bc96-18215785a5a0" providerId="AD" clId="Web-{93D746A6-869E-45A8-ADE6-838A2EBED02B}" dt="2022-08-16T00:26:25.642" v="0"/>
        <pc:sldMkLst>
          <pc:docMk/>
          <pc:sldMk cId="2457812191" sldId="302"/>
        </pc:sldMkLst>
      </pc:sldChg>
      <pc:sldChg chg="del">
        <pc:chgData name="Catherine Leung" userId="S::catherine.leung@pearson.com::dabd965c-b78d-4221-bc96-18215785a5a0" providerId="AD" clId="Web-{93D746A6-869E-45A8-ADE6-838A2EBED02B}" dt="2022-08-16T00:26:25.642" v="1"/>
        <pc:sldMkLst>
          <pc:docMk/>
          <pc:sldMk cId="1471824688" sldId="307"/>
        </pc:sldMkLst>
      </pc:sldChg>
    </pc:docChg>
  </pc:docChgLst>
  <pc:docChgLst>
    <pc:chgData name="Catherine Leung" userId="dabd965c-b78d-4221-bc96-18215785a5a0" providerId="ADAL" clId="{228A41D3-FAD7-4E91-B899-5FB34C6DDCDE}"/>
    <pc:docChg chg="modSld">
      <pc:chgData name="Catherine Leung" userId="dabd965c-b78d-4221-bc96-18215785a5a0" providerId="ADAL" clId="{228A41D3-FAD7-4E91-B899-5FB34C6DDCDE}" dt="2022-11-18T04:15:17.948" v="7" actId="14100"/>
      <pc:docMkLst>
        <pc:docMk/>
      </pc:docMkLst>
      <pc:sldChg chg="modSp mod">
        <pc:chgData name="Catherine Leung" userId="dabd965c-b78d-4221-bc96-18215785a5a0" providerId="ADAL" clId="{228A41D3-FAD7-4E91-B899-5FB34C6DDCDE}" dt="2022-11-18T04:15:17.948" v="7" actId="14100"/>
        <pc:sldMkLst>
          <pc:docMk/>
          <pc:sldMk cId="1043563271" sldId="267"/>
        </pc:sldMkLst>
        <pc:spChg chg="mod">
          <ac:chgData name="Catherine Leung" userId="dabd965c-b78d-4221-bc96-18215785a5a0" providerId="ADAL" clId="{228A41D3-FAD7-4E91-B899-5FB34C6DDCDE}" dt="2022-11-18T04:15:17.948" v="7" actId="14100"/>
          <ac:spMkLst>
            <pc:docMk/>
            <pc:sldMk cId="1043563271" sldId="267"/>
            <ac:spMk id="5" creationId="{354058F1-BC9B-4134-91B1-20E81E3420AC}"/>
          </ac:spMkLst>
        </pc:spChg>
      </pc:sldChg>
    </pc:docChg>
  </pc:docChgLst>
  <pc:docChgLst>
    <pc:chgData name="Catherine Leung" userId="dabd965c-b78d-4221-bc96-18215785a5a0" providerId="ADAL" clId="{F16FA1B8-B18A-4FAE-BB8F-4CD0174F3AAE}"/>
    <pc:docChg chg="undo custSel addSld modSld">
      <pc:chgData name="Catherine Leung" userId="dabd965c-b78d-4221-bc96-18215785a5a0" providerId="ADAL" clId="{F16FA1B8-B18A-4FAE-BB8F-4CD0174F3AAE}" dt="2022-08-15T09:48:26.423" v="335" actId="693"/>
      <pc:docMkLst>
        <pc:docMk/>
      </pc:docMkLst>
      <pc:sldChg chg="modSp">
        <pc:chgData name="Catherine Leung" userId="dabd965c-b78d-4221-bc96-18215785a5a0" providerId="ADAL" clId="{F16FA1B8-B18A-4FAE-BB8F-4CD0174F3AAE}" dt="2022-08-10T05:03:15.447" v="101" actId="14826"/>
        <pc:sldMkLst>
          <pc:docMk/>
          <pc:sldMk cId="420149876" sldId="269"/>
        </pc:sldMkLst>
        <pc:picChg chg="mod">
          <ac:chgData name="Catherine Leung" userId="dabd965c-b78d-4221-bc96-18215785a5a0" providerId="ADAL" clId="{F16FA1B8-B18A-4FAE-BB8F-4CD0174F3AAE}" dt="2022-08-10T05:03:15.447" v="101" actId="14826"/>
          <ac:picMkLst>
            <pc:docMk/>
            <pc:sldMk cId="420149876" sldId="269"/>
            <ac:picMk id="9" creationId="{10FA0B56-97C9-4312-9C82-36429F4126A6}"/>
          </ac:picMkLst>
        </pc:picChg>
      </pc:sldChg>
      <pc:sldChg chg="modSp">
        <pc:chgData name="Catherine Leung" userId="dabd965c-b78d-4221-bc96-18215785a5a0" providerId="ADAL" clId="{F16FA1B8-B18A-4FAE-BB8F-4CD0174F3AAE}" dt="2022-08-10T05:03:38.548" v="105" actId="14826"/>
        <pc:sldMkLst>
          <pc:docMk/>
          <pc:sldMk cId="866048938" sldId="270"/>
        </pc:sldMkLst>
        <pc:picChg chg="mod">
          <ac:chgData name="Catherine Leung" userId="dabd965c-b78d-4221-bc96-18215785a5a0" providerId="ADAL" clId="{F16FA1B8-B18A-4FAE-BB8F-4CD0174F3AAE}" dt="2022-08-10T05:03:38.548" v="105" actId="14826"/>
          <ac:picMkLst>
            <pc:docMk/>
            <pc:sldMk cId="866048938" sldId="270"/>
            <ac:picMk id="16" creationId="{30F2F42D-1DF7-4DF8-98A5-B01DAC162562}"/>
          </ac:picMkLst>
        </pc:picChg>
        <pc:picChg chg="mod">
          <ac:chgData name="Catherine Leung" userId="dabd965c-b78d-4221-bc96-18215785a5a0" providerId="ADAL" clId="{F16FA1B8-B18A-4FAE-BB8F-4CD0174F3AAE}" dt="2022-08-10T05:03:33.753" v="104" actId="14826"/>
          <ac:picMkLst>
            <pc:docMk/>
            <pc:sldMk cId="866048938" sldId="270"/>
            <ac:picMk id="17" creationId="{BD681B3B-8B19-4C7F-B955-B0B64C8EB539}"/>
          </ac:picMkLst>
        </pc:picChg>
      </pc:sldChg>
      <pc:sldChg chg="modSp">
        <pc:chgData name="Catherine Leung" userId="dabd965c-b78d-4221-bc96-18215785a5a0" providerId="ADAL" clId="{F16FA1B8-B18A-4FAE-BB8F-4CD0174F3AAE}" dt="2022-08-10T05:03:28.201" v="103" actId="14826"/>
        <pc:sldMkLst>
          <pc:docMk/>
          <pc:sldMk cId="2194947116" sldId="273"/>
        </pc:sldMkLst>
        <pc:picChg chg="mod">
          <ac:chgData name="Catherine Leung" userId="dabd965c-b78d-4221-bc96-18215785a5a0" providerId="ADAL" clId="{F16FA1B8-B18A-4FAE-BB8F-4CD0174F3AAE}" dt="2022-08-10T05:03:28.201" v="103" actId="14826"/>
          <ac:picMkLst>
            <pc:docMk/>
            <pc:sldMk cId="2194947116" sldId="273"/>
            <ac:picMk id="13" creationId="{50B256B5-C9B0-497B-AAFD-89E46B2CCDDA}"/>
          </ac:picMkLst>
        </pc:picChg>
        <pc:picChg chg="mod">
          <ac:chgData name="Catherine Leung" userId="dabd965c-b78d-4221-bc96-18215785a5a0" providerId="ADAL" clId="{F16FA1B8-B18A-4FAE-BB8F-4CD0174F3AAE}" dt="2022-08-10T05:03:23.705" v="102" actId="14826"/>
          <ac:picMkLst>
            <pc:docMk/>
            <pc:sldMk cId="2194947116" sldId="273"/>
            <ac:picMk id="14" creationId="{1CC66E2E-78C3-44AE-9230-DE86684B229D}"/>
          </ac:picMkLst>
        </pc:picChg>
      </pc:sldChg>
      <pc:sldChg chg="modSp">
        <pc:chgData name="Catherine Leung" userId="dabd965c-b78d-4221-bc96-18215785a5a0" providerId="ADAL" clId="{F16FA1B8-B18A-4FAE-BB8F-4CD0174F3AAE}" dt="2022-08-10T05:03:45.267" v="106" actId="14826"/>
        <pc:sldMkLst>
          <pc:docMk/>
          <pc:sldMk cId="3326792239" sldId="275"/>
        </pc:sldMkLst>
        <pc:picChg chg="mod">
          <ac:chgData name="Catherine Leung" userId="dabd965c-b78d-4221-bc96-18215785a5a0" providerId="ADAL" clId="{F16FA1B8-B18A-4FAE-BB8F-4CD0174F3AAE}" dt="2022-08-10T05:03:45.267" v="106" actId="14826"/>
          <ac:picMkLst>
            <pc:docMk/>
            <pc:sldMk cId="3326792239" sldId="275"/>
            <ac:picMk id="11" creationId="{587A9DDA-442D-4C55-9C84-D9595355BEF8}"/>
          </ac:picMkLst>
        </pc:picChg>
      </pc:sldChg>
      <pc:sldChg chg="modSp mod">
        <pc:chgData name="Catherine Leung" userId="dabd965c-b78d-4221-bc96-18215785a5a0" providerId="ADAL" clId="{F16FA1B8-B18A-4FAE-BB8F-4CD0174F3AAE}" dt="2022-08-15T09:48:26.423" v="335" actId="693"/>
        <pc:sldMkLst>
          <pc:docMk/>
          <pc:sldMk cId="3270778529" sldId="276"/>
        </pc:sldMkLst>
        <pc:spChg chg="mod">
          <ac:chgData name="Catherine Leung" userId="dabd965c-b78d-4221-bc96-18215785a5a0" providerId="ADAL" clId="{F16FA1B8-B18A-4FAE-BB8F-4CD0174F3AAE}" dt="2022-08-15T09:48:26.423" v="335" actId="693"/>
          <ac:spMkLst>
            <pc:docMk/>
            <pc:sldMk cId="3270778529" sldId="276"/>
            <ac:spMk id="10" creationId="{1DB7D7D7-1D08-4E16-9273-C7AA606FF5C1}"/>
          </ac:spMkLst>
        </pc:spChg>
        <pc:picChg chg="mod">
          <ac:chgData name="Catherine Leung" userId="dabd965c-b78d-4221-bc96-18215785a5a0" providerId="ADAL" clId="{F16FA1B8-B18A-4FAE-BB8F-4CD0174F3AAE}" dt="2022-08-10T05:03:51.181" v="107" actId="14826"/>
          <ac:picMkLst>
            <pc:docMk/>
            <pc:sldMk cId="3270778529" sldId="276"/>
            <ac:picMk id="17" creationId="{2A5FF48C-6B78-43F3-8DE2-344E5D046218}"/>
          </ac:picMkLst>
        </pc:picChg>
      </pc:sldChg>
      <pc:sldChg chg="modSp">
        <pc:chgData name="Catherine Leung" userId="dabd965c-b78d-4221-bc96-18215785a5a0" providerId="ADAL" clId="{F16FA1B8-B18A-4FAE-BB8F-4CD0174F3AAE}" dt="2022-08-10T05:03:59.357" v="108" actId="14826"/>
        <pc:sldMkLst>
          <pc:docMk/>
          <pc:sldMk cId="1662053341" sldId="277"/>
        </pc:sldMkLst>
        <pc:picChg chg="mod">
          <ac:chgData name="Catherine Leung" userId="dabd965c-b78d-4221-bc96-18215785a5a0" providerId="ADAL" clId="{F16FA1B8-B18A-4FAE-BB8F-4CD0174F3AAE}" dt="2022-08-10T05:03:59.357" v="108" actId="14826"/>
          <ac:picMkLst>
            <pc:docMk/>
            <pc:sldMk cId="1662053341" sldId="277"/>
            <ac:picMk id="20" creationId="{8EE5D9B2-511F-42EB-B18B-8DC540CB08ED}"/>
          </ac:picMkLst>
        </pc:picChg>
      </pc:sldChg>
      <pc:sldChg chg="modSp">
        <pc:chgData name="Catherine Leung" userId="dabd965c-b78d-4221-bc96-18215785a5a0" providerId="ADAL" clId="{F16FA1B8-B18A-4FAE-BB8F-4CD0174F3AAE}" dt="2022-08-10T05:04:21.042" v="110" actId="14826"/>
        <pc:sldMkLst>
          <pc:docMk/>
          <pc:sldMk cId="1854232403" sldId="278"/>
        </pc:sldMkLst>
        <pc:picChg chg="mod">
          <ac:chgData name="Catherine Leung" userId="dabd965c-b78d-4221-bc96-18215785a5a0" providerId="ADAL" clId="{F16FA1B8-B18A-4FAE-BB8F-4CD0174F3AAE}" dt="2022-08-10T05:04:21.042" v="110" actId="14826"/>
          <ac:picMkLst>
            <pc:docMk/>
            <pc:sldMk cId="1854232403" sldId="278"/>
            <ac:picMk id="11" creationId="{1F0810F3-C17D-4EF2-83AF-EC6334BAD4C9}"/>
          </ac:picMkLst>
        </pc:picChg>
      </pc:sldChg>
      <pc:sldChg chg="modSp mod">
        <pc:chgData name="Catherine Leung" userId="dabd965c-b78d-4221-bc96-18215785a5a0" providerId="ADAL" clId="{F16FA1B8-B18A-4FAE-BB8F-4CD0174F3AAE}" dt="2022-08-04T03:20:03.976" v="79" actId="1035"/>
        <pc:sldMkLst>
          <pc:docMk/>
          <pc:sldMk cId="3736929806" sldId="279"/>
        </pc:sldMkLst>
        <pc:spChg chg="mod">
          <ac:chgData name="Catherine Leung" userId="dabd965c-b78d-4221-bc96-18215785a5a0" providerId="ADAL" clId="{F16FA1B8-B18A-4FAE-BB8F-4CD0174F3AAE}" dt="2022-08-04T03:13:16.032" v="17" actId="1076"/>
          <ac:spMkLst>
            <pc:docMk/>
            <pc:sldMk cId="3736929806" sldId="279"/>
            <ac:spMk id="17" creationId="{E4D3C0A1-A365-433F-9D8B-075FBF17BFE0}"/>
          </ac:spMkLst>
        </pc:spChg>
        <pc:spChg chg="mod">
          <ac:chgData name="Catherine Leung" userId="dabd965c-b78d-4221-bc96-18215785a5a0" providerId="ADAL" clId="{F16FA1B8-B18A-4FAE-BB8F-4CD0174F3AAE}" dt="2022-08-04T03:13:12.326" v="12" actId="1038"/>
          <ac:spMkLst>
            <pc:docMk/>
            <pc:sldMk cId="3736929806" sldId="279"/>
            <ac:spMk id="19" creationId="{B81DEA13-8F20-43A9-A5CA-52484B39E280}"/>
          </ac:spMkLst>
        </pc:spChg>
        <pc:picChg chg="mod">
          <ac:chgData name="Catherine Leung" userId="dabd965c-b78d-4221-bc96-18215785a5a0" providerId="ADAL" clId="{F16FA1B8-B18A-4FAE-BB8F-4CD0174F3AAE}" dt="2022-08-04T03:20:03.976" v="79" actId="1035"/>
          <ac:picMkLst>
            <pc:docMk/>
            <pc:sldMk cId="3736929806" sldId="279"/>
            <ac:picMk id="16" creationId="{2011C84C-5243-4EFF-99FA-2383ED21ACA1}"/>
          </ac:picMkLst>
        </pc:picChg>
      </pc:sldChg>
      <pc:sldChg chg="modSp mod modAnim">
        <pc:chgData name="Catherine Leung" userId="dabd965c-b78d-4221-bc96-18215785a5a0" providerId="ADAL" clId="{F16FA1B8-B18A-4FAE-BB8F-4CD0174F3AAE}" dt="2022-08-10T07:13:56.562" v="266" actId="14100"/>
        <pc:sldMkLst>
          <pc:docMk/>
          <pc:sldMk cId="2639247588" sldId="281"/>
        </pc:sldMkLst>
        <pc:spChg chg="mod">
          <ac:chgData name="Catherine Leung" userId="dabd965c-b78d-4221-bc96-18215785a5a0" providerId="ADAL" clId="{F16FA1B8-B18A-4FAE-BB8F-4CD0174F3AAE}" dt="2022-08-10T06:58:45.767" v="243" actId="1076"/>
          <ac:spMkLst>
            <pc:docMk/>
            <pc:sldMk cId="2639247588" sldId="281"/>
            <ac:spMk id="13" creationId="{39F28EC9-7173-4CCA-84CB-944367B8C1E1}"/>
          </ac:spMkLst>
        </pc:spChg>
        <pc:picChg chg="mod">
          <ac:chgData name="Catherine Leung" userId="dabd965c-b78d-4221-bc96-18215785a5a0" providerId="ADAL" clId="{F16FA1B8-B18A-4FAE-BB8F-4CD0174F3AAE}" dt="2022-08-10T06:58:42.003" v="242" actId="14826"/>
          <ac:picMkLst>
            <pc:docMk/>
            <pc:sldMk cId="2639247588" sldId="281"/>
            <ac:picMk id="12" creationId="{72886B9B-0A04-4B98-A19B-B23346B1FAB5}"/>
          </ac:picMkLst>
        </pc:picChg>
        <pc:picChg chg="mod">
          <ac:chgData name="Catherine Leung" userId="dabd965c-b78d-4221-bc96-18215785a5a0" providerId="ADAL" clId="{F16FA1B8-B18A-4FAE-BB8F-4CD0174F3AAE}" dt="2022-08-10T07:13:56.562" v="266" actId="14100"/>
          <ac:picMkLst>
            <pc:docMk/>
            <pc:sldMk cId="2639247588" sldId="281"/>
            <ac:picMk id="17" creationId="{D65ED68B-9D2C-4D5B-A838-6213DC3D6E0E}"/>
          </ac:picMkLst>
        </pc:picChg>
        <pc:picChg chg="mod">
          <ac:chgData name="Catherine Leung" userId="dabd965c-b78d-4221-bc96-18215785a5a0" providerId="ADAL" clId="{F16FA1B8-B18A-4FAE-BB8F-4CD0174F3AAE}" dt="2022-08-10T07:13:40.064" v="265" actId="14826"/>
          <ac:picMkLst>
            <pc:docMk/>
            <pc:sldMk cId="2639247588" sldId="281"/>
            <ac:picMk id="3078" creationId="{B7BDAFF1-E218-412A-A5C6-2E1E0B04E43A}"/>
          </ac:picMkLst>
        </pc:picChg>
      </pc:sldChg>
      <pc:sldChg chg="modSp">
        <pc:chgData name="Catherine Leung" userId="dabd965c-b78d-4221-bc96-18215785a5a0" providerId="ADAL" clId="{F16FA1B8-B18A-4FAE-BB8F-4CD0174F3AAE}" dt="2022-08-04T03:47:31.570" v="89"/>
        <pc:sldMkLst>
          <pc:docMk/>
          <pc:sldMk cId="1358994762" sldId="283"/>
        </pc:sldMkLst>
        <pc:picChg chg="mod">
          <ac:chgData name="Catherine Leung" userId="dabd965c-b78d-4221-bc96-18215785a5a0" providerId="ADAL" clId="{F16FA1B8-B18A-4FAE-BB8F-4CD0174F3AAE}" dt="2022-08-04T03:47:31.570" v="89"/>
          <ac:picMkLst>
            <pc:docMk/>
            <pc:sldMk cId="1358994762" sldId="283"/>
            <ac:picMk id="20" creationId="{6390DF68-95B5-491C-90CE-62133EDFCC7C}"/>
          </ac:picMkLst>
        </pc:picChg>
      </pc:sldChg>
      <pc:sldChg chg="modSp">
        <pc:chgData name="Catherine Leung" userId="dabd965c-b78d-4221-bc96-18215785a5a0" providerId="ADAL" clId="{F16FA1B8-B18A-4FAE-BB8F-4CD0174F3AAE}" dt="2022-08-04T06:28:23.034" v="100"/>
        <pc:sldMkLst>
          <pc:docMk/>
          <pc:sldMk cId="2314067300" sldId="284"/>
        </pc:sldMkLst>
        <pc:picChg chg="mod">
          <ac:chgData name="Catherine Leung" userId="dabd965c-b78d-4221-bc96-18215785a5a0" providerId="ADAL" clId="{F16FA1B8-B18A-4FAE-BB8F-4CD0174F3AAE}" dt="2022-08-04T06:28:23.034" v="100"/>
          <ac:picMkLst>
            <pc:docMk/>
            <pc:sldMk cId="2314067300" sldId="284"/>
            <ac:picMk id="10242" creationId="{68F809C0-D951-4BCF-8D0B-B570F2EC31E7}"/>
          </ac:picMkLst>
        </pc:picChg>
      </pc:sldChg>
      <pc:sldChg chg="modSp mod">
        <pc:chgData name="Catherine Leung" userId="dabd965c-b78d-4221-bc96-18215785a5a0" providerId="ADAL" clId="{F16FA1B8-B18A-4FAE-BB8F-4CD0174F3AAE}" dt="2022-08-10T07:07:58.794" v="260" actId="14826"/>
        <pc:sldMkLst>
          <pc:docMk/>
          <pc:sldMk cId="1168737654" sldId="285"/>
        </pc:sldMkLst>
        <pc:spChg chg="mod">
          <ac:chgData name="Catherine Leung" userId="dabd965c-b78d-4221-bc96-18215785a5a0" providerId="ADAL" clId="{F16FA1B8-B18A-4FAE-BB8F-4CD0174F3AAE}" dt="2022-08-10T06:58:54.808" v="247" actId="1076"/>
          <ac:spMkLst>
            <pc:docMk/>
            <pc:sldMk cId="1168737654" sldId="285"/>
            <ac:spMk id="13" creationId="{39F28EC9-7173-4CCA-84CB-944367B8C1E1}"/>
          </ac:spMkLst>
        </pc:spChg>
        <pc:picChg chg="mod">
          <ac:chgData name="Catherine Leung" userId="dabd965c-b78d-4221-bc96-18215785a5a0" providerId="ADAL" clId="{F16FA1B8-B18A-4FAE-BB8F-4CD0174F3AAE}" dt="2022-08-10T06:58:52.108" v="245" actId="14826"/>
          <ac:picMkLst>
            <pc:docMk/>
            <pc:sldMk cId="1168737654" sldId="285"/>
            <ac:picMk id="12" creationId="{72886B9B-0A04-4B98-A19B-B23346B1FAB5}"/>
          </ac:picMkLst>
        </pc:picChg>
        <pc:picChg chg="mod">
          <ac:chgData name="Catherine Leung" userId="dabd965c-b78d-4221-bc96-18215785a5a0" providerId="ADAL" clId="{F16FA1B8-B18A-4FAE-BB8F-4CD0174F3AAE}" dt="2022-08-10T06:57:45.497" v="231" actId="14826"/>
          <ac:picMkLst>
            <pc:docMk/>
            <pc:sldMk cId="1168737654" sldId="285"/>
            <ac:picMk id="14" creationId="{BE23A36F-1B78-4969-8E71-CAC4BEDD69FC}"/>
          </ac:picMkLst>
        </pc:picChg>
        <pc:picChg chg="mod">
          <ac:chgData name="Catherine Leung" userId="dabd965c-b78d-4221-bc96-18215785a5a0" providerId="ADAL" clId="{F16FA1B8-B18A-4FAE-BB8F-4CD0174F3AAE}" dt="2022-08-10T07:07:58.794" v="260" actId="14826"/>
          <ac:picMkLst>
            <pc:docMk/>
            <pc:sldMk cId="1168737654" sldId="285"/>
            <ac:picMk id="11268" creationId="{4076EC94-3688-46D4-A7B0-5BB81A9A0A3D}"/>
          </ac:picMkLst>
        </pc:picChg>
      </pc:sldChg>
      <pc:sldChg chg="modSp">
        <pc:chgData name="Catherine Leung" userId="dabd965c-b78d-4221-bc96-18215785a5a0" providerId="ADAL" clId="{F16FA1B8-B18A-4FAE-BB8F-4CD0174F3AAE}" dt="2022-08-10T06:10:50.603" v="113" actId="14826"/>
        <pc:sldMkLst>
          <pc:docMk/>
          <pc:sldMk cId="1623492107" sldId="286"/>
        </pc:sldMkLst>
        <pc:picChg chg="mod">
          <ac:chgData name="Catherine Leung" userId="dabd965c-b78d-4221-bc96-18215785a5a0" providerId="ADAL" clId="{F16FA1B8-B18A-4FAE-BB8F-4CD0174F3AAE}" dt="2022-08-10T06:10:39.569" v="112" actId="14826"/>
          <ac:picMkLst>
            <pc:docMk/>
            <pc:sldMk cId="1623492107" sldId="286"/>
            <ac:picMk id="6" creationId="{E6B5AFE7-0EF7-4527-B8E1-99E4FC2014E9}"/>
          </ac:picMkLst>
        </pc:picChg>
        <pc:picChg chg="mod">
          <ac:chgData name="Catherine Leung" userId="dabd965c-b78d-4221-bc96-18215785a5a0" providerId="ADAL" clId="{F16FA1B8-B18A-4FAE-BB8F-4CD0174F3AAE}" dt="2022-08-10T06:10:50.603" v="113" actId="14826"/>
          <ac:picMkLst>
            <pc:docMk/>
            <pc:sldMk cId="1623492107" sldId="286"/>
            <ac:picMk id="12" creationId="{8BD0ECEF-4BC8-4384-B986-74F9040001ED}"/>
          </ac:picMkLst>
        </pc:picChg>
      </pc:sldChg>
      <pc:sldChg chg="modSp">
        <pc:chgData name="Catherine Leung" userId="dabd965c-b78d-4221-bc96-18215785a5a0" providerId="ADAL" clId="{F16FA1B8-B18A-4FAE-BB8F-4CD0174F3AAE}" dt="2022-08-10T05:04:05.932" v="109" actId="14826"/>
        <pc:sldMkLst>
          <pc:docMk/>
          <pc:sldMk cId="412071325" sldId="290"/>
        </pc:sldMkLst>
        <pc:picChg chg="mod">
          <ac:chgData name="Catherine Leung" userId="dabd965c-b78d-4221-bc96-18215785a5a0" providerId="ADAL" clId="{F16FA1B8-B18A-4FAE-BB8F-4CD0174F3AAE}" dt="2022-08-10T05:04:05.932" v="109" actId="14826"/>
          <ac:picMkLst>
            <pc:docMk/>
            <pc:sldMk cId="412071325" sldId="290"/>
            <ac:picMk id="16" creationId="{7617603A-6F1B-494E-97DC-42CA2E8AE5A9}"/>
          </ac:picMkLst>
        </pc:picChg>
      </pc:sldChg>
      <pc:sldChg chg="modSp">
        <pc:chgData name="Catherine Leung" userId="dabd965c-b78d-4221-bc96-18215785a5a0" providerId="ADAL" clId="{F16FA1B8-B18A-4FAE-BB8F-4CD0174F3AAE}" dt="2022-08-10T06:14:49.309" v="135" actId="14826"/>
        <pc:sldMkLst>
          <pc:docMk/>
          <pc:sldMk cId="3419433256" sldId="291"/>
        </pc:sldMkLst>
        <pc:picChg chg="mod">
          <ac:chgData name="Catherine Leung" userId="dabd965c-b78d-4221-bc96-18215785a5a0" providerId="ADAL" clId="{F16FA1B8-B18A-4FAE-BB8F-4CD0174F3AAE}" dt="2022-08-10T06:14:49.309" v="135" actId="14826"/>
          <ac:picMkLst>
            <pc:docMk/>
            <pc:sldMk cId="3419433256" sldId="291"/>
            <ac:picMk id="4" creationId="{31C4C60B-9B15-44B4-8200-F4345AEC6926}"/>
          </ac:picMkLst>
        </pc:picChg>
      </pc:sldChg>
      <pc:sldChg chg="modSp">
        <pc:chgData name="Catherine Leung" userId="dabd965c-b78d-4221-bc96-18215785a5a0" providerId="ADAL" clId="{F16FA1B8-B18A-4FAE-BB8F-4CD0174F3AAE}" dt="2022-08-10T05:04:27.924" v="111" actId="14826"/>
        <pc:sldMkLst>
          <pc:docMk/>
          <pc:sldMk cId="2384285131" sldId="300"/>
        </pc:sldMkLst>
        <pc:picChg chg="mod">
          <ac:chgData name="Catherine Leung" userId="dabd965c-b78d-4221-bc96-18215785a5a0" providerId="ADAL" clId="{F16FA1B8-B18A-4FAE-BB8F-4CD0174F3AAE}" dt="2022-08-10T05:04:27.924" v="111" actId="14826"/>
          <ac:picMkLst>
            <pc:docMk/>
            <pc:sldMk cId="2384285131" sldId="300"/>
            <ac:picMk id="19" creationId="{3C506CB1-ABFB-4037-B12A-909F8E0AA00A}"/>
          </ac:picMkLst>
        </pc:picChg>
      </pc:sldChg>
      <pc:sldChg chg="modSp">
        <pc:chgData name="Catherine Leung" userId="dabd965c-b78d-4221-bc96-18215785a5a0" providerId="ADAL" clId="{F16FA1B8-B18A-4FAE-BB8F-4CD0174F3AAE}" dt="2022-08-04T03:48:43.825" v="94"/>
        <pc:sldMkLst>
          <pc:docMk/>
          <pc:sldMk cId="1480567167" sldId="301"/>
        </pc:sldMkLst>
        <pc:picChg chg="mod">
          <ac:chgData name="Catherine Leung" userId="dabd965c-b78d-4221-bc96-18215785a5a0" providerId="ADAL" clId="{F16FA1B8-B18A-4FAE-BB8F-4CD0174F3AAE}" dt="2022-08-04T03:48:43.825" v="94"/>
          <ac:picMkLst>
            <pc:docMk/>
            <pc:sldMk cId="1480567167" sldId="301"/>
            <ac:picMk id="20" creationId="{FE9FE089-2B1C-4F23-8EAD-03DCD212CE84}"/>
          </ac:picMkLst>
        </pc:picChg>
      </pc:sldChg>
      <pc:sldChg chg="delSp modSp setBg">
        <pc:chgData name="Catherine Leung" userId="dabd965c-b78d-4221-bc96-18215785a5a0" providerId="ADAL" clId="{F16FA1B8-B18A-4FAE-BB8F-4CD0174F3AAE}" dt="2022-08-10T07:55:26.610" v="322" actId="1076"/>
        <pc:sldMkLst>
          <pc:docMk/>
          <pc:sldMk cId="1959039126" sldId="305"/>
        </pc:sldMkLst>
        <pc:picChg chg="mod">
          <ac:chgData name="Catherine Leung" userId="dabd965c-b78d-4221-bc96-18215785a5a0" providerId="ADAL" clId="{F16FA1B8-B18A-4FAE-BB8F-4CD0174F3AAE}" dt="2022-08-10T06:13:01.855" v="125" actId="14826"/>
          <ac:picMkLst>
            <pc:docMk/>
            <pc:sldMk cId="1959039126" sldId="305"/>
            <ac:picMk id="9" creationId="{A888E701-9456-404A-9C60-2651B33F9FBE}"/>
          </ac:picMkLst>
        </pc:picChg>
        <pc:picChg chg="del">
          <ac:chgData name="Catherine Leung" userId="dabd965c-b78d-4221-bc96-18215785a5a0" providerId="ADAL" clId="{F16FA1B8-B18A-4FAE-BB8F-4CD0174F3AAE}" dt="2022-08-10T06:11:44.244" v="120" actId="478"/>
          <ac:picMkLst>
            <pc:docMk/>
            <pc:sldMk cId="1959039126" sldId="305"/>
            <ac:picMk id="11" creationId="{54568670-6CAB-4220-945E-98A2BEF3DC4C}"/>
          </ac:picMkLst>
        </pc:picChg>
        <pc:picChg chg="del">
          <ac:chgData name="Catherine Leung" userId="dabd965c-b78d-4221-bc96-18215785a5a0" providerId="ADAL" clId="{F16FA1B8-B18A-4FAE-BB8F-4CD0174F3AAE}" dt="2022-08-10T06:11:46.775" v="121" actId="478"/>
          <ac:picMkLst>
            <pc:docMk/>
            <pc:sldMk cId="1959039126" sldId="305"/>
            <ac:picMk id="12" creationId="{3904F153-26B9-483E-AB1F-98301D7C667E}"/>
          </ac:picMkLst>
        </pc:picChg>
        <pc:picChg chg="mod">
          <ac:chgData name="Catherine Leung" userId="dabd965c-b78d-4221-bc96-18215785a5a0" providerId="ADAL" clId="{F16FA1B8-B18A-4FAE-BB8F-4CD0174F3AAE}" dt="2022-08-10T07:55:12.804" v="316" actId="1076"/>
          <ac:picMkLst>
            <pc:docMk/>
            <pc:sldMk cId="1959039126" sldId="305"/>
            <ac:picMk id="13" creationId="{F66B9600-C712-47DE-9423-6DD28F12BE8C}"/>
          </ac:picMkLst>
        </pc:picChg>
        <pc:picChg chg="mod">
          <ac:chgData name="Catherine Leung" userId="dabd965c-b78d-4221-bc96-18215785a5a0" providerId="ADAL" clId="{F16FA1B8-B18A-4FAE-BB8F-4CD0174F3AAE}" dt="2022-08-10T07:55:17.725" v="318" actId="1076"/>
          <ac:picMkLst>
            <pc:docMk/>
            <pc:sldMk cId="1959039126" sldId="305"/>
            <ac:picMk id="15" creationId="{7223A7C7-4839-4706-827C-DC3453007303}"/>
          </ac:picMkLst>
        </pc:picChg>
        <pc:picChg chg="mod">
          <ac:chgData name="Catherine Leung" userId="dabd965c-b78d-4221-bc96-18215785a5a0" providerId="ADAL" clId="{F16FA1B8-B18A-4FAE-BB8F-4CD0174F3AAE}" dt="2022-08-10T07:55:22.852" v="320" actId="14100"/>
          <ac:picMkLst>
            <pc:docMk/>
            <pc:sldMk cId="1959039126" sldId="305"/>
            <ac:picMk id="16" creationId="{134914A3-B5E5-470D-BF78-020EF8FB2AB0}"/>
          </ac:picMkLst>
        </pc:picChg>
        <pc:picChg chg="mod">
          <ac:chgData name="Catherine Leung" userId="dabd965c-b78d-4221-bc96-18215785a5a0" providerId="ADAL" clId="{F16FA1B8-B18A-4FAE-BB8F-4CD0174F3AAE}" dt="2022-08-10T07:55:26.610" v="322" actId="1076"/>
          <ac:picMkLst>
            <pc:docMk/>
            <pc:sldMk cId="1959039126" sldId="305"/>
            <ac:picMk id="17" creationId="{CC0ED3E1-DE60-4E1C-9C9D-1060865B8F01}"/>
          </ac:picMkLst>
        </pc:picChg>
        <pc:picChg chg="mod">
          <ac:chgData name="Catherine Leung" userId="dabd965c-b78d-4221-bc96-18215785a5a0" providerId="ADAL" clId="{F16FA1B8-B18A-4FAE-BB8F-4CD0174F3AAE}" dt="2022-08-10T07:55:09.975" v="315" actId="1076"/>
          <ac:picMkLst>
            <pc:docMk/>
            <pc:sldMk cId="1959039126" sldId="305"/>
            <ac:picMk id="18" creationId="{B6E396CB-6E4D-46F0-9ED6-9A09B75BC57C}"/>
          </ac:picMkLst>
        </pc:picChg>
        <pc:picChg chg="del mod">
          <ac:chgData name="Catherine Leung" userId="dabd965c-b78d-4221-bc96-18215785a5a0" providerId="ADAL" clId="{F16FA1B8-B18A-4FAE-BB8F-4CD0174F3AAE}" dt="2022-08-10T06:11:44.244" v="120" actId="478"/>
          <ac:picMkLst>
            <pc:docMk/>
            <pc:sldMk cId="1959039126" sldId="305"/>
            <ac:picMk id="1030" creationId="{CABD8C8D-C55E-47FD-AB75-BED0E9D539EA}"/>
          </ac:picMkLst>
        </pc:picChg>
      </pc:sldChg>
      <pc:sldChg chg="delSp modSp mod setBg">
        <pc:chgData name="Catherine Leung" userId="dabd965c-b78d-4221-bc96-18215785a5a0" providerId="ADAL" clId="{F16FA1B8-B18A-4FAE-BB8F-4CD0174F3AAE}" dt="2022-08-10T08:01:10.761" v="333" actId="1038"/>
        <pc:sldMkLst>
          <pc:docMk/>
          <pc:sldMk cId="1981817430" sldId="306"/>
        </pc:sldMkLst>
        <pc:spChg chg="del">
          <ac:chgData name="Catherine Leung" userId="dabd965c-b78d-4221-bc96-18215785a5a0" providerId="ADAL" clId="{F16FA1B8-B18A-4FAE-BB8F-4CD0174F3AAE}" dt="2022-08-10T06:13:52.117" v="129" actId="478"/>
          <ac:spMkLst>
            <pc:docMk/>
            <pc:sldMk cId="1981817430" sldId="306"/>
            <ac:spMk id="4" creationId="{529C8A78-D57D-45BE-AEE2-8D0AE2351E68}"/>
          </ac:spMkLst>
        </pc:spChg>
        <pc:picChg chg="mod">
          <ac:chgData name="Catherine Leung" userId="dabd965c-b78d-4221-bc96-18215785a5a0" providerId="ADAL" clId="{F16FA1B8-B18A-4FAE-BB8F-4CD0174F3AAE}" dt="2022-08-10T06:13:08.885" v="126" actId="14826"/>
          <ac:picMkLst>
            <pc:docMk/>
            <pc:sldMk cId="1981817430" sldId="306"/>
            <ac:picMk id="7" creationId="{590EB934-3743-4259-B423-ED2606D0D1B5}"/>
          </ac:picMkLst>
        </pc:picChg>
        <pc:picChg chg="mod">
          <ac:chgData name="Catherine Leung" userId="dabd965c-b78d-4221-bc96-18215785a5a0" providerId="ADAL" clId="{F16FA1B8-B18A-4FAE-BB8F-4CD0174F3AAE}" dt="2022-08-10T08:01:10.761" v="333" actId="1038"/>
          <ac:picMkLst>
            <pc:docMk/>
            <pc:sldMk cId="1981817430" sldId="306"/>
            <ac:picMk id="10" creationId="{B70996DE-E9A5-42DE-9DE4-2A5633EFE57A}"/>
          </ac:picMkLst>
        </pc:picChg>
        <pc:picChg chg="del">
          <ac:chgData name="Catherine Leung" userId="dabd965c-b78d-4221-bc96-18215785a5a0" providerId="ADAL" clId="{F16FA1B8-B18A-4FAE-BB8F-4CD0174F3AAE}" dt="2022-08-10T06:14:14.061" v="133" actId="478"/>
          <ac:picMkLst>
            <pc:docMk/>
            <pc:sldMk cId="1981817430" sldId="306"/>
            <ac:picMk id="2050" creationId="{291C021F-F289-4D9A-BE2F-3BB8D2A88559}"/>
          </ac:picMkLst>
        </pc:picChg>
      </pc:sldChg>
      <pc:sldChg chg="new mod modClrScheme chgLayout">
        <pc:chgData name="Catherine Leung" userId="dabd965c-b78d-4221-bc96-18215785a5a0" providerId="ADAL" clId="{F16FA1B8-B18A-4FAE-BB8F-4CD0174F3AAE}" dt="2022-08-10T08:01:47.227" v="334" actId="700"/>
        <pc:sldMkLst>
          <pc:docMk/>
          <pc:sldMk cId="1471824688" sldId="307"/>
        </pc:sldMkLst>
      </pc:sldChg>
      <pc:sldChg chg="modSp add mod">
        <pc:chgData name="Catherine Leung" userId="dabd965c-b78d-4221-bc96-18215785a5a0" providerId="ADAL" clId="{F16FA1B8-B18A-4FAE-BB8F-4CD0174F3AAE}" dt="2022-08-10T07:12:13.828" v="264"/>
        <pc:sldMkLst>
          <pc:docMk/>
          <pc:sldMk cId="1119016907" sldId="317"/>
        </pc:sldMkLst>
        <pc:spChg chg="mod">
          <ac:chgData name="Catherine Leung" userId="dabd965c-b78d-4221-bc96-18215785a5a0" providerId="ADAL" clId="{F16FA1B8-B18A-4FAE-BB8F-4CD0174F3AAE}" dt="2022-08-10T07:12:13.828" v="264"/>
          <ac:spMkLst>
            <pc:docMk/>
            <pc:sldMk cId="1119016907" sldId="317"/>
            <ac:spMk id="3" creationId="{584241D1-B6A7-4C76-8175-50CDE2F987A8}"/>
          </ac:spMkLst>
        </pc:spChg>
      </pc:sldChg>
    </pc:docChg>
  </pc:docChgLst>
  <pc:docChgLst>
    <pc:chgData name="Vivian Tang" userId="c38f7cfe-078d-4502-85d2-92bb7fe749ff" providerId="ADAL" clId="{FE20B1D0-E307-4022-AC93-A138EEE5B17B}"/>
    <pc:docChg chg="undo custSel addSld delSld modSld">
      <pc:chgData name="Vivian Tang" userId="c38f7cfe-078d-4502-85d2-92bb7fe749ff" providerId="ADAL" clId="{FE20B1D0-E307-4022-AC93-A138EEE5B17B}" dt="2022-07-18T04:37:55.296" v="2529"/>
      <pc:docMkLst>
        <pc:docMk/>
      </pc:docMkLst>
      <pc:sldChg chg="delSp modTransition">
        <pc:chgData name="Vivian Tang" userId="c38f7cfe-078d-4502-85d2-92bb7fe749ff" providerId="ADAL" clId="{FE20B1D0-E307-4022-AC93-A138EEE5B17B}" dt="2022-07-18T04:33:52.460" v="2478"/>
        <pc:sldMkLst>
          <pc:docMk/>
          <pc:sldMk cId="3194359110" sldId="258"/>
        </pc:sldMkLst>
        <pc:picChg chg="del">
          <ac:chgData name="Vivian Tang" userId="c38f7cfe-078d-4502-85d2-92bb7fe749ff" providerId="ADAL" clId="{FE20B1D0-E307-4022-AC93-A138EEE5B17B}" dt="2022-07-15T02:26:53.677" v="542" actId="478"/>
          <ac:picMkLst>
            <pc:docMk/>
            <pc:sldMk cId="3194359110" sldId="258"/>
            <ac:picMk id="12290" creationId="{436606E1-3291-4336-9900-F017ADABD8D0}"/>
          </ac:picMkLst>
        </pc:picChg>
      </pc:sldChg>
      <pc:sldChg chg="addSp delSp modSp mod modTransition">
        <pc:chgData name="Vivian Tang" userId="c38f7cfe-078d-4502-85d2-92bb7fe749ff" providerId="ADAL" clId="{FE20B1D0-E307-4022-AC93-A138EEE5B17B}" dt="2022-07-18T04:33:52.460" v="2478"/>
        <pc:sldMkLst>
          <pc:docMk/>
          <pc:sldMk cId="1556682657" sldId="263"/>
        </pc:sldMkLst>
        <pc:spChg chg="mod">
          <ac:chgData name="Vivian Tang" userId="c38f7cfe-078d-4502-85d2-92bb7fe749ff" providerId="ADAL" clId="{FE20B1D0-E307-4022-AC93-A138EEE5B17B}" dt="2022-07-15T02:29:27.577" v="731" actId="20577"/>
          <ac:spMkLst>
            <pc:docMk/>
            <pc:sldMk cId="1556682657" sldId="263"/>
            <ac:spMk id="3" creationId="{ED797828-8227-4405-BD56-5AE8CF6E1F7F}"/>
          </ac:spMkLst>
        </pc:spChg>
        <pc:picChg chg="add del mod">
          <ac:chgData name="Vivian Tang" userId="c38f7cfe-078d-4502-85d2-92bb7fe749ff" providerId="ADAL" clId="{FE20B1D0-E307-4022-AC93-A138EEE5B17B}" dt="2022-07-15T02:28:12.962" v="548" actId="478"/>
          <ac:picMkLst>
            <pc:docMk/>
            <pc:sldMk cId="1556682657" sldId="263"/>
            <ac:picMk id="5" creationId="{9A06CF94-FC7A-482C-BCCD-6195B4014993}"/>
          </ac:picMkLst>
        </pc:picChg>
        <pc:picChg chg="add mod ord">
          <ac:chgData name="Vivian Tang" userId="c38f7cfe-078d-4502-85d2-92bb7fe749ff" providerId="ADAL" clId="{FE20B1D0-E307-4022-AC93-A138EEE5B17B}" dt="2022-07-15T02:28:14.656" v="552" actId="167"/>
          <ac:picMkLst>
            <pc:docMk/>
            <pc:sldMk cId="1556682657" sldId="263"/>
            <ac:picMk id="7" creationId="{14904D3F-7C21-40DA-B86F-DF58EFD88415}"/>
          </ac:picMkLst>
        </pc:picChg>
        <pc:picChg chg="del">
          <ac:chgData name="Vivian Tang" userId="c38f7cfe-078d-4502-85d2-92bb7fe749ff" providerId="ADAL" clId="{FE20B1D0-E307-4022-AC93-A138EEE5B17B}" dt="2022-07-15T02:28:03.919" v="544" actId="478"/>
          <ac:picMkLst>
            <pc:docMk/>
            <pc:sldMk cId="1556682657" sldId="263"/>
            <ac:picMk id="9" creationId="{EF9B4BAA-5706-4C95-A796-387AEA70365A}"/>
          </ac:picMkLst>
        </pc:picChg>
      </pc:sldChg>
      <pc:sldChg chg="modTransition">
        <pc:chgData name="Vivian Tang" userId="c38f7cfe-078d-4502-85d2-92bb7fe749ff" providerId="ADAL" clId="{FE20B1D0-E307-4022-AC93-A138EEE5B17B}" dt="2022-07-18T04:33:52.460" v="2478"/>
        <pc:sldMkLst>
          <pc:docMk/>
          <pc:sldMk cId="1043563271" sldId="267"/>
        </pc:sldMkLst>
      </pc:sldChg>
      <pc:sldChg chg="addSp modSp mod modTransition">
        <pc:chgData name="Vivian Tang" userId="c38f7cfe-078d-4502-85d2-92bb7fe749ff" providerId="ADAL" clId="{FE20B1D0-E307-4022-AC93-A138EEE5B17B}" dt="2022-07-18T04:33:52.460" v="2478"/>
        <pc:sldMkLst>
          <pc:docMk/>
          <pc:sldMk cId="3002169917" sldId="268"/>
        </pc:sldMkLst>
        <pc:spChg chg="mod">
          <ac:chgData name="Vivian Tang" userId="c38f7cfe-078d-4502-85d2-92bb7fe749ff" providerId="ADAL" clId="{FE20B1D0-E307-4022-AC93-A138EEE5B17B}" dt="2022-07-15T02:28:59.901" v="694" actId="20577"/>
          <ac:spMkLst>
            <pc:docMk/>
            <pc:sldMk cId="3002169917" sldId="268"/>
            <ac:spMk id="4" creationId="{48E094A9-EEC6-4864-B5E6-03F2FE049941}"/>
          </ac:spMkLst>
        </pc:spChg>
        <pc:spChg chg="add mod">
          <ac:chgData name="Vivian Tang" userId="c38f7cfe-078d-4502-85d2-92bb7fe749ff" providerId="ADAL" clId="{FE20B1D0-E307-4022-AC93-A138EEE5B17B}" dt="2022-07-15T05:49:50.852" v="1088"/>
          <ac:spMkLst>
            <pc:docMk/>
            <pc:sldMk cId="3002169917" sldId="268"/>
            <ac:spMk id="5" creationId="{CDD403D4-2BBE-437C-871B-C12EA166A3CC}"/>
          </ac:spMkLst>
        </pc:spChg>
        <pc:spChg chg="add mod">
          <ac:chgData name="Vivian Tang" userId="c38f7cfe-078d-4502-85d2-92bb7fe749ff" providerId="ADAL" clId="{FE20B1D0-E307-4022-AC93-A138EEE5B17B}" dt="2022-07-15T05:49:58.348" v="1089"/>
          <ac:spMkLst>
            <pc:docMk/>
            <pc:sldMk cId="3002169917" sldId="268"/>
            <ac:spMk id="6" creationId="{63C081D9-72B1-458E-82CB-E68421C3D456}"/>
          </ac:spMkLst>
        </pc:spChg>
        <pc:spChg chg="add mod">
          <ac:chgData name="Vivian Tang" userId="c38f7cfe-078d-4502-85d2-92bb7fe749ff" providerId="ADAL" clId="{FE20B1D0-E307-4022-AC93-A138EEE5B17B}" dt="2022-07-15T05:50:07.423" v="1090"/>
          <ac:spMkLst>
            <pc:docMk/>
            <pc:sldMk cId="3002169917" sldId="268"/>
            <ac:spMk id="7" creationId="{F5EEA48D-65CB-41C2-8DD8-8FBE145EBC82}"/>
          </ac:spMkLst>
        </pc:spChg>
        <pc:picChg chg="mod">
          <ac:chgData name="Vivian Tang" userId="c38f7cfe-078d-4502-85d2-92bb7fe749ff" providerId="ADAL" clId="{FE20B1D0-E307-4022-AC93-A138EEE5B17B}" dt="2022-07-14T09:00:01.429" v="362" actId="14100"/>
          <ac:picMkLst>
            <pc:docMk/>
            <pc:sldMk cId="3002169917" sldId="268"/>
            <ac:picMk id="3" creationId="{8A0F18D6-28F1-4D64-8B1E-7B271782C103}"/>
          </ac:picMkLst>
        </pc:picChg>
      </pc:sldChg>
      <pc:sldChg chg="addSp delSp modSp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420149876" sldId="269"/>
        </pc:sldMkLst>
        <pc:spChg chg="add del mod">
          <ac:chgData name="Vivian Tang" userId="c38f7cfe-078d-4502-85d2-92bb7fe749ff" providerId="ADAL" clId="{FE20B1D0-E307-4022-AC93-A138EEE5B17B}" dt="2022-07-15T05:50:13.551" v="1093" actId="478"/>
          <ac:spMkLst>
            <pc:docMk/>
            <pc:sldMk cId="420149876" sldId="269"/>
            <ac:spMk id="7" creationId="{38D7F612-1521-463C-B0BE-F4ACCAFCB403}"/>
          </ac:spMkLst>
        </pc:spChg>
        <pc:spChg chg="add del mod">
          <ac:chgData name="Vivian Tang" userId="c38f7cfe-078d-4502-85d2-92bb7fe749ff" providerId="ADAL" clId="{FE20B1D0-E307-4022-AC93-A138EEE5B17B}" dt="2022-07-15T05:50:13.551" v="1093" actId="478"/>
          <ac:spMkLst>
            <pc:docMk/>
            <pc:sldMk cId="420149876" sldId="269"/>
            <ac:spMk id="8" creationId="{7FC558F5-5F8F-4CBB-B8CE-8490B29A5BED}"/>
          </ac:spMkLst>
        </pc:spChg>
        <pc:spChg chg="add del mod">
          <ac:chgData name="Vivian Tang" userId="c38f7cfe-078d-4502-85d2-92bb7fe749ff" providerId="ADAL" clId="{FE20B1D0-E307-4022-AC93-A138EEE5B17B}" dt="2022-07-15T05:50:13.551" v="1093" actId="478"/>
          <ac:spMkLst>
            <pc:docMk/>
            <pc:sldMk cId="420149876" sldId="269"/>
            <ac:spMk id="9" creationId="{72611532-CB44-495C-8C90-3D1EDBC79905}"/>
          </ac:spMkLst>
        </pc:spChg>
        <pc:spChg chg="add mod">
          <ac:chgData name="Vivian Tang" userId="c38f7cfe-078d-4502-85d2-92bb7fe749ff" providerId="ADAL" clId="{FE20B1D0-E307-4022-AC93-A138EEE5B17B}" dt="2022-07-18T04:23:57.862" v="2394"/>
          <ac:spMkLst>
            <pc:docMk/>
            <pc:sldMk cId="420149876" sldId="269"/>
            <ac:spMk id="10" creationId="{18F94F63-0AE8-443C-9719-9517C63EE030}"/>
          </ac:spMkLst>
        </pc:spChg>
        <pc:spChg chg="add del mod">
          <ac:chgData name="Vivian Tang" userId="c38f7cfe-078d-4502-85d2-92bb7fe749ff" providerId="ADAL" clId="{FE20B1D0-E307-4022-AC93-A138EEE5B17B}" dt="2022-07-15T05:50:12.304" v="1092" actId="478"/>
          <ac:spMkLst>
            <pc:docMk/>
            <pc:sldMk cId="420149876" sldId="269"/>
            <ac:spMk id="10" creationId="{2453D83A-7BEB-4269-99BA-50A72A98B322}"/>
          </ac:spMkLst>
        </pc:spChg>
        <pc:spChg chg="add mod">
          <ac:chgData name="Vivian Tang" userId="c38f7cfe-078d-4502-85d2-92bb7fe749ff" providerId="ADAL" clId="{FE20B1D0-E307-4022-AC93-A138EEE5B17B}" dt="2022-07-18T04:23:57.862" v="2394"/>
          <ac:spMkLst>
            <pc:docMk/>
            <pc:sldMk cId="420149876" sldId="269"/>
            <ac:spMk id="11" creationId="{45626E96-061A-4183-AA18-662B3807E167}"/>
          </ac:spMkLst>
        </pc:spChg>
        <pc:spChg chg="add del mod">
          <ac:chgData name="Vivian Tang" userId="c38f7cfe-078d-4502-85d2-92bb7fe749ff" providerId="ADAL" clId="{FE20B1D0-E307-4022-AC93-A138EEE5B17B}" dt="2022-07-15T05:50:12.304" v="1092" actId="478"/>
          <ac:spMkLst>
            <pc:docMk/>
            <pc:sldMk cId="420149876" sldId="269"/>
            <ac:spMk id="11" creationId="{A07C5250-16CA-4484-BE94-93152AA35463}"/>
          </ac:spMkLst>
        </pc:spChg>
        <pc:spChg chg="add del mod">
          <ac:chgData name="Vivian Tang" userId="c38f7cfe-078d-4502-85d2-92bb7fe749ff" providerId="ADAL" clId="{FE20B1D0-E307-4022-AC93-A138EEE5B17B}" dt="2022-07-15T05:50:12.304" v="1092" actId="478"/>
          <ac:spMkLst>
            <pc:docMk/>
            <pc:sldMk cId="420149876" sldId="269"/>
            <ac:spMk id="12" creationId="{95F016E0-CEAC-4994-B77D-01038E59979B}"/>
          </ac:spMkLst>
        </pc:spChg>
        <pc:spChg chg="add del mod">
          <ac:chgData name="Vivian Tang" userId="c38f7cfe-078d-4502-85d2-92bb7fe749ff" providerId="ADAL" clId="{FE20B1D0-E307-4022-AC93-A138EEE5B17B}" dt="2022-07-15T06:01:03.380" v="1148" actId="478"/>
          <ac:spMkLst>
            <pc:docMk/>
            <pc:sldMk cId="420149876" sldId="269"/>
            <ac:spMk id="13" creationId="{8E8EF000-98AA-406C-AC70-0845158601B7}"/>
          </ac:spMkLst>
        </pc:spChg>
        <pc:spChg chg="add del mod">
          <ac:chgData name="Vivian Tang" userId="c38f7cfe-078d-4502-85d2-92bb7fe749ff" providerId="ADAL" clId="{FE20B1D0-E307-4022-AC93-A138EEE5B17B}" dt="2022-07-15T06:01:03.380" v="1148" actId="478"/>
          <ac:spMkLst>
            <pc:docMk/>
            <pc:sldMk cId="420149876" sldId="269"/>
            <ac:spMk id="14" creationId="{2078A403-43F0-4738-B3F9-752C18929586}"/>
          </ac:spMkLst>
        </pc:spChg>
        <pc:spChg chg="add mod">
          <ac:chgData name="Vivian Tang" userId="c38f7cfe-078d-4502-85d2-92bb7fe749ff" providerId="ADAL" clId="{FE20B1D0-E307-4022-AC93-A138EEE5B17B}" dt="2022-07-15T05:50:14.210" v="1094"/>
          <ac:spMkLst>
            <pc:docMk/>
            <pc:sldMk cId="420149876" sldId="269"/>
            <ac:spMk id="15" creationId="{59F1F8DA-EB94-4D71-AD3A-CDA9471151FA}"/>
          </ac:spMkLst>
        </pc:spChg>
        <pc:picChg chg="add mod">
          <ac:chgData name="Vivian Tang" userId="c38f7cfe-078d-4502-85d2-92bb7fe749ff" providerId="ADAL" clId="{FE20B1D0-E307-4022-AC93-A138EEE5B17B}" dt="2022-07-18T04:23:13.305" v="2390" actId="1076"/>
          <ac:picMkLst>
            <pc:docMk/>
            <pc:sldMk cId="420149876" sldId="269"/>
            <ac:picMk id="2" creationId="{E44F3CA2-8F4E-43B2-97D5-F5338286456B}"/>
          </ac:picMkLst>
        </pc:picChg>
        <pc:picChg chg="del">
          <ac:chgData name="Vivian Tang" userId="c38f7cfe-078d-4502-85d2-92bb7fe749ff" providerId="ADAL" clId="{FE20B1D0-E307-4022-AC93-A138EEE5B17B}" dt="2022-07-15T06:01:03.380" v="1148" actId="478"/>
          <ac:picMkLst>
            <pc:docMk/>
            <pc:sldMk cId="420149876" sldId="269"/>
            <ac:picMk id="3" creationId="{8A0F18D6-28F1-4D64-8B1E-7B271782C103}"/>
          </ac:picMkLst>
        </pc:picChg>
        <pc:picChg chg="add del mod">
          <ac:chgData name="Vivian Tang" userId="c38f7cfe-078d-4502-85d2-92bb7fe749ff" providerId="ADAL" clId="{FE20B1D0-E307-4022-AC93-A138EEE5B17B}" dt="2022-07-18T04:23:06.425" v="2388" actId="478"/>
          <ac:picMkLst>
            <pc:docMk/>
            <pc:sldMk cId="420149876" sldId="269"/>
            <ac:picMk id="7" creationId="{4DE25258-5CB7-4DE7-A698-4D985A3CFC9A}"/>
          </ac:picMkLst>
        </pc:picChg>
        <pc:picChg chg="add mod">
          <ac:chgData name="Vivian Tang" userId="c38f7cfe-078d-4502-85d2-92bb7fe749ff" providerId="ADAL" clId="{FE20B1D0-E307-4022-AC93-A138EEE5B17B}" dt="2022-07-18T04:23:18.778" v="2391"/>
          <ac:picMkLst>
            <pc:docMk/>
            <pc:sldMk cId="420149876" sldId="269"/>
            <ac:picMk id="9" creationId="{10FA0B56-97C9-4312-9C82-36429F4126A6}"/>
          </ac:picMkLst>
        </pc:picChg>
        <pc:picChg chg="add mod ord">
          <ac:chgData name="Vivian Tang" userId="c38f7cfe-078d-4502-85d2-92bb7fe749ff" providerId="ADAL" clId="{FE20B1D0-E307-4022-AC93-A138EEE5B17B}" dt="2022-07-15T06:01:05.478" v="1150" actId="167"/>
          <ac:picMkLst>
            <pc:docMk/>
            <pc:sldMk cId="420149876" sldId="269"/>
            <ac:picMk id="16" creationId="{199A9CF7-7F74-41F8-9273-7EDA6B20EC2D}"/>
          </ac:picMkLst>
        </pc:picChg>
      </pc:sldChg>
      <pc:sldChg chg="addSp modSp modTransition modAnim">
        <pc:chgData name="Vivian Tang" userId="c38f7cfe-078d-4502-85d2-92bb7fe749ff" providerId="ADAL" clId="{FE20B1D0-E307-4022-AC93-A138EEE5B17B}" dt="2022-07-18T04:33:52.460" v="2478"/>
        <pc:sldMkLst>
          <pc:docMk/>
          <pc:sldMk cId="866048938" sldId="270"/>
        </pc:sldMkLst>
        <pc:spChg chg="add mod">
          <ac:chgData name="Vivian Tang" userId="c38f7cfe-078d-4502-85d2-92bb7fe749ff" providerId="ADAL" clId="{FE20B1D0-E307-4022-AC93-A138EEE5B17B}" dt="2022-07-15T05:50:17.148" v="1098"/>
          <ac:spMkLst>
            <pc:docMk/>
            <pc:sldMk cId="866048938" sldId="270"/>
            <ac:spMk id="10" creationId="{4F61B1AA-FCDA-4666-8483-45D4136D2753}"/>
          </ac:spMkLst>
        </pc:spChg>
        <pc:spChg chg="add mod">
          <ac:chgData name="Vivian Tang" userId="c38f7cfe-078d-4502-85d2-92bb7fe749ff" providerId="ADAL" clId="{FE20B1D0-E307-4022-AC93-A138EEE5B17B}" dt="2022-07-15T05:50:17.148" v="1098"/>
          <ac:spMkLst>
            <pc:docMk/>
            <pc:sldMk cId="866048938" sldId="270"/>
            <ac:spMk id="13" creationId="{CC17FD85-A07D-40EE-AEB4-E791E6E63A5B}"/>
          </ac:spMkLst>
        </pc:spChg>
        <pc:spChg chg="mod">
          <ac:chgData name="Vivian Tang" userId="c38f7cfe-078d-4502-85d2-92bb7fe749ff" providerId="ADAL" clId="{FE20B1D0-E307-4022-AC93-A138EEE5B17B}" dt="2022-07-15T06:02:01.812" v="1154" actId="20577"/>
          <ac:spMkLst>
            <pc:docMk/>
            <pc:sldMk cId="866048938" sldId="270"/>
            <ac:spMk id="14" creationId="{ED7BF5A2-EEA1-42D7-AE60-057D42D7D697}"/>
          </ac:spMkLst>
        </pc:spChg>
        <pc:spChg chg="add mod">
          <ac:chgData name="Vivian Tang" userId="c38f7cfe-078d-4502-85d2-92bb7fe749ff" providerId="ADAL" clId="{FE20B1D0-E307-4022-AC93-A138EEE5B17B}" dt="2022-07-15T05:50:17.148" v="1098"/>
          <ac:spMkLst>
            <pc:docMk/>
            <pc:sldMk cId="866048938" sldId="270"/>
            <ac:spMk id="15" creationId="{75E73D29-51E4-4DD5-9D10-C87863D24952}"/>
          </ac:spMkLst>
        </pc:spChg>
        <pc:picChg chg="add mod">
          <ac:chgData name="Vivian Tang" userId="c38f7cfe-078d-4502-85d2-92bb7fe749ff" providerId="ADAL" clId="{FE20B1D0-E307-4022-AC93-A138EEE5B17B}" dt="2022-07-18T04:26:05.409" v="2407"/>
          <ac:picMkLst>
            <pc:docMk/>
            <pc:sldMk cId="866048938" sldId="270"/>
            <ac:picMk id="16" creationId="{30F2F42D-1DF7-4DF8-98A5-B01DAC162562}"/>
          </ac:picMkLst>
        </pc:picChg>
        <pc:picChg chg="add mod">
          <ac:chgData name="Vivian Tang" userId="c38f7cfe-078d-4502-85d2-92bb7fe749ff" providerId="ADAL" clId="{FE20B1D0-E307-4022-AC93-A138EEE5B17B}" dt="2022-07-18T04:26:05.409" v="2407"/>
          <ac:picMkLst>
            <pc:docMk/>
            <pc:sldMk cId="866048938" sldId="270"/>
            <ac:picMk id="17" creationId="{BD681B3B-8B19-4C7F-B955-B0B64C8EB539}"/>
          </ac:picMkLst>
        </pc:picChg>
        <pc:picChg chg="add mod">
          <ac:chgData name="Vivian Tang" userId="c38f7cfe-078d-4502-85d2-92bb7fe749ff" providerId="ADAL" clId="{FE20B1D0-E307-4022-AC93-A138EEE5B17B}" dt="2022-07-18T04:26:05.409" v="2407"/>
          <ac:picMkLst>
            <pc:docMk/>
            <pc:sldMk cId="866048938" sldId="270"/>
            <ac:picMk id="18" creationId="{C2CA42A2-EAF3-4623-9049-4FD00870024B}"/>
          </ac:picMkLst>
        </pc:picChg>
        <pc:picChg chg="add mod">
          <ac:chgData name="Vivian Tang" userId="c38f7cfe-078d-4502-85d2-92bb7fe749ff" providerId="ADAL" clId="{FE20B1D0-E307-4022-AC93-A138EEE5B17B}" dt="2022-07-18T04:26:05.409" v="2407"/>
          <ac:picMkLst>
            <pc:docMk/>
            <pc:sldMk cId="866048938" sldId="270"/>
            <ac:picMk id="19" creationId="{017AC550-3D23-48C9-852F-17726B815008}"/>
          </ac:picMkLst>
        </pc:picChg>
      </pc:sldChg>
      <pc:sldChg chg="addSp modSp mod modTransition modAnim">
        <pc:chgData name="Vivian Tang" userId="c38f7cfe-078d-4502-85d2-92bb7fe749ff" providerId="ADAL" clId="{FE20B1D0-E307-4022-AC93-A138EEE5B17B}" dt="2022-07-18T04:33:52.460" v="2478"/>
        <pc:sldMkLst>
          <pc:docMk/>
          <pc:sldMk cId="304899445" sldId="271"/>
        </pc:sldMkLst>
        <pc:spChg chg="mod">
          <ac:chgData name="Vivian Tang" userId="c38f7cfe-078d-4502-85d2-92bb7fe749ff" providerId="ADAL" clId="{FE20B1D0-E307-4022-AC93-A138EEE5B17B}" dt="2022-07-18T04:30:39.496" v="2473" actId="14100"/>
          <ac:spMkLst>
            <pc:docMk/>
            <pc:sldMk cId="304899445" sldId="271"/>
            <ac:spMk id="2" creationId="{D804DE6D-D4B4-415E-8593-245AD12B4BD2}"/>
          </ac:spMkLst>
        </pc:spChg>
        <pc:spChg chg="add mod">
          <ac:chgData name="Vivian Tang" userId="c38f7cfe-078d-4502-85d2-92bb7fe749ff" providerId="ADAL" clId="{FE20B1D0-E307-4022-AC93-A138EEE5B17B}" dt="2022-07-15T05:50:15.008" v="1095"/>
          <ac:spMkLst>
            <pc:docMk/>
            <pc:sldMk cId="304899445" sldId="271"/>
            <ac:spMk id="9" creationId="{3F598745-70F4-4CDB-AF70-52EAB9787579}"/>
          </ac:spMkLst>
        </pc:spChg>
        <pc:spChg chg="add mod">
          <ac:chgData name="Vivian Tang" userId="c38f7cfe-078d-4502-85d2-92bb7fe749ff" providerId="ADAL" clId="{FE20B1D0-E307-4022-AC93-A138EEE5B17B}" dt="2022-07-15T05:50:15.008" v="1095"/>
          <ac:spMkLst>
            <pc:docMk/>
            <pc:sldMk cId="304899445" sldId="271"/>
            <ac:spMk id="11" creationId="{C42831D2-6CDB-42A7-A881-BF884158C8E2}"/>
          </ac:spMkLst>
        </pc:spChg>
        <pc:spChg chg="add mod">
          <ac:chgData name="Vivian Tang" userId="c38f7cfe-078d-4502-85d2-92bb7fe749ff" providerId="ADAL" clId="{FE20B1D0-E307-4022-AC93-A138EEE5B17B}" dt="2022-07-15T05:50:15.008" v="1095"/>
          <ac:spMkLst>
            <pc:docMk/>
            <pc:sldMk cId="304899445" sldId="271"/>
            <ac:spMk id="12" creationId="{E310500C-F859-472D-862E-A83DACBA9B23}"/>
          </ac:spMkLst>
        </pc:spChg>
      </pc:sldChg>
      <pc:sldChg chg="addSp modSp mod modTransition">
        <pc:chgData name="Vivian Tang" userId="c38f7cfe-078d-4502-85d2-92bb7fe749ff" providerId="ADAL" clId="{FE20B1D0-E307-4022-AC93-A138EEE5B17B}" dt="2022-07-18T04:33:52.460" v="2478"/>
        <pc:sldMkLst>
          <pc:docMk/>
          <pc:sldMk cId="484163797" sldId="272"/>
        </pc:sldMkLst>
        <pc:spChg chg="mod">
          <ac:chgData name="Vivian Tang" userId="c38f7cfe-078d-4502-85d2-92bb7fe749ff" providerId="ADAL" clId="{FE20B1D0-E307-4022-AC93-A138EEE5B17B}" dt="2022-07-15T06:01:30.943" v="1152" actId="20577"/>
          <ac:spMkLst>
            <pc:docMk/>
            <pc:sldMk cId="484163797" sldId="272"/>
            <ac:spMk id="11" creationId="{997CF341-1E7F-4462-A728-82ACBBA3D49E}"/>
          </ac:spMkLst>
        </pc:spChg>
        <pc:spChg chg="add mod">
          <ac:chgData name="Vivian Tang" userId="c38f7cfe-078d-4502-85d2-92bb7fe749ff" providerId="ADAL" clId="{FE20B1D0-E307-4022-AC93-A138EEE5B17B}" dt="2022-07-15T05:50:15.636" v="1096"/>
          <ac:spMkLst>
            <pc:docMk/>
            <pc:sldMk cId="484163797" sldId="272"/>
            <ac:spMk id="17" creationId="{65AE4D19-3E46-4733-A597-B609044CE302}"/>
          </ac:spMkLst>
        </pc:spChg>
        <pc:spChg chg="add mod">
          <ac:chgData name="Vivian Tang" userId="c38f7cfe-078d-4502-85d2-92bb7fe749ff" providerId="ADAL" clId="{FE20B1D0-E307-4022-AC93-A138EEE5B17B}" dt="2022-07-15T05:50:15.636" v="1096"/>
          <ac:spMkLst>
            <pc:docMk/>
            <pc:sldMk cId="484163797" sldId="272"/>
            <ac:spMk id="18" creationId="{8D273D74-8E3E-4147-BB15-3939A755DB28}"/>
          </ac:spMkLst>
        </pc:spChg>
        <pc:spChg chg="add mod">
          <ac:chgData name="Vivian Tang" userId="c38f7cfe-078d-4502-85d2-92bb7fe749ff" providerId="ADAL" clId="{FE20B1D0-E307-4022-AC93-A138EEE5B17B}" dt="2022-07-15T05:50:15.636" v="1096"/>
          <ac:spMkLst>
            <pc:docMk/>
            <pc:sldMk cId="484163797" sldId="272"/>
            <ac:spMk id="19" creationId="{6AF22044-F242-425E-A7E1-FBC12DC5436C}"/>
          </ac:spMkLst>
        </pc:spChg>
      </pc:sldChg>
      <pc:sldChg chg="addSp delSp modSp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2194947116" sldId="273"/>
        </pc:sldMkLst>
        <pc:spChg chg="add mod">
          <ac:chgData name="Vivian Tang" userId="c38f7cfe-078d-4502-85d2-92bb7fe749ff" providerId="ADAL" clId="{FE20B1D0-E307-4022-AC93-A138EEE5B17B}" dt="2022-07-15T05:50:16.355" v="1097"/>
          <ac:spMkLst>
            <pc:docMk/>
            <pc:sldMk cId="2194947116" sldId="273"/>
            <ac:spMk id="7" creationId="{CD821BF8-74C9-4DED-8A44-8AB1E3CA66FA}"/>
          </ac:spMkLst>
        </pc:spChg>
        <pc:spChg chg="add mod">
          <ac:chgData name="Vivian Tang" userId="c38f7cfe-078d-4502-85d2-92bb7fe749ff" providerId="ADAL" clId="{FE20B1D0-E307-4022-AC93-A138EEE5B17B}" dt="2022-07-15T05:50:16.355" v="1097"/>
          <ac:spMkLst>
            <pc:docMk/>
            <pc:sldMk cId="2194947116" sldId="273"/>
            <ac:spMk id="10" creationId="{B18EC15E-ECA3-4C4A-B610-AFC056084895}"/>
          </ac:spMkLst>
        </pc:spChg>
        <pc:spChg chg="add mod">
          <ac:chgData name="Vivian Tang" userId="c38f7cfe-078d-4502-85d2-92bb7fe749ff" providerId="ADAL" clId="{FE20B1D0-E307-4022-AC93-A138EEE5B17B}" dt="2022-07-15T05:50:16.355" v="1097"/>
          <ac:spMkLst>
            <pc:docMk/>
            <pc:sldMk cId="2194947116" sldId="273"/>
            <ac:spMk id="12" creationId="{A0F6DB90-F20F-42A9-B8D2-78963E399FA5}"/>
          </ac:spMkLst>
        </pc:spChg>
        <pc:picChg chg="add mod">
          <ac:chgData name="Vivian Tang" userId="c38f7cfe-078d-4502-85d2-92bb7fe749ff" providerId="ADAL" clId="{FE20B1D0-E307-4022-AC93-A138EEE5B17B}" dt="2022-07-18T04:25:19.481" v="2401" actId="1076"/>
          <ac:picMkLst>
            <pc:docMk/>
            <pc:sldMk cId="2194947116" sldId="273"/>
            <ac:picMk id="2" creationId="{25A2C4C3-BA4C-4213-9AA0-DCB7BD5E4A1A}"/>
          </ac:picMkLst>
        </pc:picChg>
        <pc:picChg chg="add del mod">
          <ac:chgData name="Vivian Tang" userId="c38f7cfe-078d-4502-85d2-92bb7fe749ff" providerId="ADAL" clId="{FE20B1D0-E307-4022-AC93-A138EEE5B17B}" dt="2022-07-18T04:25:31.318" v="2403" actId="478"/>
          <ac:picMkLst>
            <pc:docMk/>
            <pc:sldMk cId="2194947116" sldId="273"/>
            <ac:picMk id="5" creationId="{D072CC49-7A4E-44BB-B10E-E12C3DCA0495}"/>
          </ac:picMkLst>
        </pc:picChg>
        <pc:picChg chg="add mod">
          <ac:chgData name="Vivian Tang" userId="c38f7cfe-078d-4502-85d2-92bb7fe749ff" providerId="ADAL" clId="{FE20B1D0-E307-4022-AC93-A138EEE5B17B}" dt="2022-07-18T04:25:50.078" v="2406" actId="1076"/>
          <ac:picMkLst>
            <pc:docMk/>
            <pc:sldMk cId="2194947116" sldId="273"/>
            <ac:picMk id="6" creationId="{FF0A49DC-CCE9-42C4-8492-3087699EF112}"/>
          </ac:picMkLst>
        </pc:picChg>
        <pc:picChg chg="add mod">
          <ac:chgData name="Vivian Tang" userId="c38f7cfe-078d-4502-85d2-92bb7fe749ff" providerId="ADAL" clId="{FE20B1D0-E307-4022-AC93-A138EEE5B17B}" dt="2022-07-18T04:24:47.124" v="2396" actId="1076"/>
          <ac:picMkLst>
            <pc:docMk/>
            <pc:sldMk cId="2194947116" sldId="273"/>
            <ac:picMk id="13" creationId="{50B256B5-C9B0-497B-AAFD-89E46B2CCDDA}"/>
          </ac:picMkLst>
        </pc:picChg>
        <pc:picChg chg="add mod">
          <ac:chgData name="Vivian Tang" userId="c38f7cfe-078d-4502-85d2-92bb7fe749ff" providerId="ADAL" clId="{FE20B1D0-E307-4022-AC93-A138EEE5B17B}" dt="2022-07-18T04:24:51.685" v="2398" actId="571"/>
          <ac:picMkLst>
            <pc:docMk/>
            <pc:sldMk cId="2194947116" sldId="273"/>
            <ac:picMk id="14" creationId="{1CC66E2E-78C3-44AE-9230-DE86684B229D}"/>
          </ac:picMkLst>
        </pc:picChg>
      </pc:sldChg>
      <pc:sldChg chg="addSp modSp modTransition">
        <pc:chgData name="Vivian Tang" userId="c38f7cfe-078d-4502-85d2-92bb7fe749ff" providerId="ADAL" clId="{FE20B1D0-E307-4022-AC93-A138EEE5B17B}" dt="2022-07-18T04:33:52.460" v="2478"/>
        <pc:sldMkLst>
          <pc:docMk/>
          <pc:sldMk cId="2652470286" sldId="274"/>
        </pc:sldMkLst>
        <pc:spChg chg="add mod">
          <ac:chgData name="Vivian Tang" userId="c38f7cfe-078d-4502-85d2-92bb7fe749ff" providerId="ADAL" clId="{FE20B1D0-E307-4022-AC93-A138EEE5B17B}" dt="2022-07-15T05:50:17.871" v="1099"/>
          <ac:spMkLst>
            <pc:docMk/>
            <pc:sldMk cId="2652470286" sldId="274"/>
            <ac:spMk id="4" creationId="{17BDFC74-222B-4B9B-9BC8-AC1E7232E21B}"/>
          </ac:spMkLst>
        </pc:spChg>
        <pc:spChg chg="add mod">
          <ac:chgData name="Vivian Tang" userId="c38f7cfe-078d-4502-85d2-92bb7fe749ff" providerId="ADAL" clId="{FE20B1D0-E307-4022-AC93-A138EEE5B17B}" dt="2022-07-15T05:50:17.871" v="1099"/>
          <ac:spMkLst>
            <pc:docMk/>
            <pc:sldMk cId="2652470286" sldId="274"/>
            <ac:spMk id="5" creationId="{9B5C730A-4CFD-476E-93CD-1599C38ADE23}"/>
          </ac:spMkLst>
        </pc:spChg>
        <pc:spChg chg="add mod">
          <ac:chgData name="Vivian Tang" userId="c38f7cfe-078d-4502-85d2-92bb7fe749ff" providerId="ADAL" clId="{FE20B1D0-E307-4022-AC93-A138EEE5B17B}" dt="2022-07-15T05:50:17.871" v="1099"/>
          <ac:spMkLst>
            <pc:docMk/>
            <pc:sldMk cId="2652470286" sldId="274"/>
            <ac:spMk id="6" creationId="{B722A1AD-16C0-46A4-9750-2CFD72973A70}"/>
          </ac:spMkLst>
        </pc:spChg>
      </pc:sldChg>
      <pc:sldChg chg="addSp delSp modSp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3326792239" sldId="275"/>
        </pc:sldMkLst>
        <pc:spChg chg="del">
          <ac:chgData name="Vivian Tang" userId="c38f7cfe-078d-4502-85d2-92bb7fe749ff" providerId="ADAL" clId="{FE20B1D0-E307-4022-AC93-A138EEE5B17B}" dt="2022-07-15T01:56:03.355" v="368" actId="478"/>
          <ac:spMkLst>
            <pc:docMk/>
            <pc:sldMk cId="3326792239" sldId="275"/>
            <ac:spMk id="3" creationId="{08555FB4-64F8-4517-B0BE-D2DDCCB7D07F}"/>
          </ac:spMkLst>
        </pc:spChg>
        <pc:spChg chg="add del mod">
          <ac:chgData name="Vivian Tang" userId="c38f7cfe-078d-4502-85d2-92bb7fe749ff" providerId="ADAL" clId="{FE20B1D0-E307-4022-AC93-A138EEE5B17B}" dt="2022-07-15T05:50:32.791" v="1103" actId="478"/>
          <ac:spMkLst>
            <pc:docMk/>
            <pc:sldMk cId="3326792239" sldId="275"/>
            <ac:spMk id="5" creationId="{E0A41B02-F728-438D-8CA7-6948E105700D}"/>
          </ac:spMkLst>
        </pc:spChg>
        <pc:spChg chg="add del mod">
          <ac:chgData name="Vivian Tang" userId="c38f7cfe-078d-4502-85d2-92bb7fe749ff" providerId="ADAL" clId="{FE20B1D0-E307-4022-AC93-A138EEE5B17B}" dt="2022-07-15T05:50:32.791" v="1103" actId="478"/>
          <ac:spMkLst>
            <pc:docMk/>
            <pc:sldMk cId="3326792239" sldId="275"/>
            <ac:spMk id="6" creationId="{4D9B75BB-9BCE-4841-938E-FCF4AF7880AF}"/>
          </ac:spMkLst>
        </pc:spChg>
        <pc:spChg chg="add del mod">
          <ac:chgData name="Vivian Tang" userId="c38f7cfe-078d-4502-85d2-92bb7fe749ff" providerId="ADAL" clId="{FE20B1D0-E307-4022-AC93-A138EEE5B17B}" dt="2022-07-15T05:50:32.791" v="1103" actId="478"/>
          <ac:spMkLst>
            <pc:docMk/>
            <pc:sldMk cId="3326792239" sldId="275"/>
            <ac:spMk id="7" creationId="{37165690-A913-45C1-902F-A37A38685EDA}"/>
          </ac:spMkLst>
        </pc:spChg>
        <pc:spChg chg="add mod">
          <ac:chgData name="Vivian Tang" userId="c38f7cfe-078d-4502-85d2-92bb7fe749ff" providerId="ADAL" clId="{FE20B1D0-E307-4022-AC93-A138EEE5B17B}" dt="2022-07-15T05:50:33.046" v="1104"/>
          <ac:spMkLst>
            <pc:docMk/>
            <pc:sldMk cId="3326792239" sldId="275"/>
            <ac:spMk id="8" creationId="{F2723D4F-7269-4807-BEF8-81C2A36022FF}"/>
          </ac:spMkLst>
        </pc:spChg>
        <pc:spChg chg="add mod">
          <ac:chgData name="Vivian Tang" userId="c38f7cfe-078d-4502-85d2-92bb7fe749ff" providerId="ADAL" clId="{FE20B1D0-E307-4022-AC93-A138EEE5B17B}" dt="2022-07-15T05:50:33.046" v="1104"/>
          <ac:spMkLst>
            <pc:docMk/>
            <pc:sldMk cId="3326792239" sldId="275"/>
            <ac:spMk id="9" creationId="{5426BFB1-0471-4F47-A779-30AB7311C26A}"/>
          </ac:spMkLst>
        </pc:spChg>
        <pc:spChg chg="add mod">
          <ac:chgData name="Vivian Tang" userId="c38f7cfe-078d-4502-85d2-92bb7fe749ff" providerId="ADAL" clId="{FE20B1D0-E307-4022-AC93-A138EEE5B17B}" dt="2022-07-15T05:50:33.046" v="1104"/>
          <ac:spMkLst>
            <pc:docMk/>
            <pc:sldMk cId="3326792239" sldId="275"/>
            <ac:spMk id="10" creationId="{07B98A29-97A1-454F-85ED-735B1D1D0C0D}"/>
          </ac:spMkLst>
        </pc:spChg>
        <pc:picChg chg="add del mod">
          <ac:chgData name="Vivian Tang" userId="c38f7cfe-078d-4502-85d2-92bb7fe749ff" providerId="ADAL" clId="{FE20B1D0-E307-4022-AC93-A138EEE5B17B}" dt="2022-07-15T06:31:57.795" v="1285" actId="478"/>
          <ac:picMkLst>
            <pc:docMk/>
            <pc:sldMk cId="3326792239" sldId="275"/>
            <ac:picMk id="2" creationId="{1EFD1E53-C65E-4888-AD31-0368AC64AC09}"/>
          </ac:picMkLst>
        </pc:picChg>
        <pc:picChg chg="add del mod">
          <ac:chgData name="Vivian Tang" userId="c38f7cfe-078d-4502-85d2-92bb7fe749ff" providerId="ADAL" clId="{FE20B1D0-E307-4022-AC93-A138EEE5B17B}" dt="2022-07-18T04:17:43.680" v="2383" actId="478"/>
          <ac:picMkLst>
            <pc:docMk/>
            <pc:sldMk cId="3326792239" sldId="275"/>
            <ac:picMk id="2" creationId="{4AC92A89-BE42-459E-9E70-B79AD2F61443}"/>
          </ac:picMkLst>
        </pc:picChg>
        <pc:picChg chg="add del mod">
          <ac:chgData name="Vivian Tang" userId="c38f7cfe-078d-4502-85d2-92bb7fe749ff" providerId="ADAL" clId="{FE20B1D0-E307-4022-AC93-A138EEE5B17B}" dt="2022-07-18T04:18:02.247" v="2385" actId="21"/>
          <ac:picMkLst>
            <pc:docMk/>
            <pc:sldMk cId="3326792239" sldId="275"/>
            <ac:picMk id="3" creationId="{3ACAD7B3-9CF9-4066-B961-EFC8AA0B209C}"/>
          </ac:picMkLst>
        </pc:picChg>
        <pc:picChg chg="add mod">
          <ac:chgData name="Vivian Tang" userId="c38f7cfe-078d-4502-85d2-92bb7fe749ff" providerId="ADAL" clId="{FE20B1D0-E307-4022-AC93-A138EEE5B17B}" dt="2022-07-15T06:24:19.914" v="1244" actId="1076"/>
          <ac:picMkLst>
            <pc:docMk/>
            <pc:sldMk cId="3326792239" sldId="275"/>
            <ac:picMk id="4" creationId="{B647DA0C-48AF-4D31-A3EF-86651DD27662}"/>
          </ac:picMkLst>
        </pc:picChg>
        <pc:picChg chg="add mod">
          <ac:chgData name="Vivian Tang" userId="c38f7cfe-078d-4502-85d2-92bb7fe749ff" providerId="ADAL" clId="{FE20B1D0-E307-4022-AC93-A138EEE5B17B}" dt="2022-07-15T06:24:24.873" v="1245" actId="1076"/>
          <ac:picMkLst>
            <pc:docMk/>
            <pc:sldMk cId="3326792239" sldId="275"/>
            <ac:picMk id="11" creationId="{587A9DDA-442D-4C55-9C84-D9595355BEF8}"/>
          </ac:picMkLst>
        </pc:picChg>
        <pc:picChg chg="add mod">
          <ac:chgData name="Vivian Tang" userId="c38f7cfe-078d-4502-85d2-92bb7fe749ff" providerId="ADAL" clId="{FE20B1D0-E307-4022-AC93-A138EEE5B17B}" dt="2022-07-18T04:26:22.803" v="2411"/>
          <ac:picMkLst>
            <pc:docMk/>
            <pc:sldMk cId="3326792239" sldId="275"/>
            <ac:picMk id="13" creationId="{E301673A-99DC-4750-A292-8DE4CA7FB318}"/>
          </ac:picMkLst>
        </pc:picChg>
      </pc:sldChg>
      <pc:sldChg chg="addSp delSp modSp mod modTransition modAnim">
        <pc:chgData name="Vivian Tang" userId="c38f7cfe-078d-4502-85d2-92bb7fe749ff" providerId="ADAL" clId="{FE20B1D0-E307-4022-AC93-A138EEE5B17B}" dt="2022-07-18T04:33:52.460" v="2478"/>
        <pc:sldMkLst>
          <pc:docMk/>
          <pc:sldMk cId="3270778529" sldId="276"/>
        </pc:sldMkLst>
        <pc:spChg chg="add mod">
          <ac:chgData name="Vivian Tang" userId="c38f7cfe-078d-4502-85d2-92bb7fe749ff" providerId="ADAL" clId="{FE20B1D0-E307-4022-AC93-A138EEE5B17B}" dt="2022-07-15T05:50:36.347" v="1106"/>
          <ac:spMkLst>
            <pc:docMk/>
            <pc:sldMk cId="3270778529" sldId="276"/>
            <ac:spMk id="9" creationId="{60B238AD-FB27-4912-B15D-0115F3675060}"/>
          </ac:spMkLst>
        </pc:spChg>
        <pc:spChg chg="add mod">
          <ac:chgData name="Vivian Tang" userId="c38f7cfe-078d-4502-85d2-92bb7fe749ff" providerId="ADAL" clId="{FE20B1D0-E307-4022-AC93-A138EEE5B17B}" dt="2022-07-15T05:50:36.347" v="1106"/>
          <ac:spMkLst>
            <pc:docMk/>
            <pc:sldMk cId="3270778529" sldId="276"/>
            <ac:spMk id="11" creationId="{1C2FF319-4CDE-444F-8A69-A9D4F6B1EDB0}"/>
          </ac:spMkLst>
        </pc:spChg>
        <pc:spChg chg="add mod">
          <ac:chgData name="Vivian Tang" userId="c38f7cfe-078d-4502-85d2-92bb7fe749ff" providerId="ADAL" clId="{FE20B1D0-E307-4022-AC93-A138EEE5B17B}" dt="2022-07-15T05:50:36.347" v="1106"/>
          <ac:spMkLst>
            <pc:docMk/>
            <pc:sldMk cId="3270778529" sldId="276"/>
            <ac:spMk id="13" creationId="{E5F26B2A-4C2F-49AD-B29E-12636D73A819}"/>
          </ac:spMkLst>
        </pc:spChg>
        <pc:picChg chg="add mod">
          <ac:chgData name="Vivian Tang" userId="c38f7cfe-078d-4502-85d2-92bb7fe749ff" providerId="ADAL" clId="{FE20B1D0-E307-4022-AC93-A138EEE5B17B}" dt="2022-07-18T04:26:42.449" v="2415" actId="1076"/>
          <ac:picMkLst>
            <pc:docMk/>
            <pc:sldMk cId="3270778529" sldId="276"/>
            <ac:picMk id="2" creationId="{1368A300-FD9C-480F-8454-AF52E2559E15}"/>
          </ac:picMkLst>
        </pc:picChg>
        <pc:picChg chg="del">
          <ac:chgData name="Vivian Tang" userId="c38f7cfe-078d-4502-85d2-92bb7fe749ff" providerId="ADAL" clId="{FE20B1D0-E307-4022-AC93-A138EEE5B17B}" dt="2022-07-15T05:50:35.559" v="1105" actId="478"/>
          <ac:picMkLst>
            <pc:docMk/>
            <pc:sldMk cId="3270778529" sldId="276"/>
            <ac:picMk id="2" creationId="{9E7A794B-70BD-4293-AD0C-29437E8A2487}"/>
          </ac:picMkLst>
        </pc:picChg>
        <pc:picChg chg="add mod">
          <ac:chgData name="Vivian Tang" userId="c38f7cfe-078d-4502-85d2-92bb7fe749ff" providerId="ADAL" clId="{FE20B1D0-E307-4022-AC93-A138EEE5B17B}" dt="2022-07-15T06:24:14.015" v="1241" actId="1076"/>
          <ac:picMkLst>
            <pc:docMk/>
            <pc:sldMk cId="3270778529" sldId="276"/>
            <ac:picMk id="17" creationId="{2A5FF48C-6B78-43F3-8DE2-344E5D046218}"/>
          </ac:picMkLst>
        </pc:picChg>
        <pc:picChg chg="add del mod">
          <ac:chgData name="Vivian Tang" userId="c38f7cfe-078d-4502-85d2-92bb7fe749ff" providerId="ADAL" clId="{FE20B1D0-E307-4022-AC93-A138EEE5B17B}" dt="2022-07-15T06:24:27.494" v="1247" actId="21"/>
          <ac:picMkLst>
            <pc:docMk/>
            <pc:sldMk cId="3270778529" sldId="276"/>
            <ac:picMk id="18" creationId="{E2161C95-A170-4802-8437-65B1E22C1D21}"/>
          </ac:picMkLst>
        </pc:picChg>
        <pc:picChg chg="del">
          <ac:chgData name="Vivian Tang" userId="c38f7cfe-078d-4502-85d2-92bb7fe749ff" providerId="ADAL" clId="{FE20B1D0-E307-4022-AC93-A138EEE5B17B}" dt="2022-07-15T05:50:35.559" v="1105" actId="478"/>
          <ac:picMkLst>
            <pc:docMk/>
            <pc:sldMk cId="3270778529" sldId="276"/>
            <ac:picMk id="2050" creationId="{5608075D-DEFC-43E5-A06C-E4CC0D1A30A0}"/>
          </ac:picMkLst>
        </pc:picChg>
      </pc:sldChg>
      <pc:sldChg chg="addSp delSp modSp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1662053341" sldId="277"/>
        </pc:sldMkLst>
        <pc:spChg chg="add mod">
          <ac:chgData name="Vivian Tang" userId="c38f7cfe-078d-4502-85d2-92bb7fe749ff" providerId="ADAL" clId="{FE20B1D0-E307-4022-AC93-A138EEE5B17B}" dt="2022-07-15T05:50:40.604" v="1110"/>
          <ac:spMkLst>
            <pc:docMk/>
            <pc:sldMk cId="1662053341" sldId="277"/>
            <ac:spMk id="11" creationId="{CB6CA9C0-CDB4-4A15-A14E-83BE0274ACDC}"/>
          </ac:spMkLst>
        </pc:spChg>
        <pc:spChg chg="add mod">
          <ac:chgData name="Vivian Tang" userId="c38f7cfe-078d-4502-85d2-92bb7fe749ff" providerId="ADAL" clId="{FE20B1D0-E307-4022-AC93-A138EEE5B17B}" dt="2022-07-15T05:50:40.604" v="1110"/>
          <ac:spMkLst>
            <pc:docMk/>
            <pc:sldMk cId="1662053341" sldId="277"/>
            <ac:spMk id="15" creationId="{36F9F097-0E90-4F29-915D-EB77705F98F4}"/>
          </ac:spMkLst>
        </pc:spChg>
        <pc:spChg chg="add mod">
          <ac:chgData name="Vivian Tang" userId="c38f7cfe-078d-4502-85d2-92bb7fe749ff" providerId="ADAL" clId="{FE20B1D0-E307-4022-AC93-A138EEE5B17B}" dt="2022-07-15T05:50:40.604" v="1110"/>
          <ac:spMkLst>
            <pc:docMk/>
            <pc:sldMk cId="1662053341" sldId="277"/>
            <ac:spMk id="16" creationId="{ED9D2C8E-2AC1-465B-9450-C9CD97A5EE57}"/>
          </ac:spMkLst>
        </pc:spChg>
        <pc:picChg chg="add del mod">
          <ac:chgData name="Vivian Tang" userId="c38f7cfe-078d-4502-85d2-92bb7fe749ff" providerId="ADAL" clId="{FE20B1D0-E307-4022-AC93-A138EEE5B17B}" dt="2022-07-18T04:27:04.746" v="2419" actId="21"/>
          <ac:picMkLst>
            <pc:docMk/>
            <pc:sldMk cId="1662053341" sldId="277"/>
            <ac:picMk id="2" creationId="{11EDB62B-5E67-4792-8AED-B50D6E9568BE}"/>
          </ac:picMkLst>
        </pc:picChg>
        <pc:picChg chg="add del mod">
          <ac:chgData name="Vivian Tang" userId="c38f7cfe-078d-4502-85d2-92bb7fe749ff" providerId="ADAL" clId="{FE20B1D0-E307-4022-AC93-A138EEE5B17B}" dt="2022-07-18T04:31:33.878" v="2474" actId="478"/>
          <ac:picMkLst>
            <pc:docMk/>
            <pc:sldMk cId="1662053341" sldId="277"/>
            <ac:picMk id="3" creationId="{D30ECFFA-C9DF-449A-B474-12378E421868}"/>
          </ac:picMkLst>
        </pc:picChg>
        <pc:picChg chg="mod">
          <ac:chgData name="Vivian Tang" userId="c38f7cfe-078d-4502-85d2-92bb7fe749ff" providerId="ADAL" clId="{FE20B1D0-E307-4022-AC93-A138EEE5B17B}" dt="2022-07-15T05:50:43.709" v="1111" actId="1076"/>
          <ac:picMkLst>
            <pc:docMk/>
            <pc:sldMk cId="1662053341" sldId="277"/>
            <ac:picMk id="5" creationId="{14FF1345-7A65-4402-92FB-80EC2F651C05}"/>
          </ac:picMkLst>
        </pc:picChg>
        <pc:picChg chg="add mod">
          <ac:chgData name="Vivian Tang" userId="c38f7cfe-078d-4502-85d2-92bb7fe749ff" providerId="ADAL" clId="{FE20B1D0-E307-4022-AC93-A138EEE5B17B}" dt="2022-07-15T06:24:33.422" v="1249" actId="1076"/>
          <ac:picMkLst>
            <pc:docMk/>
            <pc:sldMk cId="1662053341" sldId="277"/>
            <ac:picMk id="20" creationId="{8EE5D9B2-511F-42EB-B18B-8DC540CB08ED}"/>
          </ac:picMkLst>
        </pc:picChg>
        <pc:picChg chg="add mod">
          <ac:chgData name="Vivian Tang" userId="c38f7cfe-078d-4502-85d2-92bb7fe749ff" providerId="ADAL" clId="{FE20B1D0-E307-4022-AC93-A138EEE5B17B}" dt="2022-07-18T04:31:34.121" v="2475"/>
          <ac:picMkLst>
            <pc:docMk/>
            <pc:sldMk cId="1662053341" sldId="277"/>
            <ac:picMk id="21" creationId="{07B36257-BA73-4141-B294-820623D63BA4}"/>
          </ac:picMkLst>
        </pc:picChg>
        <pc:cxnChg chg="mod">
          <ac:chgData name="Vivian Tang" userId="c38f7cfe-078d-4502-85d2-92bb7fe749ff" providerId="ADAL" clId="{FE20B1D0-E307-4022-AC93-A138EEE5B17B}" dt="2022-07-15T05:50:49.912" v="1126" actId="1035"/>
          <ac:cxnSpMkLst>
            <pc:docMk/>
            <pc:sldMk cId="1662053341" sldId="277"/>
            <ac:cxnSpMk id="7" creationId="{DB317B13-865A-4C34-A2B5-59D12637CB99}"/>
          </ac:cxnSpMkLst>
        </pc:cxnChg>
        <pc:cxnChg chg="mod">
          <ac:chgData name="Vivian Tang" userId="c38f7cfe-078d-4502-85d2-92bb7fe749ff" providerId="ADAL" clId="{FE20B1D0-E307-4022-AC93-A138EEE5B17B}" dt="2022-07-15T05:50:49.912" v="1126" actId="1035"/>
          <ac:cxnSpMkLst>
            <pc:docMk/>
            <pc:sldMk cId="1662053341" sldId="277"/>
            <ac:cxnSpMk id="18" creationId="{6A7CBA80-FD54-4A0F-B3F4-5B35C5CC6E4D}"/>
          </ac:cxnSpMkLst>
        </pc:cxnChg>
        <pc:cxnChg chg="mod">
          <ac:chgData name="Vivian Tang" userId="c38f7cfe-078d-4502-85d2-92bb7fe749ff" providerId="ADAL" clId="{FE20B1D0-E307-4022-AC93-A138EEE5B17B}" dt="2022-07-15T05:50:49.912" v="1126" actId="1035"/>
          <ac:cxnSpMkLst>
            <pc:docMk/>
            <pc:sldMk cId="1662053341" sldId="277"/>
            <ac:cxnSpMk id="19" creationId="{4FE92653-7B8C-4F27-8368-29A2910B978E}"/>
          </ac:cxnSpMkLst>
        </pc:cxnChg>
      </pc:sldChg>
      <pc:sldChg chg="addSp delSp modSp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1854232403" sldId="278"/>
        </pc:sldMkLst>
        <pc:spChg chg="add mod">
          <ac:chgData name="Vivian Tang" userId="c38f7cfe-078d-4502-85d2-92bb7fe749ff" providerId="ADAL" clId="{FE20B1D0-E307-4022-AC93-A138EEE5B17B}" dt="2022-07-15T05:50:56.761" v="1131"/>
          <ac:spMkLst>
            <pc:docMk/>
            <pc:sldMk cId="1854232403" sldId="278"/>
            <ac:spMk id="7" creationId="{BDC6E5CC-AC94-48A1-BD1D-FFA067FD0B50}"/>
          </ac:spMkLst>
        </pc:spChg>
        <pc:spChg chg="add mod">
          <ac:chgData name="Vivian Tang" userId="c38f7cfe-078d-4502-85d2-92bb7fe749ff" providerId="ADAL" clId="{FE20B1D0-E307-4022-AC93-A138EEE5B17B}" dt="2022-07-15T05:50:56.761" v="1131"/>
          <ac:spMkLst>
            <pc:docMk/>
            <pc:sldMk cId="1854232403" sldId="278"/>
            <ac:spMk id="9" creationId="{77713785-077B-4305-B272-2A0A09B5F666}"/>
          </ac:spMkLst>
        </pc:spChg>
        <pc:spChg chg="add mod">
          <ac:chgData name="Vivian Tang" userId="c38f7cfe-078d-4502-85d2-92bb7fe749ff" providerId="ADAL" clId="{FE20B1D0-E307-4022-AC93-A138EEE5B17B}" dt="2022-07-15T05:50:56.761" v="1131"/>
          <ac:spMkLst>
            <pc:docMk/>
            <pc:sldMk cId="1854232403" sldId="278"/>
            <ac:spMk id="10" creationId="{97EB2001-5EF3-45A1-BE70-C02E780ED668}"/>
          </ac:spMkLst>
        </pc:spChg>
        <pc:picChg chg="add del mod">
          <ac:chgData name="Vivian Tang" userId="c38f7cfe-078d-4502-85d2-92bb7fe749ff" providerId="ADAL" clId="{FE20B1D0-E307-4022-AC93-A138EEE5B17B}" dt="2022-07-18T04:29:11.020" v="2448" actId="478"/>
          <ac:picMkLst>
            <pc:docMk/>
            <pc:sldMk cId="1854232403" sldId="278"/>
            <ac:picMk id="2" creationId="{10C5C0E9-028F-4E75-8680-FBA8A7487A8C}"/>
          </ac:picMkLst>
        </pc:picChg>
        <pc:picChg chg="add del mod">
          <ac:chgData name="Vivian Tang" userId="c38f7cfe-078d-4502-85d2-92bb7fe749ff" providerId="ADAL" clId="{FE20B1D0-E307-4022-AC93-A138EEE5B17B}" dt="2022-07-18T04:28:43.833" v="2444" actId="478"/>
          <ac:picMkLst>
            <pc:docMk/>
            <pc:sldMk cId="1854232403" sldId="278"/>
            <ac:picMk id="3" creationId="{C9735E4F-3501-4FAE-8D5A-DDA0D9009A46}"/>
          </ac:picMkLst>
        </pc:picChg>
        <pc:picChg chg="add del mod">
          <ac:chgData name="Vivian Tang" userId="c38f7cfe-078d-4502-85d2-92bb7fe749ff" providerId="ADAL" clId="{FE20B1D0-E307-4022-AC93-A138EEE5B17B}" dt="2022-07-18T04:28:57.523" v="2446" actId="478"/>
          <ac:picMkLst>
            <pc:docMk/>
            <pc:sldMk cId="1854232403" sldId="278"/>
            <ac:picMk id="4" creationId="{59EFBDFE-8D17-4F50-8691-D28B084DAF71}"/>
          </ac:picMkLst>
        </pc:picChg>
        <pc:picChg chg="add mod">
          <ac:chgData name="Vivian Tang" userId="c38f7cfe-078d-4502-85d2-92bb7fe749ff" providerId="ADAL" clId="{FE20B1D0-E307-4022-AC93-A138EEE5B17B}" dt="2022-07-15T06:24:50.982" v="1262" actId="1076"/>
          <ac:picMkLst>
            <pc:docMk/>
            <pc:sldMk cId="1854232403" sldId="278"/>
            <ac:picMk id="11" creationId="{1F0810F3-C17D-4EF2-83AF-EC6334BAD4C9}"/>
          </ac:picMkLst>
        </pc:picChg>
        <pc:picChg chg="add mod">
          <ac:chgData name="Vivian Tang" userId="c38f7cfe-078d-4502-85d2-92bb7fe749ff" providerId="ADAL" clId="{FE20B1D0-E307-4022-AC93-A138EEE5B17B}" dt="2022-07-18T04:29:09.713" v="2447"/>
          <ac:picMkLst>
            <pc:docMk/>
            <pc:sldMk cId="1854232403" sldId="278"/>
            <ac:picMk id="16" creationId="{AA1C3ECE-0FCB-4CAD-81EA-E346D44D0710}"/>
          </ac:picMkLst>
        </pc:picChg>
      </pc:sldChg>
      <pc:sldChg chg="addSp delSp modSp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3736929806" sldId="279"/>
        </pc:sldMkLst>
        <pc:spChg chg="add mod">
          <ac:chgData name="Vivian Tang" userId="c38f7cfe-078d-4502-85d2-92bb7fe749ff" providerId="ADAL" clId="{FE20B1D0-E307-4022-AC93-A138EEE5B17B}" dt="2022-07-15T05:50:54.510" v="1128"/>
          <ac:spMkLst>
            <pc:docMk/>
            <pc:sldMk cId="3736929806" sldId="279"/>
            <ac:spMk id="11" creationId="{3701EE50-3C0C-4E3E-BA46-193CB815490A}"/>
          </ac:spMkLst>
        </pc:spChg>
        <pc:spChg chg="add mod">
          <ac:chgData name="Vivian Tang" userId="c38f7cfe-078d-4502-85d2-92bb7fe749ff" providerId="ADAL" clId="{FE20B1D0-E307-4022-AC93-A138EEE5B17B}" dt="2022-07-15T05:50:54.510" v="1128"/>
          <ac:spMkLst>
            <pc:docMk/>
            <pc:sldMk cId="3736929806" sldId="279"/>
            <ac:spMk id="20" creationId="{6F4E07BA-69FB-4798-93D6-FB6C94D7A196}"/>
          </ac:spMkLst>
        </pc:spChg>
        <pc:spChg chg="add mod">
          <ac:chgData name="Vivian Tang" userId="c38f7cfe-078d-4502-85d2-92bb7fe749ff" providerId="ADAL" clId="{FE20B1D0-E307-4022-AC93-A138EEE5B17B}" dt="2022-07-15T05:50:54.510" v="1128"/>
          <ac:spMkLst>
            <pc:docMk/>
            <pc:sldMk cId="3736929806" sldId="279"/>
            <ac:spMk id="21" creationId="{DA007354-0B86-4A01-91DE-1C82215FFC11}"/>
          </ac:spMkLst>
        </pc:spChg>
        <pc:picChg chg="add del mod">
          <ac:chgData name="Vivian Tang" userId="c38f7cfe-078d-4502-85d2-92bb7fe749ff" providerId="ADAL" clId="{FE20B1D0-E307-4022-AC93-A138EEE5B17B}" dt="2022-07-18T04:27:47.771" v="2431" actId="478"/>
          <ac:picMkLst>
            <pc:docMk/>
            <pc:sldMk cId="3736929806" sldId="279"/>
            <ac:picMk id="22" creationId="{4943D477-FC1D-4313-B583-E656985288A1}"/>
          </ac:picMkLst>
        </pc:picChg>
        <pc:picChg chg="add del mod">
          <ac:chgData name="Vivian Tang" userId="c38f7cfe-078d-4502-85d2-92bb7fe749ff" providerId="ADAL" clId="{FE20B1D0-E307-4022-AC93-A138EEE5B17B}" dt="2022-07-15T06:24:39.113" v="1254" actId="21"/>
          <ac:picMkLst>
            <pc:docMk/>
            <pc:sldMk cId="3736929806" sldId="279"/>
            <ac:picMk id="22" creationId="{4E569436-BA13-46F4-85FD-91942821DCD2}"/>
          </ac:picMkLst>
        </pc:picChg>
        <pc:picChg chg="add del mod">
          <ac:chgData name="Vivian Tang" userId="c38f7cfe-078d-4502-85d2-92bb7fe749ff" providerId="ADAL" clId="{FE20B1D0-E307-4022-AC93-A138EEE5B17B}" dt="2022-07-18T04:27:46.860" v="2430" actId="478"/>
          <ac:picMkLst>
            <pc:docMk/>
            <pc:sldMk cId="3736929806" sldId="279"/>
            <ac:picMk id="23" creationId="{039F2062-281E-4E7F-80DE-F727BA4B60E9}"/>
          </ac:picMkLst>
        </pc:picChg>
      </pc:sldChg>
      <pc:sldChg chg="addSp delSp modSp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3377039052" sldId="280"/>
        </pc:sldMkLst>
        <pc:spChg chg="add mod">
          <ac:chgData name="Vivian Tang" userId="c38f7cfe-078d-4502-85d2-92bb7fe749ff" providerId="ADAL" clId="{FE20B1D0-E307-4022-AC93-A138EEE5B17B}" dt="2022-07-15T05:50:39.121" v="1109"/>
          <ac:spMkLst>
            <pc:docMk/>
            <pc:sldMk cId="3377039052" sldId="280"/>
            <ac:spMk id="18" creationId="{629689CF-AEBF-438C-AA1E-06EA5BBCE139}"/>
          </ac:spMkLst>
        </pc:spChg>
        <pc:spChg chg="add mod">
          <ac:chgData name="Vivian Tang" userId="c38f7cfe-078d-4502-85d2-92bb7fe749ff" providerId="ADAL" clId="{FE20B1D0-E307-4022-AC93-A138EEE5B17B}" dt="2022-07-15T05:50:39.121" v="1109"/>
          <ac:spMkLst>
            <pc:docMk/>
            <pc:sldMk cId="3377039052" sldId="280"/>
            <ac:spMk id="19" creationId="{7B29CEC8-E0EC-491F-BD51-AFA0EA16E587}"/>
          </ac:spMkLst>
        </pc:spChg>
        <pc:spChg chg="add mod">
          <ac:chgData name="Vivian Tang" userId="c38f7cfe-078d-4502-85d2-92bb7fe749ff" providerId="ADAL" clId="{FE20B1D0-E307-4022-AC93-A138EEE5B17B}" dt="2022-07-15T05:50:39.121" v="1109"/>
          <ac:spMkLst>
            <pc:docMk/>
            <pc:sldMk cId="3377039052" sldId="280"/>
            <ac:spMk id="20" creationId="{BF002ADE-E7F5-4E0C-B108-FFD7BF330BDD}"/>
          </ac:spMkLst>
        </pc:spChg>
        <pc:picChg chg="del mod">
          <ac:chgData name="Vivian Tang" userId="c38f7cfe-078d-4502-85d2-92bb7fe749ff" providerId="ADAL" clId="{FE20B1D0-E307-4022-AC93-A138EEE5B17B}" dt="2022-07-15T05:50:38.459" v="1108" actId="478"/>
          <ac:picMkLst>
            <pc:docMk/>
            <pc:sldMk cId="3377039052" sldId="280"/>
            <ac:picMk id="2" creationId="{9E7A794B-70BD-4293-AD0C-29437E8A2487}"/>
          </ac:picMkLst>
        </pc:picChg>
        <pc:picChg chg="add del mod">
          <ac:chgData name="Vivian Tang" userId="c38f7cfe-078d-4502-85d2-92bb7fe749ff" providerId="ADAL" clId="{FE20B1D0-E307-4022-AC93-A138EEE5B17B}" dt="2022-07-18T04:26:52.098" v="2417" actId="478"/>
          <ac:picMkLst>
            <pc:docMk/>
            <pc:sldMk cId="3377039052" sldId="280"/>
            <ac:picMk id="21" creationId="{98188960-A259-4219-9D10-B86A42CFB5D4}"/>
          </ac:picMkLst>
        </pc:picChg>
        <pc:picChg chg="del">
          <ac:chgData name="Vivian Tang" userId="c38f7cfe-078d-4502-85d2-92bb7fe749ff" providerId="ADAL" clId="{FE20B1D0-E307-4022-AC93-A138EEE5B17B}" dt="2022-07-15T05:50:38.459" v="1108" actId="478"/>
          <ac:picMkLst>
            <pc:docMk/>
            <pc:sldMk cId="3377039052" sldId="280"/>
            <ac:picMk id="2050" creationId="{5608075D-DEFC-43E5-A06C-E4CC0D1A30A0}"/>
          </ac:picMkLst>
        </pc:picChg>
      </pc:sldChg>
      <pc:sldChg chg="addSp delSp modSp mod modTransition">
        <pc:chgData name="Vivian Tang" userId="c38f7cfe-078d-4502-85d2-92bb7fe749ff" providerId="ADAL" clId="{FE20B1D0-E307-4022-AC93-A138EEE5B17B}" dt="2022-07-18T04:33:52.460" v="2478"/>
        <pc:sldMkLst>
          <pc:docMk/>
          <pc:sldMk cId="2639247588" sldId="281"/>
        </pc:sldMkLst>
        <pc:spChg chg="add mod">
          <ac:chgData name="Vivian Tang" userId="c38f7cfe-078d-4502-85d2-92bb7fe749ff" providerId="ADAL" clId="{FE20B1D0-E307-4022-AC93-A138EEE5B17B}" dt="2022-07-15T05:50:57.552" v="1132"/>
          <ac:spMkLst>
            <pc:docMk/>
            <pc:sldMk cId="2639247588" sldId="281"/>
            <ac:spMk id="11" creationId="{C37C126C-0E83-48E2-9185-97FEC664D5FB}"/>
          </ac:spMkLst>
        </pc:spChg>
        <pc:spChg chg="add mod">
          <ac:chgData name="Vivian Tang" userId="c38f7cfe-078d-4502-85d2-92bb7fe749ff" providerId="ADAL" clId="{FE20B1D0-E307-4022-AC93-A138EEE5B17B}" dt="2022-07-15T05:50:57.552" v="1132"/>
          <ac:spMkLst>
            <pc:docMk/>
            <pc:sldMk cId="2639247588" sldId="281"/>
            <ac:spMk id="15" creationId="{0A70EEA4-E30F-4165-A2D0-89B86A0BC24C}"/>
          </ac:spMkLst>
        </pc:spChg>
        <pc:spChg chg="add mod">
          <ac:chgData name="Vivian Tang" userId="c38f7cfe-078d-4502-85d2-92bb7fe749ff" providerId="ADAL" clId="{FE20B1D0-E307-4022-AC93-A138EEE5B17B}" dt="2022-07-15T05:50:57.552" v="1132"/>
          <ac:spMkLst>
            <pc:docMk/>
            <pc:sldMk cId="2639247588" sldId="281"/>
            <ac:spMk id="18" creationId="{E172B79B-AE43-4264-80F4-685FD29ABB02}"/>
          </ac:spMkLst>
        </pc:spChg>
        <pc:picChg chg="mod">
          <ac:chgData name="Vivian Tang" userId="c38f7cfe-078d-4502-85d2-92bb7fe749ff" providerId="ADAL" clId="{FE20B1D0-E307-4022-AC93-A138EEE5B17B}" dt="2022-07-15T06:56:30.773" v="1286" actId="1076"/>
          <ac:picMkLst>
            <pc:docMk/>
            <pc:sldMk cId="2639247588" sldId="281"/>
            <ac:picMk id="17" creationId="{D65ED68B-9D2C-4D5B-A838-6213DC3D6E0E}"/>
          </ac:picMkLst>
        </pc:picChg>
        <pc:picChg chg="add del mod">
          <ac:chgData name="Vivian Tang" userId="c38f7cfe-078d-4502-85d2-92bb7fe749ff" providerId="ADAL" clId="{FE20B1D0-E307-4022-AC93-A138EEE5B17B}" dt="2022-07-18T04:29:35.589" v="2452" actId="478"/>
          <ac:picMkLst>
            <pc:docMk/>
            <pc:sldMk cId="2639247588" sldId="281"/>
            <ac:picMk id="19" creationId="{EBF30D59-92E8-45DC-B401-35D20ABD48A9}"/>
          </ac:picMkLst>
        </pc:picChg>
      </pc:sldChg>
      <pc:sldChg chg="addSp delSp modSp mod modTransition">
        <pc:chgData name="Vivian Tang" userId="c38f7cfe-078d-4502-85d2-92bb7fe749ff" providerId="ADAL" clId="{FE20B1D0-E307-4022-AC93-A138EEE5B17B}" dt="2022-07-18T04:33:52.460" v="2478"/>
        <pc:sldMkLst>
          <pc:docMk/>
          <pc:sldMk cId="3494854205" sldId="282"/>
        </pc:sldMkLst>
        <pc:spChg chg="add mod">
          <ac:chgData name="Vivian Tang" userId="c38f7cfe-078d-4502-85d2-92bb7fe749ff" providerId="ADAL" clId="{FE20B1D0-E307-4022-AC93-A138EEE5B17B}" dt="2022-07-15T07:13:07.946" v="2342" actId="1076"/>
          <ac:spMkLst>
            <pc:docMk/>
            <pc:sldMk cId="3494854205" sldId="282"/>
            <ac:spMk id="8" creationId="{82DD64C6-CE71-4A3A-B782-F84E14A20A80}"/>
          </ac:spMkLst>
        </pc:spChg>
        <pc:picChg chg="del mod">
          <ac:chgData name="Vivian Tang" userId="c38f7cfe-078d-4502-85d2-92bb7fe749ff" providerId="ADAL" clId="{FE20B1D0-E307-4022-AC93-A138EEE5B17B}" dt="2022-07-15T05:49:27.353" v="1079" actId="478"/>
          <ac:picMkLst>
            <pc:docMk/>
            <pc:sldMk cId="3494854205" sldId="282"/>
            <ac:picMk id="5" creationId="{CED1D807-41BF-446C-BE76-B962308CD7B2}"/>
          </ac:picMkLst>
        </pc:picChg>
        <pc:picChg chg="mod">
          <ac:chgData name="Vivian Tang" userId="c38f7cfe-078d-4502-85d2-92bb7fe749ff" providerId="ADAL" clId="{FE20B1D0-E307-4022-AC93-A138EEE5B17B}" dt="2022-07-15T05:49:25.774" v="1077" actId="1076"/>
          <ac:picMkLst>
            <pc:docMk/>
            <pc:sldMk cId="3494854205" sldId="282"/>
            <ac:picMk id="6" creationId="{7C3BE247-352D-4F42-8848-11966B219442}"/>
          </ac:picMkLst>
        </pc:picChg>
        <pc:picChg chg="mod">
          <ac:chgData name="Vivian Tang" userId="c38f7cfe-078d-4502-85d2-92bb7fe749ff" providerId="ADAL" clId="{FE20B1D0-E307-4022-AC93-A138EEE5B17B}" dt="2022-07-18T03:46:42.511" v="2346" actId="1076"/>
          <ac:picMkLst>
            <pc:docMk/>
            <pc:sldMk cId="3494854205" sldId="282"/>
            <ac:picMk id="7" creationId="{60177861-7410-4E09-93C3-C661BBD6C92B}"/>
          </ac:picMkLst>
        </pc:picChg>
        <pc:picChg chg="add mod">
          <ac:chgData name="Vivian Tang" userId="c38f7cfe-078d-4502-85d2-92bb7fe749ff" providerId="ADAL" clId="{FE20B1D0-E307-4022-AC93-A138EEE5B17B}" dt="2022-07-18T03:46:43.570" v="2347" actId="1076"/>
          <ac:picMkLst>
            <pc:docMk/>
            <pc:sldMk cId="3494854205" sldId="282"/>
            <ac:picMk id="1026" creationId="{397F450C-A2E5-4736-8DA8-C05E5E646507}"/>
          </ac:picMkLst>
        </pc:picChg>
        <pc:picChg chg="add mod">
          <ac:chgData name="Vivian Tang" userId="c38f7cfe-078d-4502-85d2-92bb7fe749ff" providerId="ADAL" clId="{FE20B1D0-E307-4022-AC93-A138EEE5B17B}" dt="2022-07-18T03:48:29.517" v="2350" actId="1076"/>
          <ac:picMkLst>
            <pc:docMk/>
            <pc:sldMk cId="3494854205" sldId="282"/>
            <ac:picMk id="1028" creationId="{F90D0046-73F7-4C15-BA45-73CEDBAB947B}"/>
          </ac:picMkLst>
        </pc:picChg>
        <pc:picChg chg="mod">
          <ac:chgData name="Vivian Tang" userId="c38f7cfe-078d-4502-85d2-92bb7fe749ff" providerId="ADAL" clId="{FE20B1D0-E307-4022-AC93-A138EEE5B17B}" dt="2022-07-15T05:49:31.934" v="1084" actId="1076"/>
          <ac:picMkLst>
            <pc:docMk/>
            <pc:sldMk cId="3494854205" sldId="282"/>
            <ac:picMk id="8194" creationId="{E5B5F821-CB1C-48BC-953D-7DC92BEAFC33}"/>
          </ac:picMkLst>
        </pc:picChg>
        <pc:picChg chg="mod">
          <ac:chgData name="Vivian Tang" userId="c38f7cfe-078d-4502-85d2-92bb7fe749ff" providerId="ADAL" clId="{FE20B1D0-E307-4022-AC93-A138EEE5B17B}" dt="2022-07-15T05:49:28.990" v="1081" actId="1076"/>
          <ac:picMkLst>
            <pc:docMk/>
            <pc:sldMk cId="3494854205" sldId="282"/>
            <ac:picMk id="8196" creationId="{A8077E83-66B1-4C03-A0BD-FD272D5408B7}"/>
          </ac:picMkLst>
        </pc:picChg>
        <pc:picChg chg="mod">
          <ac:chgData name="Vivian Tang" userId="c38f7cfe-078d-4502-85d2-92bb7fe749ff" providerId="ADAL" clId="{FE20B1D0-E307-4022-AC93-A138EEE5B17B}" dt="2022-07-15T05:49:28.334" v="1080" actId="1076"/>
          <ac:picMkLst>
            <pc:docMk/>
            <pc:sldMk cId="3494854205" sldId="282"/>
            <ac:picMk id="8198" creationId="{1DF642B5-E45F-4442-91F4-BDC138010C18}"/>
          </ac:picMkLst>
        </pc:picChg>
      </pc:sldChg>
      <pc:sldChg chg="addSp delSp modSp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1358994762" sldId="283"/>
        </pc:sldMkLst>
        <pc:spChg chg="add mod">
          <ac:chgData name="Vivian Tang" userId="c38f7cfe-078d-4502-85d2-92bb7fe749ff" providerId="ADAL" clId="{FE20B1D0-E307-4022-AC93-A138EEE5B17B}" dt="2022-07-15T05:50:55.320" v="1129"/>
          <ac:spMkLst>
            <pc:docMk/>
            <pc:sldMk cId="1358994762" sldId="283"/>
            <ac:spMk id="11" creationId="{A88DECF0-34E3-487E-9D49-FAAFD6A7F442}"/>
          </ac:spMkLst>
        </pc:spChg>
        <pc:spChg chg="add mod">
          <ac:chgData name="Vivian Tang" userId="c38f7cfe-078d-4502-85d2-92bb7fe749ff" providerId="ADAL" clId="{FE20B1D0-E307-4022-AC93-A138EEE5B17B}" dt="2022-07-15T05:50:55.320" v="1129"/>
          <ac:spMkLst>
            <pc:docMk/>
            <pc:sldMk cId="1358994762" sldId="283"/>
            <ac:spMk id="16" creationId="{AF36CA09-9A6E-4F5C-9B7B-E10C85F713BD}"/>
          </ac:spMkLst>
        </pc:spChg>
        <pc:spChg chg="add mod">
          <ac:chgData name="Vivian Tang" userId="c38f7cfe-078d-4502-85d2-92bb7fe749ff" providerId="ADAL" clId="{FE20B1D0-E307-4022-AC93-A138EEE5B17B}" dt="2022-07-15T05:50:55.320" v="1129"/>
          <ac:spMkLst>
            <pc:docMk/>
            <pc:sldMk cId="1358994762" sldId="283"/>
            <ac:spMk id="17" creationId="{2C5B7DE6-023C-4EBD-9CC9-A589543DEE41}"/>
          </ac:spMkLst>
        </pc:spChg>
        <pc:picChg chg="add del mod">
          <ac:chgData name="Vivian Tang" userId="c38f7cfe-078d-4502-85d2-92bb7fe749ff" providerId="ADAL" clId="{FE20B1D0-E307-4022-AC93-A138EEE5B17B}" dt="2022-07-15T06:24:45.906" v="1259" actId="21"/>
          <ac:picMkLst>
            <pc:docMk/>
            <pc:sldMk cId="1358994762" sldId="283"/>
            <ac:picMk id="21" creationId="{160FB9B5-0E02-440A-B7AC-BC3A75207B7C}"/>
          </ac:picMkLst>
        </pc:picChg>
        <pc:picChg chg="add del mod">
          <ac:chgData name="Vivian Tang" userId="c38f7cfe-078d-4502-85d2-92bb7fe749ff" providerId="ADAL" clId="{FE20B1D0-E307-4022-AC93-A138EEE5B17B}" dt="2022-07-18T04:27:51.190" v="2433" actId="478"/>
          <ac:picMkLst>
            <pc:docMk/>
            <pc:sldMk cId="1358994762" sldId="283"/>
            <ac:picMk id="21" creationId="{DC721F50-7330-4E58-96B7-6EF478417393}"/>
          </ac:picMkLst>
        </pc:picChg>
        <pc:picChg chg="add del mod">
          <ac:chgData name="Vivian Tang" userId="c38f7cfe-078d-4502-85d2-92bb7fe749ff" providerId="ADAL" clId="{FE20B1D0-E307-4022-AC93-A138EEE5B17B}" dt="2022-07-18T04:27:48.980" v="2432" actId="478"/>
          <ac:picMkLst>
            <pc:docMk/>
            <pc:sldMk cId="1358994762" sldId="283"/>
            <ac:picMk id="22" creationId="{1667C1B5-D20D-4215-8DE6-DE1FF8E18E62}"/>
          </ac:picMkLst>
        </pc:picChg>
      </pc:sldChg>
      <pc:sldChg chg="addSp delSp modSp mod modTransition">
        <pc:chgData name="Vivian Tang" userId="c38f7cfe-078d-4502-85d2-92bb7fe749ff" providerId="ADAL" clId="{FE20B1D0-E307-4022-AC93-A138EEE5B17B}" dt="2022-07-18T04:33:52.460" v="2478"/>
        <pc:sldMkLst>
          <pc:docMk/>
          <pc:sldMk cId="2314067300" sldId="284"/>
        </pc:sldMkLst>
        <pc:spChg chg="add mod">
          <ac:chgData name="Vivian Tang" userId="c38f7cfe-078d-4502-85d2-92bb7fe749ff" providerId="ADAL" clId="{FE20B1D0-E307-4022-AC93-A138EEE5B17B}" dt="2022-07-15T05:50:56.052" v="1130"/>
          <ac:spMkLst>
            <pc:docMk/>
            <pc:sldMk cId="2314067300" sldId="284"/>
            <ac:spMk id="11" creationId="{38B936AB-0D64-480A-8371-AC22F00113B6}"/>
          </ac:spMkLst>
        </pc:spChg>
        <pc:spChg chg="add mod">
          <ac:chgData name="Vivian Tang" userId="c38f7cfe-078d-4502-85d2-92bb7fe749ff" providerId="ADAL" clId="{FE20B1D0-E307-4022-AC93-A138EEE5B17B}" dt="2022-07-15T05:50:56.052" v="1130"/>
          <ac:spMkLst>
            <pc:docMk/>
            <pc:sldMk cId="2314067300" sldId="284"/>
            <ac:spMk id="16" creationId="{25FC34DD-A316-4328-A872-849983F21789}"/>
          </ac:spMkLst>
        </pc:spChg>
        <pc:spChg chg="add mod">
          <ac:chgData name="Vivian Tang" userId="c38f7cfe-078d-4502-85d2-92bb7fe749ff" providerId="ADAL" clId="{FE20B1D0-E307-4022-AC93-A138EEE5B17B}" dt="2022-07-15T05:50:56.052" v="1130"/>
          <ac:spMkLst>
            <pc:docMk/>
            <pc:sldMk cId="2314067300" sldId="284"/>
            <ac:spMk id="17" creationId="{BDB928F4-8C15-4698-8BC2-8B797B8DD8C6}"/>
          </ac:spMkLst>
        </pc:spChg>
        <pc:picChg chg="add del mod">
          <ac:chgData name="Vivian Tang" userId="c38f7cfe-078d-4502-85d2-92bb7fe749ff" providerId="ADAL" clId="{FE20B1D0-E307-4022-AC93-A138EEE5B17B}" dt="2022-07-18T04:27:52.620" v="2434" actId="478"/>
          <ac:picMkLst>
            <pc:docMk/>
            <pc:sldMk cId="2314067300" sldId="284"/>
            <ac:picMk id="20" creationId="{E9494696-FC08-4A58-B9B1-E853DEC13B36}"/>
          </ac:picMkLst>
        </pc:picChg>
      </pc:sldChg>
      <pc:sldChg chg="addSp delSp modSp mod modTransition">
        <pc:chgData name="Vivian Tang" userId="c38f7cfe-078d-4502-85d2-92bb7fe749ff" providerId="ADAL" clId="{FE20B1D0-E307-4022-AC93-A138EEE5B17B}" dt="2022-07-18T04:33:52.460" v="2478"/>
        <pc:sldMkLst>
          <pc:docMk/>
          <pc:sldMk cId="1168737654" sldId="285"/>
        </pc:sldMkLst>
        <pc:spChg chg="add mod">
          <ac:chgData name="Vivian Tang" userId="c38f7cfe-078d-4502-85d2-92bb7fe749ff" providerId="ADAL" clId="{FE20B1D0-E307-4022-AC93-A138EEE5B17B}" dt="2022-07-15T05:50:58.378" v="1133"/>
          <ac:spMkLst>
            <pc:docMk/>
            <pc:sldMk cId="1168737654" sldId="285"/>
            <ac:spMk id="11" creationId="{8ADD8E4E-C85C-4F25-8966-5E397978AB54}"/>
          </ac:spMkLst>
        </pc:spChg>
        <pc:spChg chg="add mod">
          <ac:chgData name="Vivian Tang" userId="c38f7cfe-078d-4502-85d2-92bb7fe749ff" providerId="ADAL" clId="{FE20B1D0-E307-4022-AC93-A138EEE5B17B}" dt="2022-07-15T05:50:58.378" v="1133"/>
          <ac:spMkLst>
            <pc:docMk/>
            <pc:sldMk cId="1168737654" sldId="285"/>
            <ac:spMk id="15" creationId="{601C89A5-F026-4E49-8859-8DFCE052ECE5}"/>
          </ac:spMkLst>
        </pc:spChg>
        <pc:spChg chg="add mod">
          <ac:chgData name="Vivian Tang" userId="c38f7cfe-078d-4502-85d2-92bb7fe749ff" providerId="ADAL" clId="{FE20B1D0-E307-4022-AC93-A138EEE5B17B}" dt="2022-07-15T05:50:58.378" v="1133"/>
          <ac:spMkLst>
            <pc:docMk/>
            <pc:sldMk cId="1168737654" sldId="285"/>
            <ac:spMk id="17" creationId="{86546D66-D657-44CF-B39C-C6AD3C938249}"/>
          </ac:spMkLst>
        </pc:spChg>
        <pc:picChg chg="add del mod">
          <ac:chgData name="Vivian Tang" userId="c38f7cfe-078d-4502-85d2-92bb7fe749ff" providerId="ADAL" clId="{FE20B1D0-E307-4022-AC93-A138EEE5B17B}" dt="2022-07-18T04:29:36.461" v="2453" actId="478"/>
          <ac:picMkLst>
            <pc:docMk/>
            <pc:sldMk cId="1168737654" sldId="285"/>
            <ac:picMk id="19" creationId="{7062B658-A037-477A-8220-B77E8EC4CD6A}"/>
          </ac:picMkLst>
        </pc:picChg>
      </pc:sldChg>
      <pc:sldChg chg="addSp delSp modSp mod modTransition addAnim delAnim modAnim">
        <pc:chgData name="Vivian Tang" userId="c38f7cfe-078d-4502-85d2-92bb7fe749ff" providerId="ADAL" clId="{FE20B1D0-E307-4022-AC93-A138EEE5B17B}" dt="2022-07-18T04:33:52.460" v="2478"/>
        <pc:sldMkLst>
          <pc:docMk/>
          <pc:sldMk cId="1623492107" sldId="286"/>
        </pc:sldMkLst>
        <pc:spChg chg="add del mod">
          <ac:chgData name="Vivian Tang" userId="c38f7cfe-078d-4502-85d2-92bb7fe749ff" providerId="ADAL" clId="{FE20B1D0-E307-4022-AC93-A138EEE5B17B}" dt="2022-07-15T01:59:51.373" v="394" actId="478"/>
          <ac:spMkLst>
            <pc:docMk/>
            <pc:sldMk cId="1623492107" sldId="286"/>
            <ac:spMk id="4" creationId="{21924304-6BF8-440A-B18B-7FF4EDE96EEB}"/>
          </ac:spMkLst>
        </pc:spChg>
        <pc:spChg chg="add mod">
          <ac:chgData name="Vivian Tang" userId="c38f7cfe-078d-4502-85d2-92bb7fe749ff" providerId="ADAL" clId="{FE20B1D0-E307-4022-AC93-A138EEE5B17B}" dt="2022-07-15T05:50:59.266" v="1134"/>
          <ac:spMkLst>
            <pc:docMk/>
            <pc:sldMk cId="1623492107" sldId="286"/>
            <ac:spMk id="7" creationId="{8ADA833F-BD42-4A8C-8CD4-8DA6B701432A}"/>
          </ac:spMkLst>
        </pc:spChg>
        <pc:spChg chg="add mod">
          <ac:chgData name="Vivian Tang" userId="c38f7cfe-078d-4502-85d2-92bb7fe749ff" providerId="ADAL" clId="{FE20B1D0-E307-4022-AC93-A138EEE5B17B}" dt="2022-07-15T05:50:59.266" v="1134"/>
          <ac:spMkLst>
            <pc:docMk/>
            <pc:sldMk cId="1623492107" sldId="286"/>
            <ac:spMk id="9" creationId="{AF872F86-881D-40FD-ABD8-E1FFB6CBF793}"/>
          </ac:spMkLst>
        </pc:spChg>
        <pc:spChg chg="add mod">
          <ac:chgData name="Vivian Tang" userId="c38f7cfe-078d-4502-85d2-92bb7fe749ff" providerId="ADAL" clId="{FE20B1D0-E307-4022-AC93-A138EEE5B17B}" dt="2022-07-15T05:50:59.266" v="1134"/>
          <ac:spMkLst>
            <pc:docMk/>
            <pc:sldMk cId="1623492107" sldId="286"/>
            <ac:spMk id="10" creationId="{3B0C6CB5-1365-4EE1-BAE3-019D823D2DFD}"/>
          </ac:spMkLst>
        </pc:spChg>
        <pc:picChg chg="add mod">
          <ac:chgData name="Vivian Tang" userId="c38f7cfe-078d-4502-85d2-92bb7fe749ff" providerId="ADAL" clId="{FE20B1D0-E307-4022-AC93-A138EEE5B17B}" dt="2022-07-15T06:25:12.751" v="1271" actId="1076"/>
          <ac:picMkLst>
            <pc:docMk/>
            <pc:sldMk cId="1623492107" sldId="286"/>
            <ac:picMk id="5" creationId="{1FC02B04-5098-4246-AE29-38EA7C69A8ED}"/>
          </ac:picMkLst>
        </pc:picChg>
        <pc:picChg chg="add mod">
          <ac:chgData name="Vivian Tang" userId="c38f7cfe-078d-4502-85d2-92bb7fe749ff" providerId="ADAL" clId="{FE20B1D0-E307-4022-AC93-A138EEE5B17B}" dt="2022-07-14T08:51:50.562" v="70" actId="1076"/>
          <ac:picMkLst>
            <pc:docMk/>
            <pc:sldMk cId="1623492107" sldId="286"/>
            <ac:picMk id="6" creationId="{E6B5AFE7-0EF7-4527-B8E1-99E4FC2014E9}"/>
          </ac:picMkLst>
        </pc:picChg>
        <pc:picChg chg="add del mod">
          <ac:chgData name="Vivian Tang" userId="c38f7cfe-078d-4502-85d2-92bb7fe749ff" providerId="ADAL" clId="{FE20B1D0-E307-4022-AC93-A138EEE5B17B}" dt="2022-07-18T03:53:13.635" v="2352" actId="478"/>
          <ac:picMkLst>
            <pc:docMk/>
            <pc:sldMk cId="1623492107" sldId="286"/>
            <ac:picMk id="8" creationId="{E003DCDE-2469-45A7-9531-2F6BD710EC7E}"/>
          </ac:picMkLst>
        </pc:picChg>
        <pc:picChg chg="add del mod">
          <ac:chgData name="Vivian Tang" userId="c38f7cfe-078d-4502-85d2-92bb7fe749ff" providerId="ADAL" clId="{FE20B1D0-E307-4022-AC93-A138EEE5B17B}" dt="2022-07-18T03:53:13.635" v="2352" actId="478"/>
          <ac:picMkLst>
            <pc:docMk/>
            <pc:sldMk cId="1623492107" sldId="286"/>
            <ac:picMk id="11" creationId="{84594FDF-4DA6-4DD2-A4F5-33F3F6A63F53}"/>
          </ac:picMkLst>
        </pc:picChg>
        <pc:picChg chg="add mod">
          <ac:chgData name="Vivian Tang" userId="c38f7cfe-078d-4502-85d2-92bb7fe749ff" providerId="ADAL" clId="{FE20B1D0-E307-4022-AC93-A138EEE5B17B}" dt="2022-07-15T06:25:11.575" v="1270" actId="571"/>
          <ac:picMkLst>
            <pc:docMk/>
            <pc:sldMk cId="1623492107" sldId="286"/>
            <ac:picMk id="12" creationId="{8BD0ECEF-4BC8-4384-B986-74F9040001ED}"/>
          </ac:picMkLst>
        </pc:picChg>
        <pc:picChg chg="add mod">
          <ac:chgData name="Vivian Tang" userId="c38f7cfe-078d-4502-85d2-92bb7fe749ff" providerId="ADAL" clId="{FE20B1D0-E307-4022-AC93-A138EEE5B17B}" dt="2022-07-18T04:28:25.869" v="2442" actId="1076"/>
          <ac:picMkLst>
            <pc:docMk/>
            <pc:sldMk cId="1623492107" sldId="286"/>
            <ac:picMk id="13" creationId="{8427F148-DF6D-4860-AD4B-FFA6499D911C}"/>
          </ac:picMkLst>
        </pc:picChg>
        <pc:cxnChg chg="add del mod">
          <ac:chgData name="Vivian Tang" userId="c38f7cfe-078d-4502-85d2-92bb7fe749ff" providerId="ADAL" clId="{FE20B1D0-E307-4022-AC93-A138EEE5B17B}" dt="2022-07-14T08:53:58.866" v="194" actId="21"/>
          <ac:cxnSpMkLst>
            <pc:docMk/>
            <pc:sldMk cId="1623492107" sldId="286"/>
            <ac:cxnSpMk id="9" creationId="{53CC6C6B-5A56-4B0C-ACAC-FF47C0E77116}"/>
          </ac:cxnSpMkLst>
        </pc:cxnChg>
        <pc:cxnChg chg="add del mod">
          <ac:chgData name="Vivian Tang" userId="c38f7cfe-078d-4502-85d2-92bb7fe749ff" providerId="ADAL" clId="{FE20B1D0-E307-4022-AC93-A138EEE5B17B}" dt="2022-07-14T08:53:58.866" v="194" actId="21"/>
          <ac:cxnSpMkLst>
            <pc:docMk/>
            <pc:sldMk cId="1623492107" sldId="286"/>
            <ac:cxnSpMk id="10" creationId="{6F95698B-94E4-4A29-AE0D-FA765CC52653}"/>
          </ac:cxnSpMkLst>
        </pc:cxnChg>
      </pc:sldChg>
      <pc:sldChg chg="addSp delSp modSp add del mod modTransition delAnim modAnim">
        <pc:chgData name="Vivian Tang" userId="c38f7cfe-078d-4502-85d2-92bb7fe749ff" providerId="ADAL" clId="{FE20B1D0-E307-4022-AC93-A138EEE5B17B}" dt="2022-07-18T03:53:37.093" v="2359" actId="47"/>
        <pc:sldMkLst>
          <pc:docMk/>
          <pc:sldMk cId="4053829157" sldId="287"/>
        </pc:sldMkLst>
        <pc:spChg chg="del">
          <ac:chgData name="Vivian Tang" userId="c38f7cfe-078d-4502-85d2-92bb7fe749ff" providerId="ADAL" clId="{FE20B1D0-E307-4022-AC93-A138EEE5B17B}" dt="2022-07-15T01:55:56.815" v="367" actId="478"/>
          <ac:spMkLst>
            <pc:docMk/>
            <pc:sldMk cId="4053829157" sldId="287"/>
            <ac:spMk id="4" creationId="{21924304-6BF8-440A-B18B-7FF4EDE96EEB}"/>
          </ac:spMkLst>
        </pc:spChg>
        <pc:spChg chg="add mod">
          <ac:chgData name="Vivian Tang" userId="c38f7cfe-078d-4502-85d2-92bb7fe749ff" providerId="ADAL" clId="{FE20B1D0-E307-4022-AC93-A138EEE5B17B}" dt="2022-07-15T05:51:01.842" v="1136"/>
          <ac:spMkLst>
            <pc:docMk/>
            <pc:sldMk cId="4053829157" sldId="287"/>
            <ac:spMk id="7" creationId="{BB623E1A-59C0-43A1-A029-F733450F5BDD}"/>
          </ac:spMkLst>
        </pc:spChg>
        <pc:spChg chg="add mod">
          <ac:chgData name="Vivian Tang" userId="c38f7cfe-078d-4502-85d2-92bb7fe749ff" providerId="ADAL" clId="{FE20B1D0-E307-4022-AC93-A138EEE5B17B}" dt="2022-07-15T05:51:01.842" v="1136"/>
          <ac:spMkLst>
            <pc:docMk/>
            <pc:sldMk cId="4053829157" sldId="287"/>
            <ac:spMk id="8" creationId="{FC35A2C5-E72A-4115-A503-D72117A7249C}"/>
          </ac:spMkLst>
        </pc:spChg>
        <pc:spChg chg="add mod">
          <ac:chgData name="Vivian Tang" userId="c38f7cfe-078d-4502-85d2-92bb7fe749ff" providerId="ADAL" clId="{FE20B1D0-E307-4022-AC93-A138EEE5B17B}" dt="2022-07-15T05:51:01.842" v="1136"/>
          <ac:spMkLst>
            <pc:docMk/>
            <pc:sldMk cId="4053829157" sldId="287"/>
            <ac:spMk id="9" creationId="{22E6B631-8301-47F1-9610-802DDBBE577C}"/>
          </ac:spMkLst>
        </pc:spChg>
        <pc:picChg chg="add mod">
          <ac:chgData name="Vivian Tang" userId="c38f7cfe-078d-4502-85d2-92bb7fe749ff" providerId="ADAL" clId="{FE20B1D0-E307-4022-AC93-A138EEE5B17B}" dt="2022-07-14T08:52:31.239" v="81" actId="1076"/>
          <ac:picMkLst>
            <pc:docMk/>
            <pc:sldMk cId="4053829157" sldId="287"/>
            <ac:picMk id="5" creationId="{4412E495-4EF5-467B-9701-F19C92AAF512}"/>
          </ac:picMkLst>
        </pc:picChg>
        <pc:picChg chg="del">
          <ac:chgData name="Vivian Tang" userId="c38f7cfe-078d-4502-85d2-92bb7fe749ff" providerId="ADAL" clId="{FE20B1D0-E307-4022-AC93-A138EEE5B17B}" dt="2022-07-14T08:52:26.401" v="78" actId="478"/>
          <ac:picMkLst>
            <pc:docMk/>
            <pc:sldMk cId="4053829157" sldId="287"/>
            <ac:picMk id="8" creationId="{E003DCDE-2469-45A7-9531-2F6BD710EC7E}"/>
          </ac:picMkLst>
        </pc:picChg>
        <pc:picChg chg="add mod">
          <ac:chgData name="Vivian Tang" userId="c38f7cfe-078d-4502-85d2-92bb7fe749ff" providerId="ADAL" clId="{FE20B1D0-E307-4022-AC93-A138EEE5B17B}" dt="2022-07-15T06:25:41.692" v="1281" actId="1076"/>
          <ac:picMkLst>
            <pc:docMk/>
            <pc:sldMk cId="4053829157" sldId="287"/>
            <ac:picMk id="10" creationId="{61EEA13B-D25A-4861-AC79-2ECD77D57864}"/>
          </ac:picMkLst>
        </pc:picChg>
      </pc:sldChg>
      <pc:sldChg chg="addSp delSp modSp add del mod modTransition addAnim delAnim modAnim">
        <pc:chgData name="Vivian Tang" userId="c38f7cfe-078d-4502-85d2-92bb7fe749ff" providerId="ADAL" clId="{FE20B1D0-E307-4022-AC93-A138EEE5B17B}" dt="2022-07-18T03:53:37.093" v="2359" actId="47"/>
        <pc:sldMkLst>
          <pc:docMk/>
          <pc:sldMk cId="1399338285" sldId="288"/>
        </pc:sldMkLst>
        <pc:spChg chg="add del mod">
          <ac:chgData name="Vivian Tang" userId="c38f7cfe-078d-4502-85d2-92bb7fe749ff" providerId="ADAL" clId="{FE20B1D0-E307-4022-AC93-A138EEE5B17B}" dt="2022-07-15T02:17:31.836" v="401" actId="478"/>
          <ac:spMkLst>
            <pc:docMk/>
            <pc:sldMk cId="1399338285" sldId="288"/>
            <ac:spMk id="4" creationId="{21924304-6BF8-440A-B18B-7FF4EDE96EEB}"/>
          </ac:spMkLst>
        </pc:spChg>
        <pc:spChg chg="add mod">
          <ac:chgData name="Vivian Tang" userId="c38f7cfe-078d-4502-85d2-92bb7fe749ff" providerId="ADAL" clId="{FE20B1D0-E307-4022-AC93-A138EEE5B17B}" dt="2022-07-15T05:51:00.740" v="1135"/>
          <ac:spMkLst>
            <pc:docMk/>
            <pc:sldMk cId="1399338285" sldId="288"/>
            <ac:spMk id="10" creationId="{F6920995-F012-4DCB-AD37-BB72A0D3AF8D}"/>
          </ac:spMkLst>
        </pc:spChg>
        <pc:spChg chg="add mod">
          <ac:chgData name="Vivian Tang" userId="c38f7cfe-078d-4502-85d2-92bb7fe749ff" providerId="ADAL" clId="{FE20B1D0-E307-4022-AC93-A138EEE5B17B}" dt="2022-07-15T05:51:00.740" v="1135"/>
          <ac:spMkLst>
            <pc:docMk/>
            <pc:sldMk cId="1399338285" sldId="288"/>
            <ac:spMk id="11" creationId="{FEA28217-E9B6-4746-BEFF-443B66DE8319}"/>
          </ac:spMkLst>
        </pc:spChg>
        <pc:spChg chg="add mod">
          <ac:chgData name="Vivian Tang" userId="c38f7cfe-078d-4502-85d2-92bb7fe749ff" providerId="ADAL" clId="{FE20B1D0-E307-4022-AC93-A138EEE5B17B}" dt="2022-07-15T05:51:00.740" v="1135"/>
          <ac:spMkLst>
            <pc:docMk/>
            <pc:sldMk cId="1399338285" sldId="288"/>
            <ac:spMk id="12" creationId="{20055052-8B97-4D38-9D6C-FAABD8DD7AAC}"/>
          </ac:spMkLst>
        </pc:spChg>
        <pc:picChg chg="mod">
          <ac:chgData name="Vivian Tang" userId="c38f7cfe-078d-4502-85d2-92bb7fe749ff" providerId="ADAL" clId="{FE20B1D0-E307-4022-AC93-A138EEE5B17B}" dt="2022-07-15T06:25:27.715" v="1274" actId="1076"/>
          <ac:picMkLst>
            <pc:docMk/>
            <pc:sldMk cId="1399338285" sldId="288"/>
            <ac:picMk id="8" creationId="{E003DCDE-2469-45A7-9531-2F6BD710EC7E}"/>
          </ac:picMkLst>
        </pc:picChg>
        <pc:picChg chg="add del mod">
          <ac:chgData name="Vivian Tang" userId="c38f7cfe-078d-4502-85d2-92bb7fe749ff" providerId="ADAL" clId="{FE20B1D0-E307-4022-AC93-A138EEE5B17B}" dt="2022-07-15T06:25:30.527" v="1275" actId="478"/>
          <ac:picMkLst>
            <pc:docMk/>
            <pc:sldMk cId="1399338285" sldId="288"/>
            <ac:picMk id="13" creationId="{7C41D557-5151-4A5F-A06F-936CBE4CB935}"/>
          </ac:picMkLst>
        </pc:picChg>
        <pc:picChg chg="add del mod">
          <ac:chgData name="Vivian Tang" userId="c38f7cfe-078d-4502-85d2-92bb7fe749ff" providerId="ADAL" clId="{FE20B1D0-E307-4022-AC93-A138EEE5B17B}" dt="2022-07-15T06:25:36.952" v="1278"/>
          <ac:picMkLst>
            <pc:docMk/>
            <pc:sldMk cId="1399338285" sldId="288"/>
            <ac:picMk id="14" creationId="{FC7FE5CA-19C9-4B5D-A0B4-FB577BAD63A7}"/>
          </ac:picMkLst>
        </pc:picChg>
        <pc:picChg chg="add mod">
          <ac:chgData name="Vivian Tang" userId="c38f7cfe-078d-4502-85d2-92bb7fe749ff" providerId="ADAL" clId="{FE20B1D0-E307-4022-AC93-A138EEE5B17B}" dt="2022-07-15T06:25:39.217" v="1279"/>
          <ac:picMkLst>
            <pc:docMk/>
            <pc:sldMk cId="1399338285" sldId="288"/>
            <ac:picMk id="15" creationId="{C02CCA43-958D-418F-ADE6-2DAAD8ADF148}"/>
          </ac:picMkLst>
        </pc:picChg>
        <pc:cxnChg chg="add mod">
          <ac:chgData name="Vivian Tang" userId="c38f7cfe-078d-4502-85d2-92bb7fe749ff" providerId="ADAL" clId="{FE20B1D0-E307-4022-AC93-A138EEE5B17B}" dt="2022-07-15T06:25:34.282" v="1276" actId="1076"/>
          <ac:cxnSpMkLst>
            <pc:docMk/>
            <pc:sldMk cId="1399338285" sldId="288"/>
            <ac:cxnSpMk id="7" creationId="{B224DD8E-D308-4258-B5CC-192A30D8A41C}"/>
          </ac:cxnSpMkLst>
        </pc:cxnChg>
        <pc:cxnChg chg="add mod">
          <ac:chgData name="Vivian Tang" userId="c38f7cfe-078d-4502-85d2-92bb7fe749ff" providerId="ADAL" clId="{FE20B1D0-E307-4022-AC93-A138EEE5B17B}" dt="2022-07-15T06:25:34.282" v="1276" actId="1076"/>
          <ac:cxnSpMkLst>
            <pc:docMk/>
            <pc:sldMk cId="1399338285" sldId="288"/>
            <ac:cxnSpMk id="9" creationId="{EF9C6422-1BCA-47CD-91E5-0754135F9069}"/>
          </ac:cxnSpMkLst>
        </pc:cxnChg>
      </pc:sldChg>
      <pc:sldChg chg="addSp delSp modSp new del mod">
        <pc:chgData name="Vivian Tang" userId="c38f7cfe-078d-4502-85d2-92bb7fe749ff" providerId="ADAL" clId="{FE20B1D0-E307-4022-AC93-A138EEE5B17B}" dt="2022-07-15T05:49:38.879" v="1087" actId="47"/>
        <pc:sldMkLst>
          <pc:docMk/>
          <pc:sldMk cId="2746017445" sldId="289"/>
        </pc:sldMkLst>
        <pc:spChg chg="add mod">
          <ac:chgData name="Vivian Tang" userId="c38f7cfe-078d-4502-85d2-92bb7fe749ff" providerId="ADAL" clId="{FE20B1D0-E307-4022-AC93-A138EEE5B17B}" dt="2022-07-14T08:59:14.479" v="333" actId="1076"/>
          <ac:spMkLst>
            <pc:docMk/>
            <pc:sldMk cId="2746017445" sldId="289"/>
            <ac:spMk id="2" creationId="{86F5AF78-E19A-4A58-8A04-2C0C6008DDEF}"/>
          </ac:spMkLst>
        </pc:spChg>
        <pc:spChg chg="add mod">
          <ac:chgData name="Vivian Tang" userId="c38f7cfe-078d-4502-85d2-92bb7fe749ff" providerId="ADAL" clId="{FE20B1D0-E307-4022-AC93-A138EEE5B17B}" dt="2022-07-14T08:59:14.479" v="333" actId="1076"/>
          <ac:spMkLst>
            <pc:docMk/>
            <pc:sldMk cId="2746017445" sldId="289"/>
            <ac:spMk id="3" creationId="{63559EC4-F697-4B90-BA87-D72DADCD6A0F}"/>
          </ac:spMkLst>
        </pc:spChg>
        <pc:spChg chg="add mod">
          <ac:chgData name="Vivian Tang" userId="c38f7cfe-078d-4502-85d2-92bb7fe749ff" providerId="ADAL" clId="{FE20B1D0-E307-4022-AC93-A138EEE5B17B}" dt="2022-07-14T08:59:14.479" v="333" actId="1076"/>
          <ac:spMkLst>
            <pc:docMk/>
            <pc:sldMk cId="2746017445" sldId="289"/>
            <ac:spMk id="4" creationId="{B27ADAA3-0CF4-41CD-8505-42A6EFEA6321}"/>
          </ac:spMkLst>
        </pc:spChg>
        <pc:spChg chg="add del mod">
          <ac:chgData name="Vivian Tang" userId="c38f7cfe-078d-4502-85d2-92bb7fe749ff" providerId="ADAL" clId="{FE20B1D0-E307-4022-AC93-A138EEE5B17B}" dt="2022-07-14T08:56:12.117" v="208" actId="478"/>
          <ac:spMkLst>
            <pc:docMk/>
            <pc:sldMk cId="2746017445" sldId="289"/>
            <ac:spMk id="5" creationId="{4DDE28D1-884D-4F78-83F8-91704ABBE807}"/>
          </ac:spMkLst>
        </pc:spChg>
        <pc:spChg chg="add del mod">
          <ac:chgData name="Vivian Tang" userId="c38f7cfe-078d-4502-85d2-92bb7fe749ff" providerId="ADAL" clId="{FE20B1D0-E307-4022-AC93-A138EEE5B17B}" dt="2022-07-14T08:59:35.551" v="335" actId="21"/>
          <ac:spMkLst>
            <pc:docMk/>
            <pc:sldMk cId="2746017445" sldId="289"/>
            <ac:spMk id="6" creationId="{062E237F-4E29-4BE5-94E6-CBCA891B4502}"/>
          </ac:spMkLst>
        </pc:spChg>
        <pc:spChg chg="add del mod">
          <ac:chgData name="Vivian Tang" userId="c38f7cfe-078d-4502-85d2-92bb7fe749ff" providerId="ADAL" clId="{FE20B1D0-E307-4022-AC93-A138EEE5B17B}" dt="2022-07-14T08:59:35.551" v="335" actId="21"/>
          <ac:spMkLst>
            <pc:docMk/>
            <pc:sldMk cId="2746017445" sldId="289"/>
            <ac:spMk id="7" creationId="{783BD6AE-DA95-474D-90E3-B3A197D7EB61}"/>
          </ac:spMkLst>
        </pc:spChg>
      </pc:sldChg>
      <pc:sldChg chg="addSp delSp modSp add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412071325" sldId="290"/>
        </pc:sldMkLst>
        <pc:spChg chg="add mod">
          <ac:chgData name="Vivian Tang" userId="c38f7cfe-078d-4502-85d2-92bb7fe749ff" providerId="ADAL" clId="{FE20B1D0-E307-4022-AC93-A138EEE5B17B}" dt="2022-07-15T05:50:53.432" v="1127"/>
          <ac:spMkLst>
            <pc:docMk/>
            <pc:sldMk cId="412071325" sldId="290"/>
            <ac:spMk id="8" creationId="{020111DF-2D5A-41CF-BDC2-629CAB322140}"/>
          </ac:spMkLst>
        </pc:spChg>
        <pc:spChg chg="add mod">
          <ac:chgData name="Vivian Tang" userId="c38f7cfe-078d-4502-85d2-92bb7fe749ff" providerId="ADAL" clId="{FE20B1D0-E307-4022-AC93-A138EEE5B17B}" dt="2022-07-15T05:50:53.432" v="1127"/>
          <ac:spMkLst>
            <pc:docMk/>
            <pc:sldMk cId="412071325" sldId="290"/>
            <ac:spMk id="9" creationId="{1CBD4080-A2DE-44D2-B7E4-5B9CCDC7110D}"/>
          </ac:spMkLst>
        </pc:spChg>
        <pc:spChg chg="del">
          <ac:chgData name="Vivian Tang" userId="c38f7cfe-078d-4502-85d2-92bb7fe749ff" providerId="ADAL" clId="{FE20B1D0-E307-4022-AC93-A138EEE5B17B}" dt="2022-07-15T01:57:50.438" v="381" actId="478"/>
          <ac:spMkLst>
            <pc:docMk/>
            <pc:sldMk cId="412071325" sldId="290"/>
            <ac:spMk id="9" creationId="{64B8A9FD-4119-4FC4-9A96-FD5DF06ED7A2}"/>
          </ac:spMkLst>
        </pc:spChg>
        <pc:spChg chg="add mod">
          <ac:chgData name="Vivian Tang" userId="c38f7cfe-078d-4502-85d2-92bb7fe749ff" providerId="ADAL" clId="{FE20B1D0-E307-4022-AC93-A138EEE5B17B}" dt="2022-07-15T05:50:53.432" v="1127"/>
          <ac:spMkLst>
            <pc:docMk/>
            <pc:sldMk cId="412071325" sldId="290"/>
            <ac:spMk id="10" creationId="{30131EEE-5CF5-40EC-B135-74FE2E814225}"/>
          </ac:spMkLst>
        </pc:spChg>
        <pc:spChg chg="del">
          <ac:chgData name="Vivian Tang" userId="c38f7cfe-078d-4502-85d2-92bb7fe749ff" providerId="ADAL" clId="{FE20B1D0-E307-4022-AC93-A138EEE5B17B}" dt="2022-07-15T01:57:46.408" v="378" actId="478"/>
          <ac:spMkLst>
            <pc:docMk/>
            <pc:sldMk cId="412071325" sldId="290"/>
            <ac:spMk id="17" creationId="{E4D3C0A1-A365-433F-9D8B-075FBF17BFE0}"/>
          </ac:spMkLst>
        </pc:spChg>
        <pc:spChg chg="del">
          <ac:chgData name="Vivian Tang" userId="c38f7cfe-078d-4502-85d2-92bb7fe749ff" providerId="ADAL" clId="{FE20B1D0-E307-4022-AC93-A138EEE5B17B}" dt="2022-07-15T01:57:47.162" v="379" actId="478"/>
          <ac:spMkLst>
            <pc:docMk/>
            <pc:sldMk cId="412071325" sldId="290"/>
            <ac:spMk id="19" creationId="{B81DEA13-8F20-43A9-A5CA-52484B39E280}"/>
          </ac:spMkLst>
        </pc:spChg>
        <pc:picChg chg="add mod">
          <ac:chgData name="Vivian Tang" userId="c38f7cfe-078d-4502-85d2-92bb7fe749ff" providerId="ADAL" clId="{FE20B1D0-E307-4022-AC93-A138EEE5B17B}" dt="2022-07-15T01:58:00.625" v="383" actId="1076"/>
          <ac:picMkLst>
            <pc:docMk/>
            <pc:sldMk cId="412071325" sldId="290"/>
            <ac:picMk id="11" creationId="{F1097C9E-9A53-4A81-8853-A62BEF0B0A8F}"/>
          </ac:picMkLst>
        </pc:picChg>
        <pc:picChg chg="mod">
          <ac:chgData name="Vivian Tang" userId="c38f7cfe-078d-4502-85d2-92bb7fe749ff" providerId="ADAL" clId="{FE20B1D0-E307-4022-AC93-A138EEE5B17B}" dt="2022-07-15T01:58:02.615" v="384" actId="1076"/>
          <ac:picMkLst>
            <pc:docMk/>
            <pc:sldMk cId="412071325" sldId="290"/>
            <ac:picMk id="13" creationId="{1BE0880C-286E-4B6E-B77A-76F05BA02DD4}"/>
          </ac:picMkLst>
        </pc:picChg>
        <pc:picChg chg="del">
          <ac:chgData name="Vivian Tang" userId="c38f7cfe-078d-4502-85d2-92bb7fe749ff" providerId="ADAL" clId="{FE20B1D0-E307-4022-AC93-A138EEE5B17B}" dt="2022-07-15T01:57:48.193" v="380" actId="478"/>
          <ac:picMkLst>
            <pc:docMk/>
            <pc:sldMk cId="412071325" sldId="290"/>
            <ac:picMk id="16" creationId="{2011C84C-5243-4EFF-99FA-2383ED21ACA1}"/>
          </ac:picMkLst>
        </pc:picChg>
        <pc:picChg chg="add mod">
          <ac:chgData name="Vivian Tang" userId="c38f7cfe-078d-4502-85d2-92bb7fe749ff" providerId="ADAL" clId="{FE20B1D0-E307-4022-AC93-A138EEE5B17B}" dt="2022-07-18T03:55:50.719" v="2367" actId="1076"/>
          <ac:picMkLst>
            <pc:docMk/>
            <pc:sldMk cId="412071325" sldId="290"/>
            <ac:picMk id="16" creationId="{7617603A-6F1B-494E-97DC-42CA2E8AE5A9}"/>
          </ac:picMkLst>
        </pc:picChg>
        <pc:picChg chg="add mod">
          <ac:chgData name="Vivian Tang" userId="c38f7cfe-078d-4502-85d2-92bb7fe749ff" providerId="ADAL" clId="{FE20B1D0-E307-4022-AC93-A138EEE5B17B}" dt="2022-07-18T04:27:08.117" v="2421" actId="1076"/>
          <ac:picMkLst>
            <pc:docMk/>
            <pc:sldMk cId="412071325" sldId="290"/>
            <ac:picMk id="17" creationId="{76F69504-9584-4581-B1AD-29B67BE8C043}"/>
          </ac:picMkLst>
        </pc:picChg>
      </pc:sldChg>
      <pc:sldChg chg="addSp modSp new mod modTransition modAnim">
        <pc:chgData name="Vivian Tang" userId="c38f7cfe-078d-4502-85d2-92bb7fe749ff" providerId="ADAL" clId="{FE20B1D0-E307-4022-AC93-A138EEE5B17B}" dt="2022-07-18T04:33:52.460" v="2478"/>
        <pc:sldMkLst>
          <pc:docMk/>
          <pc:sldMk cId="3419433256" sldId="291"/>
        </pc:sldMkLst>
        <pc:spChg chg="add mod">
          <ac:chgData name="Vivian Tang" userId="c38f7cfe-078d-4502-85d2-92bb7fe749ff" providerId="ADAL" clId="{FE20B1D0-E307-4022-AC93-A138EEE5B17B}" dt="2022-07-15T02:26:21.999" v="538" actId="1076"/>
          <ac:spMkLst>
            <pc:docMk/>
            <pc:sldMk cId="3419433256" sldId="291"/>
            <ac:spMk id="6" creationId="{D2BD7383-61F5-4E96-8A1D-3A358EDE8D0E}"/>
          </ac:spMkLst>
        </pc:spChg>
        <pc:spChg chg="add mod">
          <ac:chgData name="Vivian Tang" userId="c38f7cfe-078d-4502-85d2-92bb7fe749ff" providerId="ADAL" clId="{FE20B1D0-E307-4022-AC93-A138EEE5B17B}" dt="2022-07-15T05:51:02.772" v="1137"/>
          <ac:spMkLst>
            <pc:docMk/>
            <pc:sldMk cId="3419433256" sldId="291"/>
            <ac:spMk id="7" creationId="{7BC601F8-FAF3-4E91-9A4E-00A7B3677CBF}"/>
          </ac:spMkLst>
        </pc:spChg>
        <pc:spChg chg="add mod">
          <ac:chgData name="Vivian Tang" userId="c38f7cfe-078d-4502-85d2-92bb7fe749ff" providerId="ADAL" clId="{FE20B1D0-E307-4022-AC93-A138EEE5B17B}" dt="2022-07-15T05:51:02.772" v="1137"/>
          <ac:spMkLst>
            <pc:docMk/>
            <pc:sldMk cId="3419433256" sldId="291"/>
            <ac:spMk id="8" creationId="{DF5EF951-22BB-46A5-8051-1928E626B4C0}"/>
          </ac:spMkLst>
        </pc:spChg>
        <pc:spChg chg="add mod">
          <ac:chgData name="Vivian Tang" userId="c38f7cfe-078d-4502-85d2-92bb7fe749ff" providerId="ADAL" clId="{FE20B1D0-E307-4022-AC93-A138EEE5B17B}" dt="2022-07-15T05:51:02.772" v="1137"/>
          <ac:spMkLst>
            <pc:docMk/>
            <pc:sldMk cId="3419433256" sldId="291"/>
            <ac:spMk id="9" creationId="{57C92E21-F4DC-4223-AD0D-5465604055E7}"/>
          </ac:spMkLst>
        </pc:spChg>
        <pc:picChg chg="add mod modCrop">
          <ac:chgData name="Vivian Tang" userId="c38f7cfe-078d-4502-85d2-92bb7fe749ff" providerId="ADAL" clId="{FE20B1D0-E307-4022-AC93-A138EEE5B17B}" dt="2022-07-15T02:25:18.691" v="408" actId="18131"/>
          <ac:picMkLst>
            <pc:docMk/>
            <pc:sldMk cId="3419433256" sldId="291"/>
            <ac:picMk id="2" creationId="{AC9F21DC-47EB-4895-9357-1B481A0A4FDA}"/>
          </ac:picMkLst>
        </pc:picChg>
        <pc:picChg chg="add mod modCrop">
          <ac:chgData name="Vivian Tang" userId="c38f7cfe-078d-4502-85d2-92bb7fe749ff" providerId="ADAL" clId="{FE20B1D0-E307-4022-AC93-A138EEE5B17B}" dt="2022-07-15T02:25:27.460" v="410" actId="732"/>
          <ac:picMkLst>
            <pc:docMk/>
            <pc:sldMk cId="3419433256" sldId="291"/>
            <ac:picMk id="3" creationId="{D2D44B4B-8795-4183-9057-DBD4802058FC}"/>
          </ac:picMkLst>
        </pc:picChg>
        <pc:picChg chg="add mod">
          <ac:chgData name="Vivian Tang" userId="c38f7cfe-078d-4502-85d2-92bb7fe749ff" providerId="ADAL" clId="{FE20B1D0-E307-4022-AC93-A138EEE5B17B}" dt="2022-07-15T02:25:46.979" v="418" actId="14100"/>
          <ac:picMkLst>
            <pc:docMk/>
            <pc:sldMk cId="3419433256" sldId="291"/>
            <ac:picMk id="4" creationId="{31C4C60B-9B15-44B4-8200-F4345AEC6926}"/>
          </ac:picMkLst>
        </pc:picChg>
        <pc:picChg chg="add mod">
          <ac:chgData name="Vivian Tang" userId="c38f7cfe-078d-4502-85d2-92bb7fe749ff" providerId="ADAL" clId="{FE20B1D0-E307-4022-AC93-A138EEE5B17B}" dt="2022-07-15T02:25:49.996" v="420" actId="1076"/>
          <ac:picMkLst>
            <pc:docMk/>
            <pc:sldMk cId="3419433256" sldId="291"/>
            <ac:picMk id="5" creationId="{A867405A-C311-4E98-916F-674D6359EC6E}"/>
          </ac:picMkLst>
        </pc:picChg>
      </pc:sldChg>
      <pc:sldChg chg="addSp modSp add mod modTransition">
        <pc:chgData name="Vivian Tang" userId="c38f7cfe-078d-4502-85d2-92bb7fe749ff" providerId="ADAL" clId="{FE20B1D0-E307-4022-AC93-A138EEE5B17B}" dt="2022-07-18T04:33:52.460" v="2478"/>
        <pc:sldMkLst>
          <pc:docMk/>
          <pc:sldMk cId="936493982" sldId="292"/>
        </pc:sldMkLst>
        <pc:spChg chg="mod">
          <ac:chgData name="Vivian Tang" userId="c38f7cfe-078d-4502-85d2-92bb7fe749ff" providerId="ADAL" clId="{FE20B1D0-E307-4022-AC93-A138EEE5B17B}" dt="2022-07-15T02:29:08.771" v="709" actId="20577"/>
          <ac:spMkLst>
            <pc:docMk/>
            <pc:sldMk cId="936493982" sldId="292"/>
            <ac:spMk id="2" creationId="{4E11F1BF-52BF-4326-82AB-FC5816A5E392}"/>
          </ac:spMkLst>
        </pc:spChg>
        <pc:spChg chg="mod">
          <ac:chgData name="Vivian Tang" userId="c38f7cfe-078d-4502-85d2-92bb7fe749ff" providerId="ADAL" clId="{FE20B1D0-E307-4022-AC93-A138EEE5B17B}" dt="2022-07-15T02:29:57.706" v="787" actId="20577"/>
          <ac:spMkLst>
            <pc:docMk/>
            <pc:sldMk cId="936493982" sldId="292"/>
            <ac:spMk id="3" creationId="{ED797828-8227-4405-BD56-5AE8CF6E1F7F}"/>
          </ac:spMkLst>
        </pc:spChg>
        <pc:spChg chg="add mod">
          <ac:chgData name="Vivian Tang" userId="c38f7cfe-078d-4502-85d2-92bb7fe749ff" providerId="ADAL" clId="{FE20B1D0-E307-4022-AC93-A138EEE5B17B}" dt="2022-07-15T05:50:29.271" v="1102" actId="108"/>
          <ac:spMkLst>
            <pc:docMk/>
            <pc:sldMk cId="936493982" sldId="292"/>
            <ac:spMk id="5" creationId="{F8F40B31-55A5-43C3-880B-2259C1CF9F94}"/>
          </ac:spMkLst>
        </pc:spChg>
        <pc:spChg chg="add mod">
          <ac:chgData name="Vivian Tang" userId="c38f7cfe-078d-4502-85d2-92bb7fe749ff" providerId="ADAL" clId="{FE20B1D0-E307-4022-AC93-A138EEE5B17B}" dt="2022-07-15T05:50:24.352" v="1101" actId="108"/>
          <ac:spMkLst>
            <pc:docMk/>
            <pc:sldMk cId="936493982" sldId="292"/>
            <ac:spMk id="6" creationId="{B8492630-6D1E-494E-BDDE-86C5201CD425}"/>
          </ac:spMkLst>
        </pc:spChg>
        <pc:spChg chg="add mod">
          <ac:chgData name="Vivian Tang" userId="c38f7cfe-078d-4502-85d2-92bb7fe749ff" providerId="ADAL" clId="{FE20B1D0-E307-4022-AC93-A138EEE5B17B}" dt="2022-07-15T05:50:19.596" v="1100"/>
          <ac:spMkLst>
            <pc:docMk/>
            <pc:sldMk cId="936493982" sldId="292"/>
            <ac:spMk id="8" creationId="{51E14F4D-65BE-48C2-B433-4970B892CC9E}"/>
          </ac:spMkLst>
        </pc:spChg>
      </pc:sldChg>
      <pc:sldChg chg="addSp modSp add mod modTransition">
        <pc:chgData name="Vivian Tang" userId="c38f7cfe-078d-4502-85d2-92bb7fe749ff" providerId="ADAL" clId="{FE20B1D0-E307-4022-AC93-A138EEE5B17B}" dt="2022-07-18T04:33:52.460" v="2478"/>
        <pc:sldMkLst>
          <pc:docMk/>
          <pc:sldMk cId="2393303341" sldId="293"/>
        </pc:sldMkLst>
        <pc:spChg chg="mod">
          <ac:chgData name="Vivian Tang" userId="c38f7cfe-078d-4502-85d2-92bb7fe749ff" providerId="ADAL" clId="{FE20B1D0-E307-4022-AC93-A138EEE5B17B}" dt="2022-07-15T02:31:05.224" v="797" actId="20577"/>
          <ac:spMkLst>
            <pc:docMk/>
            <pc:sldMk cId="2393303341" sldId="293"/>
            <ac:spMk id="2" creationId="{4E11F1BF-52BF-4326-82AB-FC5816A5E392}"/>
          </ac:spMkLst>
        </pc:spChg>
        <pc:spChg chg="mod">
          <ac:chgData name="Vivian Tang" userId="c38f7cfe-078d-4502-85d2-92bb7fe749ff" providerId="ADAL" clId="{FE20B1D0-E307-4022-AC93-A138EEE5B17B}" dt="2022-07-15T06:05:18.172" v="1235" actId="20577"/>
          <ac:spMkLst>
            <pc:docMk/>
            <pc:sldMk cId="2393303341" sldId="293"/>
            <ac:spMk id="3" creationId="{ED797828-8227-4405-BD56-5AE8CF6E1F7F}"/>
          </ac:spMkLst>
        </pc:spChg>
        <pc:spChg chg="add mod">
          <ac:chgData name="Vivian Tang" userId="c38f7cfe-078d-4502-85d2-92bb7fe749ff" providerId="ADAL" clId="{FE20B1D0-E307-4022-AC93-A138EEE5B17B}" dt="2022-07-15T05:51:04.211" v="1138"/>
          <ac:spMkLst>
            <pc:docMk/>
            <pc:sldMk cId="2393303341" sldId="293"/>
            <ac:spMk id="5" creationId="{FF8CA568-C9CB-4168-B901-94644A180D24}"/>
          </ac:spMkLst>
        </pc:spChg>
        <pc:spChg chg="add mod">
          <ac:chgData name="Vivian Tang" userId="c38f7cfe-078d-4502-85d2-92bb7fe749ff" providerId="ADAL" clId="{FE20B1D0-E307-4022-AC93-A138EEE5B17B}" dt="2022-07-15T05:51:10.285" v="1140" actId="108"/>
          <ac:spMkLst>
            <pc:docMk/>
            <pc:sldMk cId="2393303341" sldId="293"/>
            <ac:spMk id="6" creationId="{CF7B2BD6-79DC-481C-82AB-1DFCD3CBA4DC}"/>
          </ac:spMkLst>
        </pc:spChg>
        <pc:spChg chg="add mod">
          <ac:chgData name="Vivian Tang" userId="c38f7cfe-078d-4502-85d2-92bb7fe749ff" providerId="ADAL" clId="{FE20B1D0-E307-4022-AC93-A138EEE5B17B}" dt="2022-07-15T05:51:07.902" v="1139" actId="108"/>
          <ac:spMkLst>
            <pc:docMk/>
            <pc:sldMk cId="2393303341" sldId="293"/>
            <ac:spMk id="8" creationId="{76693F86-BE91-4BB6-9148-646CAE5EAC0F}"/>
          </ac:spMkLst>
        </pc:spChg>
      </pc:sldChg>
      <pc:sldChg chg="addSp modSp new mod modTransition modAnim">
        <pc:chgData name="Vivian Tang" userId="c38f7cfe-078d-4502-85d2-92bb7fe749ff" providerId="ADAL" clId="{FE20B1D0-E307-4022-AC93-A138EEE5B17B}" dt="2022-07-18T04:33:52.460" v="2478"/>
        <pc:sldMkLst>
          <pc:docMk/>
          <pc:sldMk cId="2829841679" sldId="294"/>
        </pc:sldMkLst>
        <pc:spChg chg="add mod">
          <ac:chgData name="Vivian Tang" userId="c38f7cfe-078d-4502-85d2-92bb7fe749ff" providerId="ADAL" clId="{FE20B1D0-E307-4022-AC93-A138EEE5B17B}" dt="2022-07-15T02:41:18.580" v="839" actId="1036"/>
          <ac:spMkLst>
            <pc:docMk/>
            <pc:sldMk cId="2829841679" sldId="294"/>
            <ac:spMk id="7" creationId="{32F19ED9-05AC-49E5-AD45-73BD65A5A23F}"/>
          </ac:spMkLst>
        </pc:spChg>
        <pc:spChg chg="add mod">
          <ac:chgData name="Vivian Tang" userId="c38f7cfe-078d-4502-85d2-92bb7fe749ff" providerId="ADAL" clId="{FE20B1D0-E307-4022-AC93-A138EEE5B17B}" dt="2022-07-15T05:51:11.750" v="1141"/>
          <ac:spMkLst>
            <pc:docMk/>
            <pc:sldMk cId="2829841679" sldId="294"/>
            <ac:spMk id="10" creationId="{7A90592B-2622-4E9F-B55B-6DC69040DBAC}"/>
          </ac:spMkLst>
        </pc:spChg>
        <pc:spChg chg="add mod">
          <ac:chgData name="Vivian Tang" userId="c38f7cfe-078d-4502-85d2-92bb7fe749ff" providerId="ADAL" clId="{FE20B1D0-E307-4022-AC93-A138EEE5B17B}" dt="2022-07-15T05:51:11.750" v="1141"/>
          <ac:spMkLst>
            <pc:docMk/>
            <pc:sldMk cId="2829841679" sldId="294"/>
            <ac:spMk id="12" creationId="{B11340F5-EB41-4B17-9F4F-ED107C3A19BB}"/>
          </ac:spMkLst>
        </pc:spChg>
        <pc:spChg chg="add mod">
          <ac:chgData name="Vivian Tang" userId="c38f7cfe-078d-4502-85d2-92bb7fe749ff" providerId="ADAL" clId="{FE20B1D0-E307-4022-AC93-A138EEE5B17B}" dt="2022-07-15T02:44:34.990" v="911" actId="1076"/>
          <ac:spMkLst>
            <pc:docMk/>
            <pc:sldMk cId="2829841679" sldId="294"/>
            <ac:spMk id="13" creationId="{5C364C8C-ACDF-447D-B981-E69065D128A5}"/>
          </ac:spMkLst>
        </pc:spChg>
        <pc:spChg chg="add mod">
          <ac:chgData name="Vivian Tang" userId="c38f7cfe-078d-4502-85d2-92bb7fe749ff" providerId="ADAL" clId="{FE20B1D0-E307-4022-AC93-A138EEE5B17B}" dt="2022-07-15T05:51:11.750" v="1141"/>
          <ac:spMkLst>
            <pc:docMk/>
            <pc:sldMk cId="2829841679" sldId="294"/>
            <ac:spMk id="14" creationId="{671E185C-BCCF-4E8D-8447-175C0AFD77A6}"/>
          </ac:spMkLst>
        </pc:spChg>
        <pc:picChg chg="add mod">
          <ac:chgData name="Vivian Tang" userId="c38f7cfe-078d-4502-85d2-92bb7fe749ff" providerId="ADAL" clId="{FE20B1D0-E307-4022-AC93-A138EEE5B17B}" dt="2022-07-15T02:39:58.198" v="802" actId="1076"/>
          <ac:picMkLst>
            <pc:docMk/>
            <pc:sldMk cId="2829841679" sldId="294"/>
            <ac:picMk id="3" creationId="{E3EF2EC0-8816-4297-AFF8-A732232DDC7B}"/>
          </ac:picMkLst>
        </pc:picChg>
        <pc:picChg chg="add mod modCrop">
          <ac:chgData name="Vivian Tang" userId="c38f7cfe-078d-4502-85d2-92bb7fe749ff" providerId="ADAL" clId="{FE20B1D0-E307-4022-AC93-A138EEE5B17B}" dt="2022-07-15T02:44:34.990" v="911" actId="1076"/>
          <ac:picMkLst>
            <pc:docMk/>
            <pc:sldMk cId="2829841679" sldId="294"/>
            <ac:picMk id="4" creationId="{EB08EDDB-2C2F-4168-A59D-5A52718DF0BE}"/>
          </ac:picMkLst>
        </pc:picChg>
        <pc:cxnChg chg="add mod">
          <ac:chgData name="Vivian Tang" userId="c38f7cfe-078d-4502-85d2-92bb7fe749ff" providerId="ADAL" clId="{FE20B1D0-E307-4022-AC93-A138EEE5B17B}" dt="2022-07-15T02:44:34.990" v="911" actId="1076"/>
          <ac:cxnSpMkLst>
            <pc:docMk/>
            <pc:sldMk cId="2829841679" sldId="294"/>
            <ac:cxnSpMk id="6" creationId="{E47E7F3C-951F-46F3-9E7D-8E9ACC407611}"/>
          </ac:cxnSpMkLst>
        </pc:cxnChg>
        <pc:cxnChg chg="add mod">
          <ac:chgData name="Vivian Tang" userId="c38f7cfe-078d-4502-85d2-92bb7fe749ff" providerId="ADAL" clId="{FE20B1D0-E307-4022-AC93-A138EEE5B17B}" dt="2022-07-15T02:44:34.990" v="911" actId="1076"/>
          <ac:cxnSpMkLst>
            <pc:docMk/>
            <pc:sldMk cId="2829841679" sldId="294"/>
            <ac:cxnSpMk id="9" creationId="{F1EF66A9-FD3A-40E0-BEAF-85A2FCC40123}"/>
          </ac:cxnSpMkLst>
        </pc:cxnChg>
        <pc:cxnChg chg="add mod">
          <ac:chgData name="Vivian Tang" userId="c38f7cfe-078d-4502-85d2-92bb7fe749ff" providerId="ADAL" clId="{FE20B1D0-E307-4022-AC93-A138EEE5B17B}" dt="2022-07-15T02:44:34.990" v="911" actId="1076"/>
          <ac:cxnSpMkLst>
            <pc:docMk/>
            <pc:sldMk cId="2829841679" sldId="294"/>
            <ac:cxnSpMk id="11" creationId="{A9C16CAD-F32E-4563-B7CB-73302D3A3E30}"/>
          </ac:cxnSpMkLst>
        </pc:cxnChg>
      </pc:sldChg>
      <pc:sldChg chg="addSp delSp modSp add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2107313052" sldId="295"/>
        </pc:sldMkLst>
        <pc:spChg chg="add mod">
          <ac:chgData name="Vivian Tang" userId="c38f7cfe-078d-4502-85d2-92bb7fe749ff" providerId="ADAL" clId="{FE20B1D0-E307-4022-AC93-A138EEE5B17B}" dt="2022-07-15T05:51:12.315" v="1142"/>
          <ac:spMkLst>
            <pc:docMk/>
            <pc:sldMk cId="2107313052" sldId="295"/>
            <ac:spMk id="11" creationId="{AAACB07A-0BD5-49D0-AF8B-CFEE4A5DCB5D}"/>
          </ac:spMkLst>
        </pc:spChg>
        <pc:spChg chg="add mod">
          <ac:chgData name="Vivian Tang" userId="c38f7cfe-078d-4502-85d2-92bb7fe749ff" providerId="ADAL" clId="{FE20B1D0-E307-4022-AC93-A138EEE5B17B}" dt="2022-07-15T05:51:12.315" v="1142"/>
          <ac:spMkLst>
            <pc:docMk/>
            <pc:sldMk cId="2107313052" sldId="295"/>
            <ac:spMk id="13" creationId="{0B71FBD0-9D76-4FC6-A71A-70AB0B81FF5D}"/>
          </ac:spMkLst>
        </pc:spChg>
        <pc:spChg chg="add mod">
          <ac:chgData name="Vivian Tang" userId="c38f7cfe-078d-4502-85d2-92bb7fe749ff" providerId="ADAL" clId="{FE20B1D0-E307-4022-AC93-A138EEE5B17B}" dt="2022-07-15T05:51:12.315" v="1142"/>
          <ac:spMkLst>
            <pc:docMk/>
            <pc:sldMk cId="2107313052" sldId="295"/>
            <ac:spMk id="14" creationId="{CD54DFB1-A784-4D15-9AA6-E1C5B50093CB}"/>
          </ac:spMkLst>
        </pc:spChg>
        <pc:spChg chg="add mod">
          <ac:chgData name="Vivian Tang" userId="c38f7cfe-078d-4502-85d2-92bb7fe749ff" providerId="ADAL" clId="{FE20B1D0-E307-4022-AC93-A138EEE5B17B}" dt="2022-07-15T02:43:15.805" v="880" actId="1076"/>
          <ac:spMkLst>
            <pc:docMk/>
            <pc:sldMk cId="2107313052" sldId="295"/>
            <ac:spMk id="15" creationId="{06E130B4-4A91-439B-8D1F-0146647E4759}"/>
          </ac:spMkLst>
        </pc:spChg>
        <pc:spChg chg="add mod">
          <ac:chgData name="Vivian Tang" userId="c38f7cfe-078d-4502-85d2-92bb7fe749ff" providerId="ADAL" clId="{FE20B1D0-E307-4022-AC93-A138EEE5B17B}" dt="2022-07-15T02:43:33.349" v="893" actId="1076"/>
          <ac:spMkLst>
            <pc:docMk/>
            <pc:sldMk cId="2107313052" sldId="295"/>
            <ac:spMk id="16" creationId="{EC69F8FF-1AF9-46F1-86F5-CF8075FED1C4}"/>
          </ac:spMkLst>
        </pc:spChg>
        <pc:picChg chg="del">
          <ac:chgData name="Vivian Tang" userId="c38f7cfe-078d-4502-85d2-92bb7fe749ff" providerId="ADAL" clId="{FE20B1D0-E307-4022-AC93-A138EEE5B17B}" dt="2022-07-15T02:41:43.668" v="845" actId="478"/>
          <ac:picMkLst>
            <pc:docMk/>
            <pc:sldMk cId="2107313052" sldId="295"/>
            <ac:picMk id="4" creationId="{EB08EDDB-2C2F-4168-A59D-5A52718DF0BE}"/>
          </ac:picMkLst>
        </pc:picChg>
        <pc:picChg chg="add mod ord modCrop">
          <ac:chgData name="Vivian Tang" userId="c38f7cfe-078d-4502-85d2-92bb7fe749ff" providerId="ADAL" clId="{FE20B1D0-E307-4022-AC93-A138EEE5B17B}" dt="2022-07-15T02:41:55.564" v="851" actId="167"/>
          <ac:picMkLst>
            <pc:docMk/>
            <pc:sldMk cId="2107313052" sldId="295"/>
            <ac:picMk id="8" creationId="{5D1827C2-2483-408C-AB28-019D63B0D685}"/>
          </ac:picMkLst>
        </pc:picChg>
        <pc:picChg chg="add del mod modCrop">
          <ac:chgData name="Vivian Tang" userId="c38f7cfe-078d-4502-85d2-92bb7fe749ff" providerId="ADAL" clId="{FE20B1D0-E307-4022-AC93-A138EEE5B17B}" dt="2022-07-15T02:42:47.912" v="871" actId="478"/>
          <ac:picMkLst>
            <pc:docMk/>
            <pc:sldMk cId="2107313052" sldId="295"/>
            <ac:picMk id="14" creationId="{3C9B9CF2-BFA2-49FF-B7CC-0278F7868A12}"/>
          </ac:picMkLst>
        </pc:picChg>
        <pc:cxnChg chg="mod">
          <ac:chgData name="Vivian Tang" userId="c38f7cfe-078d-4502-85d2-92bb7fe749ff" providerId="ADAL" clId="{FE20B1D0-E307-4022-AC93-A138EEE5B17B}" dt="2022-07-15T02:42:16.405" v="858" actId="14100"/>
          <ac:cxnSpMkLst>
            <pc:docMk/>
            <pc:sldMk cId="2107313052" sldId="295"/>
            <ac:cxnSpMk id="6" creationId="{E47E7F3C-951F-46F3-9E7D-8E9ACC407611}"/>
          </ac:cxnSpMkLst>
        </pc:cxnChg>
        <pc:cxnChg chg="add mod">
          <ac:chgData name="Vivian Tang" userId="c38f7cfe-078d-4502-85d2-92bb7fe749ff" providerId="ADAL" clId="{FE20B1D0-E307-4022-AC93-A138EEE5B17B}" dt="2022-07-15T02:42:19.678" v="860" actId="14100"/>
          <ac:cxnSpMkLst>
            <pc:docMk/>
            <pc:sldMk cId="2107313052" sldId="295"/>
            <ac:cxnSpMk id="10" creationId="{C1779A12-BDC7-44DA-8D57-86BE0D549B67}"/>
          </ac:cxnSpMkLst>
        </pc:cxnChg>
        <pc:cxnChg chg="add mod">
          <ac:chgData name="Vivian Tang" userId="c38f7cfe-078d-4502-85d2-92bb7fe749ff" providerId="ADAL" clId="{FE20B1D0-E307-4022-AC93-A138EEE5B17B}" dt="2022-07-15T02:42:23.606" v="863" actId="14100"/>
          <ac:cxnSpMkLst>
            <pc:docMk/>
            <pc:sldMk cId="2107313052" sldId="295"/>
            <ac:cxnSpMk id="12" creationId="{76D9BA71-C9CE-436D-B029-DAEED21CB688}"/>
          </ac:cxnSpMkLst>
        </pc:cxnChg>
      </pc:sldChg>
      <pc:sldChg chg="addSp delSp modSp add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1869301074" sldId="296"/>
        </pc:sldMkLst>
        <pc:spChg chg="add mod">
          <ac:chgData name="Vivian Tang" userId="c38f7cfe-078d-4502-85d2-92bb7fe749ff" providerId="ADAL" clId="{FE20B1D0-E307-4022-AC93-A138EEE5B17B}" dt="2022-07-15T05:51:12.895" v="1143"/>
          <ac:spMkLst>
            <pc:docMk/>
            <pc:sldMk cId="1869301074" sldId="296"/>
            <ac:spMk id="13" creationId="{CF2E824B-3066-433B-8FA2-9CABF80C1430}"/>
          </ac:spMkLst>
        </pc:spChg>
        <pc:spChg chg="add mod">
          <ac:chgData name="Vivian Tang" userId="c38f7cfe-078d-4502-85d2-92bb7fe749ff" providerId="ADAL" clId="{FE20B1D0-E307-4022-AC93-A138EEE5B17B}" dt="2022-07-15T05:51:12.895" v="1143"/>
          <ac:spMkLst>
            <pc:docMk/>
            <pc:sldMk cId="1869301074" sldId="296"/>
            <ac:spMk id="14" creationId="{9CE30613-4A2A-4F7F-B23A-96B0A2AE5CD7}"/>
          </ac:spMkLst>
        </pc:spChg>
        <pc:spChg chg="mod">
          <ac:chgData name="Vivian Tang" userId="c38f7cfe-078d-4502-85d2-92bb7fe749ff" providerId="ADAL" clId="{FE20B1D0-E307-4022-AC93-A138EEE5B17B}" dt="2022-07-15T02:45:38.967" v="934" actId="14100"/>
          <ac:spMkLst>
            <pc:docMk/>
            <pc:sldMk cId="1869301074" sldId="296"/>
            <ac:spMk id="15" creationId="{06E130B4-4A91-439B-8D1F-0146647E4759}"/>
          </ac:spMkLst>
        </pc:spChg>
        <pc:spChg chg="add mod">
          <ac:chgData name="Vivian Tang" userId="c38f7cfe-078d-4502-85d2-92bb7fe749ff" providerId="ADAL" clId="{FE20B1D0-E307-4022-AC93-A138EEE5B17B}" dt="2022-07-15T02:45:47.327" v="941" actId="1076"/>
          <ac:spMkLst>
            <pc:docMk/>
            <pc:sldMk cId="1869301074" sldId="296"/>
            <ac:spMk id="17" creationId="{3428AC68-3AF8-4ED2-B4B7-F9EDF08A68D1}"/>
          </ac:spMkLst>
        </pc:spChg>
        <pc:spChg chg="add mod">
          <ac:chgData name="Vivian Tang" userId="c38f7cfe-078d-4502-85d2-92bb7fe749ff" providerId="ADAL" clId="{FE20B1D0-E307-4022-AC93-A138EEE5B17B}" dt="2022-07-15T05:51:12.895" v="1143"/>
          <ac:spMkLst>
            <pc:docMk/>
            <pc:sldMk cId="1869301074" sldId="296"/>
            <ac:spMk id="18" creationId="{740A413B-FF9F-4DCD-BDF5-971DBF5B7170}"/>
          </ac:spMkLst>
        </pc:spChg>
        <pc:picChg chg="del">
          <ac:chgData name="Vivian Tang" userId="c38f7cfe-078d-4502-85d2-92bb7fe749ff" providerId="ADAL" clId="{FE20B1D0-E307-4022-AC93-A138EEE5B17B}" dt="2022-07-15T02:45:16.654" v="923" actId="478"/>
          <ac:picMkLst>
            <pc:docMk/>
            <pc:sldMk cId="1869301074" sldId="296"/>
            <ac:picMk id="8" creationId="{5D1827C2-2483-408C-AB28-019D63B0D685}"/>
          </ac:picMkLst>
        </pc:picChg>
        <pc:picChg chg="add mod ord modCrop">
          <ac:chgData name="Vivian Tang" userId="c38f7cfe-078d-4502-85d2-92bb7fe749ff" providerId="ADAL" clId="{FE20B1D0-E307-4022-AC93-A138EEE5B17B}" dt="2022-07-15T02:45:18.356" v="924" actId="1076"/>
          <ac:picMkLst>
            <pc:docMk/>
            <pc:sldMk cId="1869301074" sldId="296"/>
            <ac:picMk id="11" creationId="{4BCE4E0B-2610-44D2-9597-7EC929EBA60C}"/>
          </ac:picMkLst>
        </pc:picChg>
        <pc:cxnChg chg="mod">
          <ac:chgData name="Vivian Tang" userId="c38f7cfe-078d-4502-85d2-92bb7fe749ff" providerId="ADAL" clId="{FE20B1D0-E307-4022-AC93-A138EEE5B17B}" dt="2022-07-15T02:45:22.484" v="926" actId="14100"/>
          <ac:cxnSpMkLst>
            <pc:docMk/>
            <pc:sldMk cId="1869301074" sldId="296"/>
            <ac:cxnSpMk id="6" creationId="{E47E7F3C-951F-46F3-9E7D-8E9ACC407611}"/>
          </ac:cxnSpMkLst>
        </pc:cxnChg>
        <pc:cxnChg chg="mod">
          <ac:chgData name="Vivian Tang" userId="c38f7cfe-078d-4502-85d2-92bb7fe749ff" providerId="ADAL" clId="{FE20B1D0-E307-4022-AC93-A138EEE5B17B}" dt="2022-07-15T02:45:26.917" v="928" actId="14100"/>
          <ac:cxnSpMkLst>
            <pc:docMk/>
            <pc:sldMk cId="1869301074" sldId="296"/>
            <ac:cxnSpMk id="10" creationId="{C1779A12-BDC7-44DA-8D57-86BE0D549B67}"/>
          </ac:cxnSpMkLst>
        </pc:cxnChg>
        <pc:cxnChg chg="mod">
          <ac:chgData name="Vivian Tang" userId="c38f7cfe-078d-4502-85d2-92bb7fe749ff" providerId="ADAL" clId="{FE20B1D0-E307-4022-AC93-A138EEE5B17B}" dt="2022-07-15T02:45:34.493" v="932" actId="14100"/>
          <ac:cxnSpMkLst>
            <pc:docMk/>
            <pc:sldMk cId="1869301074" sldId="296"/>
            <ac:cxnSpMk id="12" creationId="{76D9BA71-C9CE-436D-B029-DAEED21CB688}"/>
          </ac:cxnSpMkLst>
        </pc:cxnChg>
      </pc:sldChg>
      <pc:sldChg chg="addSp delSp modSp new mod modTransition setBg modAnim">
        <pc:chgData name="Vivian Tang" userId="c38f7cfe-078d-4502-85d2-92bb7fe749ff" providerId="ADAL" clId="{FE20B1D0-E307-4022-AC93-A138EEE5B17B}" dt="2022-07-18T04:33:52.460" v="2478"/>
        <pc:sldMkLst>
          <pc:docMk/>
          <pc:sldMk cId="2091894312" sldId="297"/>
        </pc:sldMkLst>
        <pc:spChg chg="add mod">
          <ac:chgData name="Vivian Tang" userId="c38f7cfe-078d-4502-85d2-92bb7fe749ff" providerId="ADAL" clId="{FE20B1D0-E307-4022-AC93-A138EEE5B17B}" dt="2022-07-15T05:46:57.865" v="964" actId="1076"/>
          <ac:spMkLst>
            <pc:docMk/>
            <pc:sldMk cId="2091894312" sldId="297"/>
            <ac:spMk id="7" creationId="{26F4C5BE-98DB-4AD6-B1D3-4B67D6C26ED1}"/>
          </ac:spMkLst>
        </pc:spChg>
        <pc:spChg chg="add mod">
          <ac:chgData name="Vivian Tang" userId="c38f7cfe-078d-4502-85d2-92bb7fe749ff" providerId="ADAL" clId="{FE20B1D0-E307-4022-AC93-A138EEE5B17B}" dt="2022-07-15T05:51:13.544" v="1144"/>
          <ac:spMkLst>
            <pc:docMk/>
            <pc:sldMk cId="2091894312" sldId="297"/>
            <ac:spMk id="8" creationId="{B63E2A82-694E-4F26-8243-0F2F441D7642}"/>
          </ac:spMkLst>
        </pc:spChg>
        <pc:spChg chg="add del">
          <ac:chgData name="Vivian Tang" userId="c38f7cfe-078d-4502-85d2-92bb7fe749ff" providerId="ADAL" clId="{FE20B1D0-E307-4022-AC93-A138EEE5B17B}" dt="2022-07-15T02:47:59.525" v="946" actId="26606"/>
          <ac:spMkLst>
            <pc:docMk/>
            <pc:sldMk cId="2091894312" sldId="297"/>
            <ac:spMk id="8" creationId="{F3060C83-F051-4F0E-ABAD-AA0DFC48B218}"/>
          </ac:spMkLst>
        </pc:spChg>
        <pc:spChg chg="add mod">
          <ac:chgData name="Vivian Tang" userId="c38f7cfe-078d-4502-85d2-92bb7fe749ff" providerId="ADAL" clId="{FE20B1D0-E307-4022-AC93-A138EEE5B17B}" dt="2022-07-15T05:51:13.544" v="1144"/>
          <ac:spMkLst>
            <pc:docMk/>
            <pc:sldMk cId="2091894312" sldId="297"/>
            <ac:spMk id="9" creationId="{7CD3F60B-9930-4984-AB76-1AA8C89EF06C}"/>
          </ac:spMkLst>
        </pc:spChg>
        <pc:spChg chg="add mod">
          <ac:chgData name="Vivian Tang" userId="c38f7cfe-078d-4502-85d2-92bb7fe749ff" providerId="ADAL" clId="{FE20B1D0-E307-4022-AC93-A138EEE5B17B}" dt="2022-07-15T05:51:13.544" v="1144"/>
          <ac:spMkLst>
            <pc:docMk/>
            <pc:sldMk cId="2091894312" sldId="297"/>
            <ac:spMk id="10" creationId="{639E7DFC-0400-4DA9-A3C8-2C1EB5AE481A}"/>
          </ac:spMkLst>
        </pc:spChg>
        <pc:spChg chg="add del">
          <ac:chgData name="Vivian Tang" userId="c38f7cfe-078d-4502-85d2-92bb7fe749ff" providerId="ADAL" clId="{FE20B1D0-E307-4022-AC93-A138EEE5B17B}" dt="2022-07-15T02:47:59.525" v="946" actId="26606"/>
          <ac:spMkLst>
            <pc:docMk/>
            <pc:sldMk cId="2091894312" sldId="297"/>
            <ac:spMk id="10" creationId="{83C98ABE-055B-441F-B07E-44F97F083C39}"/>
          </ac:spMkLst>
        </pc:spChg>
        <pc:spChg chg="add del">
          <ac:chgData name="Vivian Tang" userId="c38f7cfe-078d-4502-85d2-92bb7fe749ff" providerId="ADAL" clId="{FE20B1D0-E307-4022-AC93-A138EEE5B17B}" dt="2022-07-15T02:47:59.525" v="946" actId="26606"/>
          <ac:spMkLst>
            <pc:docMk/>
            <pc:sldMk cId="2091894312" sldId="297"/>
            <ac:spMk id="12" creationId="{29FDB030-9B49-4CED-8CCD-4D99382388AC}"/>
          </ac:spMkLst>
        </pc:spChg>
        <pc:spChg chg="add del">
          <ac:chgData name="Vivian Tang" userId="c38f7cfe-078d-4502-85d2-92bb7fe749ff" providerId="ADAL" clId="{FE20B1D0-E307-4022-AC93-A138EEE5B17B}" dt="2022-07-15T02:47:59.525" v="946" actId="26606"/>
          <ac:spMkLst>
            <pc:docMk/>
            <pc:sldMk cId="2091894312" sldId="297"/>
            <ac:spMk id="14" creationId="{3783CA14-24A1-485C-8B30-D6A5D87987AD}"/>
          </ac:spMkLst>
        </pc:spChg>
        <pc:spChg chg="add del">
          <ac:chgData name="Vivian Tang" userId="c38f7cfe-078d-4502-85d2-92bb7fe749ff" providerId="ADAL" clId="{FE20B1D0-E307-4022-AC93-A138EEE5B17B}" dt="2022-07-15T02:47:59.525" v="946" actId="26606"/>
          <ac:spMkLst>
            <pc:docMk/>
            <pc:sldMk cId="2091894312" sldId="297"/>
            <ac:spMk id="16" creationId="{9A97C86A-04D6-40F7-AE84-31AB43E6A846}"/>
          </ac:spMkLst>
        </pc:spChg>
        <pc:spChg chg="add del">
          <ac:chgData name="Vivian Tang" userId="c38f7cfe-078d-4502-85d2-92bb7fe749ff" providerId="ADAL" clId="{FE20B1D0-E307-4022-AC93-A138EEE5B17B}" dt="2022-07-15T02:47:59.525" v="946" actId="26606"/>
          <ac:spMkLst>
            <pc:docMk/>
            <pc:sldMk cId="2091894312" sldId="297"/>
            <ac:spMk id="18" creationId="{FF9F2414-84E8-453E-B1F3-389FDE8192D9}"/>
          </ac:spMkLst>
        </pc:spChg>
        <pc:spChg chg="add del">
          <ac:chgData name="Vivian Tang" userId="c38f7cfe-078d-4502-85d2-92bb7fe749ff" providerId="ADAL" clId="{FE20B1D0-E307-4022-AC93-A138EEE5B17B}" dt="2022-07-15T02:47:59.525" v="946" actId="26606"/>
          <ac:spMkLst>
            <pc:docMk/>
            <pc:sldMk cId="2091894312" sldId="297"/>
            <ac:spMk id="20" creationId="{3ECA69A1-7536-43AC-85EF-C7106179F5ED}"/>
          </ac:spMkLst>
        </pc:spChg>
        <pc:picChg chg="add mod">
          <ac:chgData name="Vivian Tang" userId="c38f7cfe-078d-4502-85d2-92bb7fe749ff" providerId="ADAL" clId="{FE20B1D0-E307-4022-AC93-A138EEE5B17B}" dt="2022-07-15T02:48:04.193" v="948" actId="1076"/>
          <ac:picMkLst>
            <pc:docMk/>
            <pc:sldMk cId="2091894312" sldId="297"/>
            <ac:picMk id="3" creationId="{69D2D5D8-4A8B-403A-A7B0-43F3F2E82DC3}"/>
          </ac:picMkLst>
        </pc:picChg>
        <pc:picChg chg="add del mod">
          <ac:chgData name="Vivian Tang" userId="c38f7cfe-078d-4502-85d2-92bb7fe749ff" providerId="ADAL" clId="{FE20B1D0-E307-4022-AC93-A138EEE5B17B}" dt="2022-07-15T05:46:16.555" v="951" actId="478"/>
          <ac:picMkLst>
            <pc:docMk/>
            <pc:sldMk cId="2091894312" sldId="297"/>
            <ac:picMk id="4" creationId="{7AB98397-F2DD-4895-A2ED-7E758E1A3710}"/>
          </ac:picMkLst>
        </pc:picChg>
        <pc:picChg chg="add mod">
          <ac:chgData name="Vivian Tang" userId="c38f7cfe-078d-4502-85d2-92bb7fe749ff" providerId="ADAL" clId="{FE20B1D0-E307-4022-AC93-A138EEE5B17B}" dt="2022-07-15T05:46:26.698" v="953" actId="1076"/>
          <ac:picMkLst>
            <pc:docMk/>
            <pc:sldMk cId="2091894312" sldId="297"/>
            <ac:picMk id="5" creationId="{134314B8-BBFA-4C77-B755-F2F95CCDBC0C}"/>
          </ac:picMkLst>
        </pc:picChg>
        <pc:cxnChg chg="add mod">
          <ac:chgData name="Vivian Tang" userId="c38f7cfe-078d-4502-85d2-92bb7fe749ff" providerId="ADAL" clId="{FE20B1D0-E307-4022-AC93-A138EEE5B17B}" dt="2022-07-15T05:46:38.612" v="957" actId="14100"/>
          <ac:cxnSpMkLst>
            <pc:docMk/>
            <pc:sldMk cId="2091894312" sldId="297"/>
            <ac:cxnSpMk id="6" creationId="{4DFA6E4C-41D4-4C6E-959E-3FD72B497094}"/>
          </ac:cxnSpMkLst>
        </pc:cxnChg>
      </pc:sldChg>
      <pc:sldChg chg="addSp delSp modSp add mod modTransition addAnim delAnim modAnim">
        <pc:chgData name="Vivian Tang" userId="c38f7cfe-078d-4502-85d2-92bb7fe749ff" providerId="ADAL" clId="{FE20B1D0-E307-4022-AC93-A138EEE5B17B}" dt="2022-07-18T04:33:52.460" v="2478"/>
        <pc:sldMkLst>
          <pc:docMk/>
          <pc:sldMk cId="2921531066" sldId="298"/>
        </pc:sldMkLst>
        <pc:spChg chg="add mod">
          <ac:chgData name="Vivian Tang" userId="c38f7cfe-078d-4502-85d2-92bb7fe749ff" providerId="ADAL" clId="{FE20B1D0-E307-4022-AC93-A138EEE5B17B}" dt="2022-07-15T05:47:53.765" v="983" actId="571"/>
          <ac:spMkLst>
            <pc:docMk/>
            <pc:sldMk cId="2921531066" sldId="298"/>
            <ac:spMk id="11" creationId="{A79A6048-1B91-4105-95AC-5F31D381BE57}"/>
          </ac:spMkLst>
        </pc:spChg>
        <pc:spChg chg="add mod">
          <ac:chgData name="Vivian Tang" userId="c38f7cfe-078d-4502-85d2-92bb7fe749ff" providerId="ADAL" clId="{FE20B1D0-E307-4022-AC93-A138EEE5B17B}" dt="2022-07-15T05:51:14.378" v="1145"/>
          <ac:spMkLst>
            <pc:docMk/>
            <pc:sldMk cId="2921531066" sldId="298"/>
            <ac:spMk id="12" creationId="{01FD47FC-6686-44AF-BA3F-9D2517E1AD2B}"/>
          </ac:spMkLst>
        </pc:spChg>
        <pc:spChg chg="add mod">
          <ac:chgData name="Vivian Tang" userId="c38f7cfe-078d-4502-85d2-92bb7fe749ff" providerId="ADAL" clId="{FE20B1D0-E307-4022-AC93-A138EEE5B17B}" dt="2022-07-15T05:51:14.378" v="1145"/>
          <ac:spMkLst>
            <pc:docMk/>
            <pc:sldMk cId="2921531066" sldId="298"/>
            <ac:spMk id="13" creationId="{1808DE87-0C37-4764-AB06-1738A1F9DCBC}"/>
          </ac:spMkLst>
        </pc:spChg>
        <pc:spChg chg="add mod">
          <ac:chgData name="Vivian Tang" userId="c38f7cfe-078d-4502-85d2-92bb7fe749ff" providerId="ADAL" clId="{FE20B1D0-E307-4022-AC93-A138EEE5B17B}" dt="2022-07-15T05:51:14.378" v="1145"/>
          <ac:spMkLst>
            <pc:docMk/>
            <pc:sldMk cId="2921531066" sldId="298"/>
            <ac:spMk id="14" creationId="{5B365349-51C1-46E8-8649-8162885156C5}"/>
          </ac:spMkLst>
        </pc:spChg>
        <pc:picChg chg="add del">
          <ac:chgData name="Vivian Tang" userId="c38f7cfe-078d-4502-85d2-92bb7fe749ff" providerId="ADAL" clId="{FE20B1D0-E307-4022-AC93-A138EEE5B17B}" dt="2022-07-15T05:47:22.616" v="968" actId="478"/>
          <ac:picMkLst>
            <pc:docMk/>
            <pc:sldMk cId="2921531066" sldId="298"/>
            <ac:picMk id="5" creationId="{134314B8-BBFA-4C77-B755-F2F95CCDBC0C}"/>
          </ac:picMkLst>
        </pc:picChg>
        <pc:cxnChg chg="mod">
          <ac:chgData name="Vivian Tang" userId="c38f7cfe-078d-4502-85d2-92bb7fe749ff" providerId="ADAL" clId="{FE20B1D0-E307-4022-AC93-A138EEE5B17B}" dt="2022-07-15T05:47:41.697" v="977" actId="1076"/>
          <ac:cxnSpMkLst>
            <pc:docMk/>
            <pc:sldMk cId="2921531066" sldId="298"/>
            <ac:cxnSpMk id="6" creationId="{4DFA6E4C-41D4-4C6E-959E-3FD72B497094}"/>
          </ac:cxnSpMkLst>
        </pc:cxnChg>
        <pc:cxnChg chg="add del mod">
          <ac:chgData name="Vivian Tang" userId="c38f7cfe-078d-4502-85d2-92bb7fe749ff" providerId="ADAL" clId="{FE20B1D0-E307-4022-AC93-A138EEE5B17B}" dt="2022-07-15T05:47:28.699" v="970" actId="478"/>
          <ac:cxnSpMkLst>
            <pc:docMk/>
            <pc:sldMk cId="2921531066" sldId="298"/>
            <ac:cxnSpMk id="8" creationId="{74F5020D-1F90-4E9A-AE7D-132805C58E72}"/>
          </ac:cxnSpMkLst>
        </pc:cxnChg>
        <pc:cxnChg chg="add mod">
          <ac:chgData name="Vivian Tang" userId="c38f7cfe-078d-4502-85d2-92bb7fe749ff" providerId="ADAL" clId="{FE20B1D0-E307-4022-AC93-A138EEE5B17B}" dt="2022-07-15T05:47:43.227" v="978" actId="1076"/>
          <ac:cxnSpMkLst>
            <pc:docMk/>
            <pc:sldMk cId="2921531066" sldId="298"/>
            <ac:cxnSpMk id="9" creationId="{6557DC9D-859B-423B-B055-E36B399C9DF9}"/>
          </ac:cxnSpMkLst>
        </pc:cxnChg>
      </pc:sldChg>
      <pc:sldChg chg="addSp delSp modSp add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1063743878" sldId="299"/>
        </pc:sldMkLst>
        <pc:spChg chg="add mod">
          <ac:chgData name="Vivian Tang" userId="c38f7cfe-078d-4502-85d2-92bb7fe749ff" providerId="ADAL" clId="{FE20B1D0-E307-4022-AC93-A138EEE5B17B}" dt="2022-07-15T05:48:36.788" v="990" actId="1582"/>
          <ac:spMkLst>
            <pc:docMk/>
            <pc:sldMk cId="1063743878" sldId="299"/>
            <ac:spMk id="2" creationId="{28C1E892-AD09-4C4B-8CCC-6657F2537B43}"/>
          </ac:spMkLst>
        </pc:spChg>
        <pc:spChg chg="add mod">
          <ac:chgData name="Vivian Tang" userId="c38f7cfe-078d-4502-85d2-92bb7fe749ff" providerId="ADAL" clId="{FE20B1D0-E307-4022-AC93-A138EEE5B17B}" dt="2022-07-15T05:49:09.062" v="1074" actId="1076"/>
          <ac:spMkLst>
            <pc:docMk/>
            <pc:sldMk cId="1063743878" sldId="299"/>
            <ac:spMk id="10" creationId="{C465F7C7-9A02-4815-954D-C70B9CA73A9F}"/>
          </ac:spMkLst>
        </pc:spChg>
        <pc:spChg chg="add mod">
          <ac:chgData name="Vivian Tang" userId="c38f7cfe-078d-4502-85d2-92bb7fe749ff" providerId="ADAL" clId="{FE20B1D0-E307-4022-AC93-A138EEE5B17B}" dt="2022-07-15T05:51:15.165" v="1146"/>
          <ac:spMkLst>
            <pc:docMk/>
            <pc:sldMk cId="1063743878" sldId="299"/>
            <ac:spMk id="12" creationId="{799FA75A-485E-484A-BF3B-28C04B9E89DD}"/>
          </ac:spMkLst>
        </pc:spChg>
        <pc:spChg chg="add mod">
          <ac:chgData name="Vivian Tang" userId="c38f7cfe-078d-4502-85d2-92bb7fe749ff" providerId="ADAL" clId="{FE20B1D0-E307-4022-AC93-A138EEE5B17B}" dt="2022-07-15T05:51:15.165" v="1146"/>
          <ac:spMkLst>
            <pc:docMk/>
            <pc:sldMk cId="1063743878" sldId="299"/>
            <ac:spMk id="13" creationId="{9CDBD902-E4B7-4324-8123-E6E078434EA7}"/>
          </ac:spMkLst>
        </pc:spChg>
        <pc:spChg chg="add mod">
          <ac:chgData name="Vivian Tang" userId="c38f7cfe-078d-4502-85d2-92bb7fe749ff" providerId="ADAL" clId="{FE20B1D0-E307-4022-AC93-A138EEE5B17B}" dt="2022-07-15T05:51:15.165" v="1146"/>
          <ac:spMkLst>
            <pc:docMk/>
            <pc:sldMk cId="1063743878" sldId="299"/>
            <ac:spMk id="14" creationId="{E04DBC6C-D006-432C-801E-084585740F55}"/>
          </ac:spMkLst>
        </pc:spChg>
        <pc:picChg chg="del">
          <ac:chgData name="Vivian Tang" userId="c38f7cfe-078d-4502-85d2-92bb7fe749ff" providerId="ADAL" clId="{FE20B1D0-E307-4022-AC93-A138EEE5B17B}" dt="2022-07-15T05:48:22.230" v="986" actId="478"/>
          <ac:picMkLst>
            <pc:docMk/>
            <pc:sldMk cId="1063743878" sldId="299"/>
            <ac:picMk id="5" creationId="{134314B8-BBFA-4C77-B755-F2F95CCDBC0C}"/>
          </ac:picMkLst>
        </pc:picChg>
        <pc:cxnChg chg="del">
          <ac:chgData name="Vivian Tang" userId="c38f7cfe-078d-4502-85d2-92bb7fe749ff" providerId="ADAL" clId="{FE20B1D0-E307-4022-AC93-A138EEE5B17B}" dt="2022-07-15T05:48:22.230" v="986" actId="478"/>
          <ac:cxnSpMkLst>
            <pc:docMk/>
            <pc:sldMk cId="1063743878" sldId="299"/>
            <ac:cxnSpMk id="6" creationId="{4DFA6E4C-41D4-4C6E-959E-3FD72B497094}"/>
          </ac:cxnSpMkLst>
        </pc:cxnChg>
        <pc:cxnChg chg="del">
          <ac:chgData name="Vivian Tang" userId="c38f7cfe-078d-4502-85d2-92bb7fe749ff" providerId="ADAL" clId="{FE20B1D0-E307-4022-AC93-A138EEE5B17B}" dt="2022-07-15T05:48:22.230" v="986" actId="478"/>
          <ac:cxnSpMkLst>
            <pc:docMk/>
            <pc:sldMk cId="1063743878" sldId="299"/>
            <ac:cxnSpMk id="9" creationId="{6557DC9D-859B-423B-B055-E36B399C9DF9}"/>
          </ac:cxnSpMkLst>
        </pc:cxnChg>
      </pc:sldChg>
      <pc:sldChg chg="addSp delSp modSp add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2384285131" sldId="300"/>
        </pc:sldMkLst>
        <pc:spChg chg="del">
          <ac:chgData name="Vivian Tang" userId="c38f7cfe-078d-4502-85d2-92bb7fe749ff" providerId="ADAL" clId="{FE20B1D0-E307-4022-AC93-A138EEE5B17B}" dt="2022-07-15T06:03:15.003" v="1156" actId="478"/>
          <ac:spMkLst>
            <pc:docMk/>
            <pc:sldMk cId="2384285131" sldId="300"/>
            <ac:spMk id="13" creationId="{39F28EC9-7173-4CCA-84CB-944367B8C1E1}"/>
          </ac:spMkLst>
        </pc:spChg>
        <pc:spChg chg="del">
          <ac:chgData name="Vivian Tang" userId="c38f7cfe-078d-4502-85d2-92bb7fe749ff" providerId="ADAL" clId="{FE20B1D0-E307-4022-AC93-A138EEE5B17B}" dt="2022-07-15T06:03:15.686" v="1157" actId="478"/>
          <ac:spMkLst>
            <pc:docMk/>
            <pc:sldMk cId="2384285131" sldId="300"/>
            <ac:spMk id="16" creationId="{C34CA351-D08A-4EAB-B36C-7BA9ED7B5E00}"/>
          </ac:spMkLst>
        </pc:spChg>
        <pc:picChg chg="add del mod">
          <ac:chgData name="Vivian Tang" userId="c38f7cfe-078d-4502-85d2-92bb7fe749ff" providerId="ADAL" clId="{FE20B1D0-E307-4022-AC93-A138EEE5B17B}" dt="2022-07-18T04:28:16.603" v="2439" actId="21"/>
          <ac:picMkLst>
            <pc:docMk/>
            <pc:sldMk cId="2384285131" sldId="300"/>
            <ac:picMk id="2" creationId="{2C2C2A31-0367-4BBC-850A-540ADD59FDFD}"/>
          </ac:picMkLst>
        </pc:picChg>
        <pc:picChg chg="add mod">
          <ac:chgData name="Vivian Tang" userId="c38f7cfe-078d-4502-85d2-92bb7fe749ff" providerId="ADAL" clId="{FE20B1D0-E307-4022-AC93-A138EEE5B17B}" dt="2022-07-18T04:29:29.677" v="2450"/>
          <ac:picMkLst>
            <pc:docMk/>
            <pc:sldMk cId="2384285131" sldId="300"/>
            <ac:picMk id="13" creationId="{EAA8D008-7443-4F3F-BD64-C417B84F7C73}"/>
          </ac:picMkLst>
        </pc:picChg>
        <pc:picChg chg="del">
          <ac:chgData name="Vivian Tang" userId="c38f7cfe-078d-4502-85d2-92bb7fe749ff" providerId="ADAL" clId="{FE20B1D0-E307-4022-AC93-A138EEE5B17B}" dt="2022-07-15T06:03:17.013" v="1159" actId="478"/>
          <ac:picMkLst>
            <pc:docMk/>
            <pc:sldMk cId="2384285131" sldId="300"/>
            <ac:picMk id="17" creationId="{D65ED68B-9D2C-4D5B-A838-6213DC3D6E0E}"/>
          </ac:picMkLst>
        </pc:picChg>
        <pc:picChg chg="add mod">
          <ac:chgData name="Vivian Tang" userId="c38f7cfe-078d-4502-85d2-92bb7fe749ff" providerId="ADAL" clId="{FE20B1D0-E307-4022-AC93-A138EEE5B17B}" dt="2022-07-15T06:24:59.966" v="1264" actId="1076"/>
          <ac:picMkLst>
            <pc:docMk/>
            <pc:sldMk cId="2384285131" sldId="300"/>
            <ac:picMk id="19" creationId="{3C506CB1-ABFB-4037-B12A-909F8E0AA00A}"/>
          </ac:picMkLst>
        </pc:picChg>
        <pc:picChg chg="del">
          <ac:chgData name="Vivian Tang" userId="c38f7cfe-078d-4502-85d2-92bb7fe749ff" providerId="ADAL" clId="{FE20B1D0-E307-4022-AC93-A138EEE5B17B}" dt="2022-07-15T06:03:16.190" v="1158" actId="478"/>
          <ac:picMkLst>
            <pc:docMk/>
            <pc:sldMk cId="2384285131" sldId="300"/>
            <ac:picMk id="3078" creationId="{B7BDAFF1-E218-412A-A5C6-2E1E0B04E43A}"/>
          </ac:picMkLst>
        </pc:picChg>
      </pc:sldChg>
      <pc:sldChg chg="addSp delSp modSp add mod modTransition delAnim modAnim">
        <pc:chgData name="Vivian Tang" userId="c38f7cfe-078d-4502-85d2-92bb7fe749ff" providerId="ADAL" clId="{FE20B1D0-E307-4022-AC93-A138EEE5B17B}" dt="2022-07-18T04:33:52.460" v="2478"/>
        <pc:sldMkLst>
          <pc:docMk/>
          <pc:sldMk cId="1480567167" sldId="301"/>
        </pc:sldMkLst>
        <pc:spChg chg="mod">
          <ac:chgData name="Vivian Tang" userId="c38f7cfe-078d-4502-85d2-92bb7fe749ff" providerId="ADAL" clId="{FE20B1D0-E307-4022-AC93-A138EEE5B17B}" dt="2022-07-15T06:03:57.794" v="1167" actId="1076"/>
          <ac:spMkLst>
            <pc:docMk/>
            <pc:sldMk cId="1480567167" sldId="301"/>
            <ac:spMk id="16" creationId="{C34CA351-D08A-4EAB-B36C-7BA9ED7B5E00}"/>
          </ac:spMkLst>
        </pc:spChg>
        <pc:spChg chg="del">
          <ac:chgData name="Vivian Tang" userId="c38f7cfe-078d-4502-85d2-92bb7fe749ff" providerId="ADAL" clId="{FE20B1D0-E307-4022-AC93-A138EEE5B17B}" dt="2022-07-15T06:04:12.316" v="1171" actId="478"/>
          <ac:spMkLst>
            <pc:docMk/>
            <pc:sldMk cId="1480567167" sldId="301"/>
            <ac:spMk id="18" creationId="{8A79BB93-8DA1-4B81-A228-98413E202A4C}"/>
          </ac:spMkLst>
        </pc:spChg>
        <pc:spChg chg="add mod">
          <ac:chgData name="Vivian Tang" userId="c38f7cfe-078d-4502-85d2-92bb7fe749ff" providerId="ADAL" clId="{FE20B1D0-E307-4022-AC93-A138EEE5B17B}" dt="2022-07-15T06:04:13.173" v="1172" actId="1076"/>
          <ac:spMkLst>
            <pc:docMk/>
            <pc:sldMk cId="1480567167" sldId="301"/>
            <ac:spMk id="19" creationId="{0450E0F1-D506-4FE4-9B80-4AF2F8592AAB}"/>
          </ac:spMkLst>
        </pc:spChg>
        <pc:picChg chg="add mod">
          <ac:chgData name="Vivian Tang" userId="c38f7cfe-078d-4502-85d2-92bb7fe749ff" providerId="ADAL" clId="{FE20B1D0-E307-4022-AC93-A138EEE5B17B}" dt="2022-07-15T06:04:36.948" v="1175" actId="1076"/>
          <ac:picMkLst>
            <pc:docMk/>
            <pc:sldMk cId="1480567167" sldId="301"/>
            <ac:picMk id="20" creationId="{FE9FE089-2B1C-4F23-8EAD-03DCD212CE84}"/>
          </ac:picMkLst>
        </pc:picChg>
        <pc:picChg chg="add del mod">
          <ac:chgData name="Vivian Tang" userId="c38f7cfe-078d-4502-85d2-92bb7fe749ff" providerId="ADAL" clId="{FE20B1D0-E307-4022-AC93-A138EEE5B17B}" dt="2022-07-18T04:29:37.637" v="2454" actId="478"/>
          <ac:picMkLst>
            <pc:docMk/>
            <pc:sldMk cId="1480567167" sldId="301"/>
            <ac:picMk id="21" creationId="{548FB596-05A5-4051-942E-5B07299E5F62}"/>
          </ac:picMkLst>
        </pc:picChg>
        <pc:picChg chg="del">
          <ac:chgData name="Vivian Tang" userId="c38f7cfe-078d-4502-85d2-92bb7fe749ff" providerId="ADAL" clId="{FE20B1D0-E307-4022-AC93-A138EEE5B17B}" dt="2022-07-15T06:04:09.210" v="1168" actId="478"/>
          <ac:picMkLst>
            <pc:docMk/>
            <pc:sldMk cId="1480567167" sldId="301"/>
            <ac:picMk id="11268" creationId="{4076EC94-3688-46D4-A7B0-5BB81A9A0A3D}"/>
          </ac:picMkLst>
        </pc:picChg>
      </pc:sldChg>
      <pc:sldChg chg="addSp delSp modSp new mod modTransition">
        <pc:chgData name="Vivian Tang" userId="c38f7cfe-078d-4502-85d2-92bb7fe749ff" providerId="ADAL" clId="{FE20B1D0-E307-4022-AC93-A138EEE5B17B}" dt="2022-07-18T04:33:52.460" v="2478"/>
        <pc:sldMkLst>
          <pc:docMk/>
          <pc:sldMk cId="2457812191" sldId="302"/>
        </pc:sldMkLst>
        <pc:spChg chg="add mod">
          <ac:chgData name="Vivian Tang" userId="c38f7cfe-078d-4502-85d2-92bb7fe749ff" providerId="ADAL" clId="{FE20B1D0-E307-4022-AC93-A138EEE5B17B}" dt="2022-07-15T07:10:02.224" v="1898" actId="113"/>
          <ac:spMkLst>
            <pc:docMk/>
            <pc:sldMk cId="2457812191" sldId="302"/>
            <ac:spMk id="2" creationId="{BB9AC832-8D3F-4198-B209-7B10F7CC1173}"/>
          </ac:spMkLst>
        </pc:spChg>
        <pc:spChg chg="add del mod">
          <ac:chgData name="Vivian Tang" userId="c38f7cfe-078d-4502-85d2-92bb7fe749ff" providerId="ADAL" clId="{FE20B1D0-E307-4022-AC93-A138EEE5B17B}" dt="2022-07-15T07:12:29.146" v="2195" actId="478"/>
          <ac:spMkLst>
            <pc:docMk/>
            <pc:sldMk cId="2457812191" sldId="302"/>
            <ac:spMk id="3" creationId="{26E7DC8D-312A-4E51-A92D-3E8168E61713}"/>
          </ac:spMkLst>
        </pc:spChg>
        <pc:spChg chg="add mod">
          <ac:chgData name="Vivian Tang" userId="c38f7cfe-078d-4502-85d2-92bb7fe749ff" providerId="ADAL" clId="{FE20B1D0-E307-4022-AC93-A138EEE5B17B}" dt="2022-07-15T07:12:36.307" v="2204" actId="20577"/>
          <ac:spMkLst>
            <pc:docMk/>
            <pc:sldMk cId="2457812191" sldId="302"/>
            <ac:spMk id="4" creationId="{C642EFBF-51A0-4F57-B6CD-209710233041}"/>
          </ac:spMkLst>
        </pc:spChg>
      </pc:sldChg>
      <pc:sldChg chg="addSp delSp modSp add mod modTransition delAnim modAnim">
        <pc:chgData name="Vivian Tang" userId="c38f7cfe-078d-4502-85d2-92bb7fe749ff" providerId="ADAL" clId="{FE20B1D0-E307-4022-AC93-A138EEE5B17B}" dt="2022-07-18T04:37:55.296" v="2529"/>
        <pc:sldMkLst>
          <pc:docMk/>
          <pc:sldMk cId="1959039126" sldId="305"/>
        </pc:sldMkLst>
        <pc:picChg chg="del">
          <ac:chgData name="Vivian Tang" userId="c38f7cfe-078d-4502-85d2-92bb7fe749ff" providerId="ADAL" clId="{FE20B1D0-E307-4022-AC93-A138EEE5B17B}" dt="2022-07-18T03:53:27.046" v="2355" actId="478"/>
          <ac:picMkLst>
            <pc:docMk/>
            <pc:sldMk cId="1959039126" sldId="305"/>
            <ac:picMk id="7" creationId="{55F8025F-3668-477C-8CF2-E048BF4E100C}"/>
          </ac:picMkLst>
        </pc:picChg>
        <pc:picChg chg="add mod">
          <ac:chgData name="Vivian Tang" userId="c38f7cfe-078d-4502-85d2-92bb7fe749ff" providerId="ADAL" clId="{FE20B1D0-E307-4022-AC93-A138EEE5B17B}" dt="2022-07-18T03:53:25.107" v="2354" actId="1076"/>
          <ac:picMkLst>
            <pc:docMk/>
            <pc:sldMk cId="1959039126" sldId="305"/>
            <ac:picMk id="9" creationId="{A888E701-9456-404A-9C60-2651B33F9FBE}"/>
          </ac:picMkLst>
        </pc:picChg>
        <pc:picChg chg="add mod">
          <ac:chgData name="Vivian Tang" userId="c38f7cfe-078d-4502-85d2-92bb7fe749ff" providerId="ADAL" clId="{FE20B1D0-E307-4022-AC93-A138EEE5B17B}" dt="2022-07-18T04:29:51.176" v="2455"/>
          <ac:picMkLst>
            <pc:docMk/>
            <pc:sldMk cId="1959039126" sldId="305"/>
            <ac:picMk id="10" creationId="{EFBA6469-4B22-4956-ABF5-4366E09E8341}"/>
          </ac:picMkLst>
        </pc:picChg>
        <pc:picChg chg="mod">
          <ac:chgData name="Vivian Tang" userId="c38f7cfe-078d-4502-85d2-92bb7fe749ff" providerId="ADAL" clId="{FE20B1D0-E307-4022-AC93-A138EEE5B17B}" dt="2022-07-18T04:35:27.232" v="2502" actId="1076"/>
          <ac:picMkLst>
            <pc:docMk/>
            <pc:sldMk cId="1959039126" sldId="305"/>
            <ac:picMk id="13" creationId="{F66B9600-C712-47DE-9423-6DD28F12BE8C}"/>
          </ac:picMkLst>
        </pc:picChg>
        <pc:picChg chg="add del mod">
          <ac:chgData name="Vivian Tang" userId="c38f7cfe-078d-4502-85d2-92bb7fe749ff" providerId="ADAL" clId="{FE20B1D0-E307-4022-AC93-A138EEE5B17B}" dt="2022-07-18T04:29:59.827" v="2458" actId="21"/>
          <ac:picMkLst>
            <pc:docMk/>
            <pc:sldMk cId="1959039126" sldId="305"/>
            <ac:picMk id="14" creationId="{61440190-59BA-4D67-8726-5534EBA4189F}"/>
          </ac:picMkLst>
        </pc:picChg>
        <pc:picChg chg="add mod">
          <ac:chgData name="Vivian Tang" userId="c38f7cfe-078d-4502-85d2-92bb7fe749ff" providerId="ADAL" clId="{FE20B1D0-E307-4022-AC93-A138EEE5B17B}" dt="2022-07-18T04:36:27.461" v="2524" actId="1076"/>
          <ac:picMkLst>
            <pc:docMk/>
            <pc:sldMk cId="1959039126" sldId="305"/>
            <ac:picMk id="15" creationId="{7223A7C7-4839-4706-827C-DC3453007303}"/>
          </ac:picMkLst>
        </pc:picChg>
        <pc:picChg chg="add mod">
          <ac:chgData name="Vivian Tang" userId="c38f7cfe-078d-4502-85d2-92bb7fe749ff" providerId="ADAL" clId="{FE20B1D0-E307-4022-AC93-A138EEE5B17B}" dt="2022-07-18T04:36:01.530" v="2516"/>
          <ac:picMkLst>
            <pc:docMk/>
            <pc:sldMk cId="1959039126" sldId="305"/>
            <ac:picMk id="16" creationId="{134914A3-B5E5-470D-BF78-020EF8FB2AB0}"/>
          </ac:picMkLst>
        </pc:picChg>
        <pc:picChg chg="add mod">
          <ac:chgData name="Vivian Tang" userId="c38f7cfe-078d-4502-85d2-92bb7fe749ff" providerId="ADAL" clId="{FE20B1D0-E307-4022-AC93-A138EEE5B17B}" dt="2022-07-18T04:36:18.001" v="2520" actId="1076"/>
          <ac:picMkLst>
            <pc:docMk/>
            <pc:sldMk cId="1959039126" sldId="305"/>
            <ac:picMk id="17" creationId="{CC0ED3E1-DE60-4E1C-9C9D-1060865B8F01}"/>
          </ac:picMkLst>
        </pc:picChg>
        <pc:picChg chg="add mod">
          <ac:chgData name="Vivian Tang" userId="c38f7cfe-078d-4502-85d2-92bb7fe749ff" providerId="ADAL" clId="{FE20B1D0-E307-4022-AC93-A138EEE5B17B}" dt="2022-07-18T04:35:25.453" v="2501" actId="1076"/>
          <ac:picMkLst>
            <pc:docMk/>
            <pc:sldMk cId="1959039126" sldId="305"/>
            <ac:picMk id="18" creationId="{B6E396CB-6E4D-46F0-9ED6-9A09B75BC57C}"/>
          </ac:picMkLst>
        </pc:picChg>
      </pc:sldChg>
      <pc:sldChg chg="addSp delSp modSp add mod modTransition delAnim modAnim">
        <pc:chgData name="Vivian Tang" userId="c38f7cfe-078d-4502-85d2-92bb7fe749ff" providerId="ADAL" clId="{FE20B1D0-E307-4022-AC93-A138EEE5B17B}" dt="2022-07-18T04:37:55.296" v="2529"/>
        <pc:sldMkLst>
          <pc:docMk/>
          <pc:sldMk cId="1981817430" sldId="306"/>
        </pc:sldMkLst>
        <pc:picChg chg="del">
          <ac:chgData name="Vivian Tang" userId="c38f7cfe-078d-4502-85d2-92bb7fe749ff" providerId="ADAL" clId="{FE20B1D0-E307-4022-AC93-A138EEE5B17B}" dt="2022-07-18T03:53:31.794" v="2358" actId="478"/>
          <ac:picMkLst>
            <pc:docMk/>
            <pc:sldMk cId="1981817430" sldId="306"/>
            <ac:picMk id="2" creationId="{30A949C0-EA53-4766-BFDE-D7E7FF5AC4EE}"/>
          </ac:picMkLst>
        </pc:picChg>
        <pc:picChg chg="add mod">
          <ac:chgData name="Vivian Tang" userId="c38f7cfe-078d-4502-85d2-92bb7fe749ff" providerId="ADAL" clId="{FE20B1D0-E307-4022-AC93-A138EEE5B17B}" dt="2022-07-18T03:53:30.934" v="2357" actId="1076"/>
          <ac:picMkLst>
            <pc:docMk/>
            <pc:sldMk cId="1981817430" sldId="306"/>
            <ac:picMk id="7" creationId="{590EB934-3743-4259-B423-ED2606D0D1B5}"/>
          </ac:picMkLst>
        </pc:picChg>
        <pc:picChg chg="add mod">
          <ac:chgData name="Vivian Tang" userId="c38f7cfe-078d-4502-85d2-92bb7fe749ff" providerId="ADAL" clId="{FE20B1D0-E307-4022-AC93-A138EEE5B17B}" dt="2022-07-18T04:30:00.815" v="2459"/>
          <ac:picMkLst>
            <pc:docMk/>
            <pc:sldMk cId="1981817430" sldId="306"/>
            <ac:picMk id="8" creationId="{1E279DB6-108C-49E3-8F13-CBE6C635A78E}"/>
          </ac:picMkLst>
        </pc:picChg>
      </pc:sldChg>
    </pc:docChg>
  </pc:docChgLst>
  <pc:docChgLst>
    <pc:chgData name="Vivian Tang" userId="c38f7cfe-078d-4502-85d2-92bb7fe749ff" providerId="ADAL" clId="{4C9B16E3-5CDE-477F-B87F-991AFCD26BF0}"/>
    <pc:docChg chg="modSld">
      <pc:chgData name="Vivian Tang" userId="c38f7cfe-078d-4502-85d2-92bb7fe749ff" providerId="ADAL" clId="{4C9B16E3-5CDE-477F-B87F-991AFCD26BF0}" dt="2022-08-15T09:41:58.278" v="3" actId="108"/>
      <pc:docMkLst>
        <pc:docMk/>
      </pc:docMkLst>
      <pc:sldChg chg="modSp mod">
        <pc:chgData name="Vivian Tang" userId="c38f7cfe-078d-4502-85d2-92bb7fe749ff" providerId="ADAL" clId="{4C9B16E3-5CDE-477F-B87F-991AFCD26BF0}" dt="2022-08-15T09:41:52.733" v="2" actId="108"/>
        <pc:sldMkLst>
          <pc:docMk/>
          <pc:sldMk cId="1662053341" sldId="277"/>
        </pc:sldMkLst>
        <pc:spChg chg="mod">
          <ac:chgData name="Vivian Tang" userId="c38f7cfe-078d-4502-85d2-92bb7fe749ff" providerId="ADAL" clId="{4C9B16E3-5CDE-477F-B87F-991AFCD26BF0}" dt="2022-08-15T09:41:52.733" v="2" actId="108"/>
          <ac:spMkLst>
            <pc:docMk/>
            <pc:sldMk cId="1662053341" sldId="277"/>
            <ac:spMk id="10" creationId="{1DB7D7D7-1D08-4E16-9273-C7AA606FF5C1}"/>
          </ac:spMkLst>
        </pc:spChg>
      </pc:sldChg>
      <pc:sldChg chg="modSp mod">
        <pc:chgData name="Vivian Tang" userId="c38f7cfe-078d-4502-85d2-92bb7fe749ff" providerId="ADAL" clId="{4C9B16E3-5CDE-477F-B87F-991AFCD26BF0}" dt="2022-08-15T09:41:58.278" v="3" actId="108"/>
        <pc:sldMkLst>
          <pc:docMk/>
          <pc:sldMk cId="1854232403" sldId="278"/>
        </pc:sldMkLst>
        <pc:spChg chg="mod">
          <ac:chgData name="Vivian Tang" userId="c38f7cfe-078d-4502-85d2-92bb7fe749ff" providerId="ADAL" clId="{4C9B16E3-5CDE-477F-B87F-991AFCD26BF0}" dt="2022-08-15T09:41:58.278" v="3" actId="108"/>
          <ac:spMkLst>
            <pc:docMk/>
            <pc:sldMk cId="1854232403" sldId="278"/>
            <ac:spMk id="15" creationId="{9A04EDA8-1F03-470E-AFDC-6E57AD39EDA2}"/>
          </ac:spMkLst>
        </pc:spChg>
      </pc:sldChg>
      <pc:sldChg chg="modSp mod">
        <pc:chgData name="Vivian Tang" userId="c38f7cfe-078d-4502-85d2-92bb7fe749ff" providerId="ADAL" clId="{4C9B16E3-5CDE-477F-B87F-991AFCD26BF0}" dt="2022-08-15T09:41:44.317" v="1" actId="1582"/>
        <pc:sldMkLst>
          <pc:docMk/>
          <pc:sldMk cId="3377039052" sldId="280"/>
        </pc:sldMkLst>
        <pc:spChg chg="mod">
          <ac:chgData name="Vivian Tang" userId="c38f7cfe-078d-4502-85d2-92bb7fe749ff" providerId="ADAL" clId="{4C9B16E3-5CDE-477F-B87F-991AFCD26BF0}" dt="2022-08-15T09:41:44.317" v="1" actId="1582"/>
          <ac:spMkLst>
            <pc:docMk/>
            <pc:sldMk cId="3377039052" sldId="280"/>
            <ac:spMk id="10" creationId="{1DB7D7D7-1D08-4E16-9273-C7AA606FF5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6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03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5276433"/>
              <a:chOff x="-404652" y="-452674"/>
              <a:chExt cx="13001297" cy="5276433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29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7548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4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3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8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4.xml"/><Relationship Id="rId7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10.tif"/><Relationship Id="rId4" Type="http://schemas.openxmlformats.org/officeDocument/2006/relationships/image" Target="../media/image15.png"/><Relationship Id="rId9" Type="http://schemas.openxmlformats.org/officeDocument/2006/relationships/slide" Target="slide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microsoft.com/office/2007/relationships/hdphoto" Target="../media/hdphoto4.wdp"/><Relationship Id="rId12" Type="http://schemas.openxmlformats.org/officeDocument/2006/relationships/image" Target="../media/image10.t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11" Type="http://schemas.openxmlformats.org/officeDocument/2006/relationships/slide" Target="slide28.xml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12" Type="http://schemas.openxmlformats.org/officeDocument/2006/relationships/image" Target="../media/image10.t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png"/><Relationship Id="rId11" Type="http://schemas.openxmlformats.org/officeDocument/2006/relationships/slide" Target="slide28.xml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28.xml"/><Relationship Id="rId3" Type="http://schemas.openxmlformats.org/officeDocument/2006/relationships/slideLayout" Target="../slideLayouts/slideLayout4.xml"/><Relationship Id="rId7" Type="http://schemas.microsoft.com/office/2007/relationships/hdphoto" Target="../media/hdphoto5.wdp"/><Relationship Id="rId12" Type="http://schemas.openxmlformats.org/officeDocument/2006/relationships/slide" Target="slide10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10.t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10" Type="http://schemas.openxmlformats.org/officeDocument/2006/relationships/slide" Target="slide28.xml"/><Relationship Id="rId4" Type="http://schemas.openxmlformats.org/officeDocument/2006/relationships/image" Target="../media/image21.png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slide" Target="slide28.xml"/><Relationship Id="rId5" Type="http://schemas.microsoft.com/office/2007/relationships/hdphoto" Target="../media/hdphoto5.wdp"/><Relationship Id="rId10" Type="http://schemas.openxmlformats.org/officeDocument/2006/relationships/slide" Target="slide10.xml"/><Relationship Id="rId4" Type="http://schemas.openxmlformats.org/officeDocument/2006/relationships/image" Target="../media/image21.png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slide" Target="slide28.xml"/><Relationship Id="rId5" Type="http://schemas.microsoft.com/office/2007/relationships/hdphoto" Target="../media/hdphoto5.wdp"/><Relationship Id="rId10" Type="http://schemas.openxmlformats.org/officeDocument/2006/relationships/slide" Target="slide10.xml"/><Relationship Id="rId4" Type="http://schemas.openxmlformats.org/officeDocument/2006/relationships/image" Target="../media/image21.pn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12" Type="http://schemas.openxmlformats.org/officeDocument/2006/relationships/image" Target="../media/image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6.png"/><Relationship Id="rId11" Type="http://schemas.openxmlformats.org/officeDocument/2006/relationships/image" Target="../media/image10.tif"/><Relationship Id="rId5" Type="http://schemas.openxmlformats.org/officeDocument/2006/relationships/image" Target="../media/image16.png"/><Relationship Id="rId10" Type="http://schemas.openxmlformats.org/officeDocument/2006/relationships/slide" Target="slide28.xml"/><Relationship Id="rId4" Type="http://schemas.openxmlformats.org/officeDocument/2006/relationships/image" Target="../media/image15.pn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6.png"/><Relationship Id="rId11" Type="http://schemas.openxmlformats.org/officeDocument/2006/relationships/image" Target="../media/image10.tif"/><Relationship Id="rId5" Type="http://schemas.openxmlformats.org/officeDocument/2006/relationships/image" Target="../media/image16.png"/><Relationship Id="rId10" Type="http://schemas.openxmlformats.org/officeDocument/2006/relationships/slide" Target="slide28.xml"/><Relationship Id="rId4" Type="http://schemas.openxmlformats.org/officeDocument/2006/relationships/image" Target="../media/image15.png"/><Relationship Id="rId9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28.xml"/><Relationship Id="rId4" Type="http://schemas.openxmlformats.org/officeDocument/2006/relationships/image" Target="../media/image26.png"/><Relationship Id="rId9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6.png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4.xml"/><Relationship Id="rId7" Type="http://schemas.openxmlformats.org/officeDocument/2006/relationships/slide" Target="slide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34.png"/><Relationship Id="rId10" Type="http://schemas.openxmlformats.org/officeDocument/2006/relationships/image" Target="../media/image10.tif"/><Relationship Id="rId4" Type="http://schemas.openxmlformats.org/officeDocument/2006/relationships/image" Target="../media/image33.png"/><Relationship Id="rId9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"/><Relationship Id="rId13" Type="http://schemas.openxmlformats.org/officeDocument/2006/relationships/image" Target="../media/image42.png"/><Relationship Id="rId3" Type="http://schemas.openxmlformats.org/officeDocument/2006/relationships/audio" Target="../media/media9.mp3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microsoft.com/office/2007/relationships/media" Target="../media/media9.mp3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ti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33.png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8.xml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8.xml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8.xml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8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10.t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slide" Target="slide28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10.xml"/><Relationship Id="rId4" Type="http://schemas.openxmlformats.org/officeDocument/2006/relationships/audio" Target="../media/media3.mp3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10.t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slide" Target="slide28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10.xml"/><Relationship Id="rId4" Type="http://schemas.openxmlformats.org/officeDocument/2006/relationships/audio" Target="../media/media3.mp3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7F2DF-7DC5-4635-BF85-61481E01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39" l="0" r="99269">
                        <a14:foregroundMark x1="292" y1="3871" x2="34211" y2="69677"/>
                        <a14:foregroundMark x1="7310" y1="64516" x2="19444" y2="89677"/>
                        <a14:foregroundMark x1="26681" y1="20000" x2="54020" y2="29032"/>
                        <a14:foregroundMark x1="59942" y1="25806" x2="75877" y2="25806"/>
                        <a14:foregroundMark x1="69444" y1="76129" x2="86184" y2="76129"/>
                        <a14:foregroundMark x1="87865" y1="43871" x2="95249" y2="65161"/>
                        <a14:foregroundMark x1="1316" y1="3871" x2="24415" y2="1935"/>
                        <a14:foregroundMark x1="3289" y1="35484" x2="11257" y2="61290"/>
                        <a14:foregroundMark x1="20249" y1="77419" x2="32529" y2="80000"/>
                        <a14:foregroundMark x1="12939" y1="49032" x2="22295" y2="56129"/>
                        <a14:foregroundMark x1="3801" y1="61935" x2="4386" y2="80645"/>
                        <a14:foregroundMark x1="40643" y1="63871" x2="54825" y2="65161"/>
                        <a14:foregroundMark x1="38962" y1="91613" x2="62646" y2="88387"/>
                        <a14:foregroundMark x1="55044" y1="59355" x2="66374" y2="59355"/>
                        <a14:foregroundMark x1="83406" y1="24516" x2="94079" y2="29032"/>
                        <a14:foregroundMark x1="88377" y1="3226" x2="92105" y2="14194"/>
                        <a14:foregroundMark x1="91447" y1="9677" x2="93567" y2="21935"/>
                        <a14:foregroundMark x1="93860" y1="22581" x2="95980" y2="38710"/>
                        <a14:foregroundMark x1="98611" y1="77419" x2="99050" y2="89677"/>
                        <a14:foregroundMark x1="99196" y1="86452" x2="99269" y2="94839"/>
                        <a14:foregroundMark x1="85599" y1="6452" x2="60673" y2="6452"/>
                      </a14:backgroundRemoval>
                    </a14:imgEffect>
                  </a14:imgLayer>
                </a14:imgProps>
              </a:ext>
            </a:extLst>
          </a:blip>
          <a:srcRect t="2914" b="-1"/>
          <a:stretch/>
        </p:blipFill>
        <p:spPr>
          <a:xfrm>
            <a:off x="3108294" y="2236341"/>
            <a:ext cx="5733356" cy="630684"/>
          </a:xfrm>
          <a:prstGeom prst="round1Rect">
            <a:avLst>
              <a:gd name="adj" fmla="val 50000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1BE79B-A21E-496A-B3F8-F18D267CAD4B}"/>
              </a:ext>
            </a:extLst>
          </p:cNvPr>
          <p:cNvSpPr txBox="1"/>
          <p:nvPr/>
        </p:nvSpPr>
        <p:spPr>
          <a:xfrm>
            <a:off x="3156077" y="3492136"/>
            <a:ext cx="5879846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400" b="1" dirty="0"/>
              <a:t>Come on! Let’s exercise!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058F1-BC9B-4134-91B1-20E81E3420AC}"/>
              </a:ext>
            </a:extLst>
          </p:cNvPr>
          <p:cNvSpPr txBox="1"/>
          <p:nvPr/>
        </p:nvSpPr>
        <p:spPr>
          <a:xfrm>
            <a:off x="8841650" y="478494"/>
            <a:ext cx="321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Chapter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DFE30-13FD-41BC-8122-56F1B8172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294" y="2867025"/>
            <a:ext cx="1457528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6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4904D3F-7C21-40DA-B86F-DF58EFD88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4E11F1BF-52BF-4326-82AB-FC5816A5E392}"/>
              </a:ext>
            </a:extLst>
          </p:cNvPr>
          <p:cNvSpPr/>
          <p:nvPr/>
        </p:nvSpPr>
        <p:spPr>
          <a:xfrm>
            <a:off x="3395662" y="1209675"/>
            <a:ext cx="5400675" cy="969963"/>
          </a:xfrm>
          <a:custGeom>
            <a:avLst/>
            <a:gdLst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600" h="1296144">
                <a:moveTo>
                  <a:pt x="0" y="216028"/>
                </a:moveTo>
                <a:cubicBezTo>
                  <a:pt x="0" y="96719"/>
                  <a:pt x="96719" y="0"/>
                  <a:pt x="216028" y="0"/>
                </a:cubicBezTo>
                <a:lnTo>
                  <a:pt x="5184572" y="0"/>
                </a:lnTo>
                <a:cubicBezTo>
                  <a:pt x="5303881" y="0"/>
                  <a:pt x="5400600" y="96719"/>
                  <a:pt x="5400600" y="216028"/>
                </a:cubicBezTo>
                <a:lnTo>
                  <a:pt x="5400600" y="1080116"/>
                </a:lnTo>
                <a:cubicBezTo>
                  <a:pt x="5400600" y="1199425"/>
                  <a:pt x="5303881" y="1296144"/>
                  <a:pt x="5184572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lose/>
              </a:path>
            </a:pathLst>
          </a:cu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read!</a:t>
            </a:r>
          </a:p>
        </p:txBody>
      </p:sp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ED797828-8227-4405-BD56-5AE8CF6E1F7F}"/>
              </a:ext>
            </a:extLst>
          </p:cNvPr>
          <p:cNvSpPr/>
          <p:nvPr/>
        </p:nvSpPr>
        <p:spPr>
          <a:xfrm>
            <a:off x="2401887" y="2179638"/>
            <a:ext cx="7396162" cy="2943225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read the article in detail.</a:t>
            </a:r>
          </a:p>
        </p:txBody>
      </p:sp>
      <p:sp>
        <p:nvSpPr>
          <p:cNvPr id="5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F8F40B31-55A5-43C3-880B-2259C1CF9F94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6" name="Rectangle: Top Corners Rounded 5">
            <a:hlinkClick r:id="rId4" action="ppaction://hlinksldjump"/>
            <a:extLst>
              <a:ext uri="{FF2B5EF4-FFF2-40B4-BE49-F238E27FC236}">
                <a16:creationId xmlns:a16="http://schemas.microsoft.com/office/drawing/2014/main" id="{B8492630-6D1E-494E-BDDE-86C5201CD425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8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51E14F4D-65BE-48C2-B433-4970B892CC9E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3649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BF5FC0-A711-414D-BFA0-90267F3D3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52848" y="870857"/>
            <a:ext cx="1643156" cy="3586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7DA0C-48AF-4D31-A3EF-86651DD27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63" y="168456"/>
            <a:ext cx="8602275" cy="981212"/>
          </a:xfrm>
          <a:prstGeom prst="rect">
            <a:avLst/>
          </a:prstGeom>
        </p:spPr>
      </p:pic>
      <p:sp>
        <p:nvSpPr>
          <p:cNvPr id="8" name="Rectangle: Top Corners Rounded 7">
            <a:hlinkClick r:id="rId7" action="ppaction://hlinksldjump"/>
            <a:extLst>
              <a:ext uri="{FF2B5EF4-FFF2-40B4-BE49-F238E27FC236}">
                <a16:creationId xmlns:a16="http://schemas.microsoft.com/office/drawing/2014/main" id="{F2723D4F-7269-4807-BEF8-81C2A36022FF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9" name="Rectangle: Top Corners Rounded 8">
            <a:hlinkClick r:id="rId8" action="ppaction://hlinksldjump"/>
            <a:extLst>
              <a:ext uri="{FF2B5EF4-FFF2-40B4-BE49-F238E27FC236}">
                <a16:creationId xmlns:a16="http://schemas.microsoft.com/office/drawing/2014/main" id="{5426BFB1-0471-4F47-A779-30AB7311C26A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0" name="Rectangle: Top Corners Rounded 9">
            <a:hlinkClick r:id="rId9" action="ppaction://hlinksldjump"/>
            <a:extLst>
              <a:ext uri="{FF2B5EF4-FFF2-40B4-BE49-F238E27FC236}">
                <a16:creationId xmlns:a16="http://schemas.microsoft.com/office/drawing/2014/main" id="{07B98A29-97A1-454F-85ED-735B1D1D0C0D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11" name="play button">
            <a:extLst>
              <a:ext uri="{FF2B5EF4-FFF2-40B4-BE49-F238E27FC236}">
                <a16:creationId xmlns:a16="http://schemas.microsoft.com/office/drawing/2014/main" id="{587A9DDA-442D-4C55-9C84-D9595355B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63" y="998084"/>
            <a:ext cx="640080" cy="640080"/>
          </a:xfrm>
          <a:prstGeom prst="rect">
            <a:avLst/>
          </a:prstGeom>
        </p:spPr>
      </p:pic>
      <p:pic>
        <p:nvPicPr>
          <p:cNvPr id="13" name="RaC03">
            <a:hlinkClick r:id="" action="ppaction://media"/>
            <a:extLst>
              <a:ext uri="{FF2B5EF4-FFF2-40B4-BE49-F238E27FC236}">
                <a16:creationId xmlns:a16="http://schemas.microsoft.com/office/drawing/2014/main" id="{E301673A-99DC-4750-A292-8DE4CA7FB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8435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07331 0.2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1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15" name="Picture 2" descr="Set of cartoon internal organs with cute smiling faces. Isolated illustration.">
            <a:extLst>
              <a:ext uri="{FF2B5EF4-FFF2-40B4-BE49-F238E27FC236}">
                <a16:creationId xmlns:a16="http://schemas.microsoft.com/office/drawing/2014/main" id="{9D594B9F-1EB7-4CDC-97C0-91D64A52C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94" b="89241" l="8876" r="95266">
                        <a14:foregroundMark x1="20118" y1="28481" x2="34911" y2="28481"/>
                        <a14:foregroundMark x1="64497" y1="27215" x2="67456" y2="27215"/>
                        <a14:foregroundMark x1="89349" y1="36076" x2="89349" y2="44304"/>
                        <a14:foregroundMark x1="55621" y1="55063" x2="53254" y2="59494"/>
                        <a14:foregroundMark x1="91124" y1="41772" x2="91124" y2="41772"/>
                        <a14:foregroundMark x1="95266" y1="39241" x2="95266" y2="39241"/>
                        <a14:foregroundMark x1="53254" y1="86709" x2="53254" y2="86709"/>
                        <a14:foregroundMark x1="53254" y1="89241" x2="53254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6101" y="3429000"/>
            <a:ext cx="696606" cy="6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D7D7-1D08-4E16-9273-C7AA606FF5C1}"/>
              </a:ext>
            </a:extLst>
          </p:cNvPr>
          <p:cNvSpPr/>
          <p:nvPr/>
        </p:nvSpPr>
        <p:spPr>
          <a:xfrm>
            <a:off x="6502400" y="1631949"/>
            <a:ext cx="798286" cy="1996621"/>
          </a:xfrm>
          <a:custGeom>
            <a:avLst/>
            <a:gdLst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93486 w 827314"/>
              <a:gd name="connsiteY2" fmla="*/ 0 h 2002972"/>
              <a:gd name="connsiteX3" fmla="*/ 827314 w 827314"/>
              <a:gd name="connsiteY3" fmla="*/ 14515 h 2002972"/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49943 w 827314"/>
              <a:gd name="connsiteY2" fmla="*/ 0 h 2002972"/>
              <a:gd name="connsiteX3" fmla="*/ 827314 w 827314"/>
              <a:gd name="connsiteY3" fmla="*/ 14515 h 2002972"/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06400 w 827314"/>
              <a:gd name="connsiteY2" fmla="*/ 0 h 2002972"/>
              <a:gd name="connsiteX3" fmla="*/ 827314 w 827314"/>
              <a:gd name="connsiteY3" fmla="*/ 14515 h 2002972"/>
              <a:gd name="connsiteX0" fmla="*/ 0 w 798286"/>
              <a:gd name="connsiteY0" fmla="*/ 2017486 h 2017486"/>
              <a:gd name="connsiteX1" fmla="*/ 420914 w 798286"/>
              <a:gd name="connsiteY1" fmla="*/ 2002971 h 2017486"/>
              <a:gd name="connsiteX2" fmla="*/ 406400 w 798286"/>
              <a:gd name="connsiteY2" fmla="*/ 14514 h 2017486"/>
              <a:gd name="connsiteX3" fmla="*/ 798286 w 798286"/>
              <a:gd name="connsiteY3" fmla="*/ 0 h 2017486"/>
              <a:gd name="connsiteX0" fmla="*/ 0 w 798286"/>
              <a:gd name="connsiteY0" fmla="*/ 2002972 h 2002972"/>
              <a:gd name="connsiteX1" fmla="*/ 420914 w 798286"/>
              <a:gd name="connsiteY1" fmla="*/ 1988457 h 2002972"/>
              <a:gd name="connsiteX2" fmla="*/ 406400 w 798286"/>
              <a:gd name="connsiteY2" fmla="*/ 0 h 2002972"/>
              <a:gd name="connsiteX3" fmla="*/ 798286 w 798286"/>
              <a:gd name="connsiteY3" fmla="*/ 4536 h 2002972"/>
              <a:gd name="connsiteX0" fmla="*/ 0 w 798286"/>
              <a:gd name="connsiteY0" fmla="*/ 2011136 h 2011136"/>
              <a:gd name="connsiteX1" fmla="*/ 420914 w 798286"/>
              <a:gd name="connsiteY1" fmla="*/ 1996621 h 2011136"/>
              <a:gd name="connsiteX2" fmla="*/ 406400 w 798286"/>
              <a:gd name="connsiteY2" fmla="*/ 8164 h 2011136"/>
              <a:gd name="connsiteX3" fmla="*/ 798286 w 798286"/>
              <a:gd name="connsiteY3" fmla="*/ 0 h 2011136"/>
              <a:gd name="connsiteX0" fmla="*/ 0 w 798286"/>
              <a:gd name="connsiteY0" fmla="*/ 1992086 h 1996621"/>
              <a:gd name="connsiteX1" fmla="*/ 420914 w 798286"/>
              <a:gd name="connsiteY1" fmla="*/ 1996621 h 1996621"/>
              <a:gd name="connsiteX2" fmla="*/ 406400 w 798286"/>
              <a:gd name="connsiteY2" fmla="*/ 8164 h 1996621"/>
              <a:gd name="connsiteX3" fmla="*/ 798286 w 798286"/>
              <a:gd name="connsiteY3" fmla="*/ 0 h 199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286" h="1996621">
                <a:moveTo>
                  <a:pt x="0" y="1992086"/>
                </a:moveTo>
                <a:lnTo>
                  <a:pt x="420914" y="1996621"/>
                </a:lnTo>
                <a:lnTo>
                  <a:pt x="406400" y="8164"/>
                </a:lnTo>
                <a:lnTo>
                  <a:pt x="798286" y="0"/>
                </a:lnTo>
              </a:path>
            </a:pathLst>
          </a:custGeom>
          <a:noFill/>
          <a:ln w="57150" cap="rnd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6C2CA2-ACEC-4DDA-96A5-CF16C693A5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36" r="1"/>
          <a:stretch/>
        </p:blipFill>
        <p:spPr>
          <a:xfrm>
            <a:off x="7199006" y="965456"/>
            <a:ext cx="4309798" cy="2972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Top Corners Rounded 8">
            <a:hlinkClick r:id="rId9" action="ppaction://hlinksldjump"/>
            <a:extLst>
              <a:ext uri="{FF2B5EF4-FFF2-40B4-BE49-F238E27FC236}">
                <a16:creationId xmlns:a16="http://schemas.microsoft.com/office/drawing/2014/main" id="{60B238AD-FB27-4912-B15D-0115F3675060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1" name="Rectangle: Top Corners Rounded 10">
            <a:hlinkClick r:id="rId10" action="ppaction://hlinksldjump"/>
            <a:extLst>
              <a:ext uri="{FF2B5EF4-FFF2-40B4-BE49-F238E27FC236}">
                <a16:creationId xmlns:a16="http://schemas.microsoft.com/office/drawing/2014/main" id="{1C2FF319-4CDE-444F-8A69-A9D4F6B1EDB0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3" name="Rectangle: Top Corners Rounded 12">
            <a:hlinkClick r:id="rId11" action="ppaction://hlinksldjump"/>
            <a:extLst>
              <a:ext uri="{FF2B5EF4-FFF2-40B4-BE49-F238E27FC236}">
                <a16:creationId xmlns:a16="http://schemas.microsoft.com/office/drawing/2014/main" id="{E5F26B2A-4C2F-49AD-B29E-12636D73A819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17" name="play button">
            <a:extLst>
              <a:ext uri="{FF2B5EF4-FFF2-40B4-BE49-F238E27FC236}">
                <a16:creationId xmlns:a16="http://schemas.microsoft.com/office/drawing/2014/main" id="{2A5FF48C-6B78-43F3-8DE2-344E5D046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606" y="682768"/>
            <a:ext cx="640080" cy="640080"/>
          </a:xfrm>
          <a:prstGeom prst="rect">
            <a:avLst/>
          </a:prstGeom>
        </p:spPr>
      </p:pic>
      <p:pic>
        <p:nvPicPr>
          <p:cNvPr id="2" name="RaC04">
            <a:hlinkClick r:id="" action="ppaction://media"/>
            <a:extLst>
              <a:ext uri="{FF2B5EF4-FFF2-40B4-BE49-F238E27FC236}">
                <a16:creationId xmlns:a16="http://schemas.microsoft.com/office/drawing/2014/main" id="{1368A300-FD9C-480F-8454-AF52E2559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56472" y="1022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15" name="Picture 2" descr="Set of cartoon internal organs with cute smiling faces. Isolated illustration.">
            <a:extLst>
              <a:ext uri="{FF2B5EF4-FFF2-40B4-BE49-F238E27FC236}">
                <a16:creationId xmlns:a16="http://schemas.microsoft.com/office/drawing/2014/main" id="{9D594B9F-1EB7-4CDC-97C0-91D64A52C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4" b="89241" l="8876" r="95266">
                        <a14:foregroundMark x1="20118" y1="28481" x2="34911" y2="28481"/>
                        <a14:foregroundMark x1="64497" y1="27215" x2="67456" y2="27215"/>
                        <a14:foregroundMark x1="89349" y1="36076" x2="89349" y2="44304"/>
                        <a14:foregroundMark x1="55621" y1="55063" x2="53254" y2="59494"/>
                        <a14:foregroundMark x1="91124" y1="41772" x2="91124" y2="41772"/>
                        <a14:foregroundMark x1="95266" y1="39241" x2="95266" y2="39241"/>
                        <a14:foregroundMark x1="53254" y1="86709" x2="53254" y2="86709"/>
                        <a14:foregroundMark x1="53254" y1="89241" x2="53254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6101" y="3429000"/>
            <a:ext cx="696606" cy="6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D7D7-1D08-4E16-9273-C7AA606FF5C1}"/>
              </a:ext>
            </a:extLst>
          </p:cNvPr>
          <p:cNvSpPr/>
          <p:nvPr/>
        </p:nvSpPr>
        <p:spPr>
          <a:xfrm>
            <a:off x="6502400" y="1631949"/>
            <a:ext cx="798286" cy="1996621"/>
          </a:xfrm>
          <a:custGeom>
            <a:avLst/>
            <a:gdLst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93486 w 827314"/>
              <a:gd name="connsiteY2" fmla="*/ 0 h 2002972"/>
              <a:gd name="connsiteX3" fmla="*/ 827314 w 827314"/>
              <a:gd name="connsiteY3" fmla="*/ 14515 h 2002972"/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49943 w 827314"/>
              <a:gd name="connsiteY2" fmla="*/ 0 h 2002972"/>
              <a:gd name="connsiteX3" fmla="*/ 827314 w 827314"/>
              <a:gd name="connsiteY3" fmla="*/ 14515 h 2002972"/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06400 w 827314"/>
              <a:gd name="connsiteY2" fmla="*/ 0 h 2002972"/>
              <a:gd name="connsiteX3" fmla="*/ 827314 w 827314"/>
              <a:gd name="connsiteY3" fmla="*/ 14515 h 2002972"/>
              <a:gd name="connsiteX0" fmla="*/ 0 w 798286"/>
              <a:gd name="connsiteY0" fmla="*/ 2017486 h 2017486"/>
              <a:gd name="connsiteX1" fmla="*/ 420914 w 798286"/>
              <a:gd name="connsiteY1" fmla="*/ 2002971 h 2017486"/>
              <a:gd name="connsiteX2" fmla="*/ 406400 w 798286"/>
              <a:gd name="connsiteY2" fmla="*/ 14514 h 2017486"/>
              <a:gd name="connsiteX3" fmla="*/ 798286 w 798286"/>
              <a:gd name="connsiteY3" fmla="*/ 0 h 2017486"/>
              <a:gd name="connsiteX0" fmla="*/ 0 w 798286"/>
              <a:gd name="connsiteY0" fmla="*/ 2002972 h 2002972"/>
              <a:gd name="connsiteX1" fmla="*/ 420914 w 798286"/>
              <a:gd name="connsiteY1" fmla="*/ 1988457 h 2002972"/>
              <a:gd name="connsiteX2" fmla="*/ 406400 w 798286"/>
              <a:gd name="connsiteY2" fmla="*/ 0 h 2002972"/>
              <a:gd name="connsiteX3" fmla="*/ 798286 w 798286"/>
              <a:gd name="connsiteY3" fmla="*/ 4536 h 2002972"/>
              <a:gd name="connsiteX0" fmla="*/ 0 w 798286"/>
              <a:gd name="connsiteY0" fmla="*/ 2011136 h 2011136"/>
              <a:gd name="connsiteX1" fmla="*/ 420914 w 798286"/>
              <a:gd name="connsiteY1" fmla="*/ 1996621 h 2011136"/>
              <a:gd name="connsiteX2" fmla="*/ 406400 w 798286"/>
              <a:gd name="connsiteY2" fmla="*/ 8164 h 2011136"/>
              <a:gd name="connsiteX3" fmla="*/ 798286 w 798286"/>
              <a:gd name="connsiteY3" fmla="*/ 0 h 2011136"/>
              <a:gd name="connsiteX0" fmla="*/ 0 w 798286"/>
              <a:gd name="connsiteY0" fmla="*/ 1992086 h 1996621"/>
              <a:gd name="connsiteX1" fmla="*/ 420914 w 798286"/>
              <a:gd name="connsiteY1" fmla="*/ 1996621 h 1996621"/>
              <a:gd name="connsiteX2" fmla="*/ 406400 w 798286"/>
              <a:gd name="connsiteY2" fmla="*/ 8164 h 1996621"/>
              <a:gd name="connsiteX3" fmla="*/ 798286 w 798286"/>
              <a:gd name="connsiteY3" fmla="*/ 0 h 199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286" h="1996621">
                <a:moveTo>
                  <a:pt x="0" y="1992086"/>
                </a:moveTo>
                <a:lnTo>
                  <a:pt x="420914" y="1996621"/>
                </a:lnTo>
                <a:lnTo>
                  <a:pt x="406400" y="8164"/>
                </a:lnTo>
                <a:lnTo>
                  <a:pt x="798286" y="0"/>
                </a:lnTo>
              </a:path>
            </a:pathLst>
          </a:custGeom>
          <a:noFill/>
          <a:ln w="76200" cap="rnd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6C2CA2-ACEC-4DDA-96A5-CF16C693A5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6" r="1"/>
          <a:stretch/>
        </p:blipFill>
        <p:spPr>
          <a:xfrm>
            <a:off x="7199006" y="965456"/>
            <a:ext cx="4309798" cy="2972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18">
            <a:extLst>
              <a:ext uri="{FF2B5EF4-FFF2-40B4-BE49-F238E27FC236}">
                <a16:creationId xmlns:a16="http://schemas.microsoft.com/office/drawing/2014/main" id="{C7A93295-4A12-4427-9AAF-7545600C57D9}"/>
              </a:ext>
            </a:extLst>
          </p:cNvPr>
          <p:cNvSpPr/>
          <p:nvPr/>
        </p:nvSpPr>
        <p:spPr>
          <a:xfrm>
            <a:off x="0" y="156754"/>
            <a:ext cx="7924504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How is exercise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heart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3E1753-D229-47D3-B08F-01A1CF93A9C2}"/>
              </a:ext>
            </a:extLst>
          </p:cNvPr>
          <p:cNvCxnSpPr>
            <a:cxnSpLocks/>
          </p:cNvCxnSpPr>
          <p:nvPr/>
        </p:nvCxnSpPr>
        <p:spPr>
          <a:xfrm>
            <a:off x="7696200" y="2164175"/>
            <a:ext cx="2990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5626DD-CC4C-49F6-8A55-07EDD1C9CF21}"/>
              </a:ext>
            </a:extLst>
          </p:cNvPr>
          <p:cNvCxnSpPr>
            <a:cxnSpLocks/>
          </p:cNvCxnSpPr>
          <p:nvPr/>
        </p:nvCxnSpPr>
        <p:spPr>
          <a:xfrm>
            <a:off x="7696200" y="2659475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84BAE7-2A79-474B-BA23-44530B3C5EA3}"/>
              </a:ext>
            </a:extLst>
          </p:cNvPr>
          <p:cNvCxnSpPr>
            <a:cxnSpLocks/>
          </p:cNvCxnSpPr>
          <p:nvPr/>
        </p:nvCxnSpPr>
        <p:spPr>
          <a:xfrm>
            <a:off x="7696200" y="3097625"/>
            <a:ext cx="8610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Top Corners Rounded 17">
            <a:hlinkClick r:id="rId7" action="ppaction://hlinksldjump"/>
            <a:extLst>
              <a:ext uri="{FF2B5EF4-FFF2-40B4-BE49-F238E27FC236}">
                <a16:creationId xmlns:a16="http://schemas.microsoft.com/office/drawing/2014/main" id="{629689CF-AEBF-438C-AA1E-06EA5BBCE139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9" name="Rectangle: Top Corners Rounded 18">
            <a:hlinkClick r:id="rId8" action="ppaction://hlinksldjump"/>
            <a:extLst>
              <a:ext uri="{FF2B5EF4-FFF2-40B4-BE49-F238E27FC236}">
                <a16:creationId xmlns:a16="http://schemas.microsoft.com/office/drawing/2014/main" id="{7B29CEC8-E0EC-491F-BD51-AFA0EA16E587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20" name="Rectangle: Top Corners Rounded 19">
            <a:hlinkClick r:id="rId9" action="ppaction://hlinksldjump"/>
            <a:extLst>
              <a:ext uri="{FF2B5EF4-FFF2-40B4-BE49-F238E27FC236}">
                <a16:creationId xmlns:a16="http://schemas.microsoft.com/office/drawing/2014/main" id="{BF002ADE-E7F5-4E0C-B108-FFD7BF330BDD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770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D7D7-1D08-4E16-9273-C7AA606FF5C1}"/>
              </a:ext>
            </a:extLst>
          </p:cNvPr>
          <p:cNvSpPr/>
          <p:nvPr/>
        </p:nvSpPr>
        <p:spPr>
          <a:xfrm flipV="1">
            <a:off x="6116578" y="4126325"/>
            <a:ext cx="1807926" cy="1553030"/>
          </a:xfrm>
          <a:custGeom>
            <a:avLst/>
            <a:gdLst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93486 w 827314"/>
              <a:gd name="connsiteY2" fmla="*/ 0 h 2002972"/>
              <a:gd name="connsiteX3" fmla="*/ 827314 w 827314"/>
              <a:gd name="connsiteY3" fmla="*/ 14515 h 2002972"/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49943 w 827314"/>
              <a:gd name="connsiteY2" fmla="*/ 0 h 2002972"/>
              <a:gd name="connsiteX3" fmla="*/ 827314 w 827314"/>
              <a:gd name="connsiteY3" fmla="*/ 14515 h 2002972"/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06400 w 827314"/>
              <a:gd name="connsiteY2" fmla="*/ 0 h 2002972"/>
              <a:gd name="connsiteX3" fmla="*/ 827314 w 827314"/>
              <a:gd name="connsiteY3" fmla="*/ 14515 h 2002972"/>
              <a:gd name="connsiteX0" fmla="*/ 0 w 798286"/>
              <a:gd name="connsiteY0" fmla="*/ 2017486 h 2017486"/>
              <a:gd name="connsiteX1" fmla="*/ 420914 w 798286"/>
              <a:gd name="connsiteY1" fmla="*/ 2002971 h 2017486"/>
              <a:gd name="connsiteX2" fmla="*/ 406400 w 798286"/>
              <a:gd name="connsiteY2" fmla="*/ 14514 h 2017486"/>
              <a:gd name="connsiteX3" fmla="*/ 798286 w 798286"/>
              <a:gd name="connsiteY3" fmla="*/ 0 h 2017486"/>
              <a:gd name="connsiteX0" fmla="*/ 0 w 798286"/>
              <a:gd name="connsiteY0" fmla="*/ 2002972 h 2002972"/>
              <a:gd name="connsiteX1" fmla="*/ 420914 w 798286"/>
              <a:gd name="connsiteY1" fmla="*/ 1988457 h 2002972"/>
              <a:gd name="connsiteX2" fmla="*/ 406400 w 798286"/>
              <a:gd name="connsiteY2" fmla="*/ 0 h 2002972"/>
              <a:gd name="connsiteX3" fmla="*/ 798286 w 798286"/>
              <a:gd name="connsiteY3" fmla="*/ 4536 h 2002972"/>
              <a:gd name="connsiteX0" fmla="*/ 0 w 798286"/>
              <a:gd name="connsiteY0" fmla="*/ 2011136 h 2011136"/>
              <a:gd name="connsiteX1" fmla="*/ 420914 w 798286"/>
              <a:gd name="connsiteY1" fmla="*/ 1996621 h 2011136"/>
              <a:gd name="connsiteX2" fmla="*/ 406400 w 798286"/>
              <a:gd name="connsiteY2" fmla="*/ 8164 h 2011136"/>
              <a:gd name="connsiteX3" fmla="*/ 798286 w 798286"/>
              <a:gd name="connsiteY3" fmla="*/ 0 h 2011136"/>
              <a:gd name="connsiteX0" fmla="*/ 0 w 798286"/>
              <a:gd name="connsiteY0" fmla="*/ 1992086 h 1996621"/>
              <a:gd name="connsiteX1" fmla="*/ 420914 w 798286"/>
              <a:gd name="connsiteY1" fmla="*/ 1996621 h 1996621"/>
              <a:gd name="connsiteX2" fmla="*/ 406400 w 798286"/>
              <a:gd name="connsiteY2" fmla="*/ 8164 h 1996621"/>
              <a:gd name="connsiteX3" fmla="*/ 798286 w 798286"/>
              <a:gd name="connsiteY3" fmla="*/ 0 h 199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286" h="1996621">
                <a:moveTo>
                  <a:pt x="0" y="1992086"/>
                </a:moveTo>
                <a:lnTo>
                  <a:pt x="420914" y="1996621"/>
                </a:lnTo>
                <a:lnTo>
                  <a:pt x="406400" y="8164"/>
                </a:lnTo>
                <a:lnTo>
                  <a:pt x="798286" y="0"/>
                </a:lnTo>
              </a:path>
            </a:pathLst>
          </a:custGeom>
          <a:noFill/>
          <a:ln w="76200" cap="rnd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F1345-7A65-4402-92FB-80EC2F651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612" y="2482075"/>
            <a:ext cx="3905795" cy="3696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Set of cartoon internal organs with cute smiling faces. Isolated illustration.">
            <a:extLst>
              <a:ext uri="{FF2B5EF4-FFF2-40B4-BE49-F238E27FC236}">
                <a16:creationId xmlns:a16="http://schemas.microsoft.com/office/drawing/2014/main" id="{1BE0880C-286E-4B6E-B77A-76F05BA0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19" b="89623" l="5904" r="89668">
                        <a14:foregroundMark x1="10332" y1="53302" x2="6273" y2="67453"/>
                        <a14:foregroundMark x1="22140" y1="27830" x2="14760" y2="38208"/>
                        <a14:foregroundMark x1="19188" y1="41038" x2="11808" y2="42925"/>
                        <a14:foregroundMark x1="52030" y1="30660" x2="51292" y2="33962"/>
                        <a14:foregroundMark x1="39852" y1="10849" x2="40221" y2="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4962" y="3398674"/>
            <a:ext cx="1191242" cy="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8">
            <a:extLst>
              <a:ext uri="{FF2B5EF4-FFF2-40B4-BE49-F238E27FC236}">
                <a16:creationId xmlns:a16="http://schemas.microsoft.com/office/drawing/2014/main" id="{2A41E187-09F0-4FDC-913A-DFEF6A544B9E}"/>
              </a:ext>
            </a:extLst>
          </p:cNvPr>
          <p:cNvSpPr/>
          <p:nvPr/>
        </p:nvSpPr>
        <p:spPr>
          <a:xfrm>
            <a:off x="0" y="156754"/>
            <a:ext cx="7924504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How is exercise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lungs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317B13-865A-4C34-A2B5-59D12637CB99}"/>
              </a:ext>
            </a:extLst>
          </p:cNvPr>
          <p:cNvCxnSpPr/>
          <p:nvPr/>
        </p:nvCxnSpPr>
        <p:spPr>
          <a:xfrm>
            <a:off x="7829550" y="3690897"/>
            <a:ext cx="2381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7CBA80-FD54-4A0F-B3F4-5B35C5CC6E4D}"/>
              </a:ext>
            </a:extLst>
          </p:cNvPr>
          <p:cNvCxnSpPr/>
          <p:nvPr/>
        </p:nvCxnSpPr>
        <p:spPr>
          <a:xfrm>
            <a:off x="7829550" y="4186197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E92653-7B8C-4F27-8368-29A2910B978E}"/>
              </a:ext>
            </a:extLst>
          </p:cNvPr>
          <p:cNvCxnSpPr>
            <a:cxnSpLocks/>
          </p:cNvCxnSpPr>
          <p:nvPr/>
        </p:nvCxnSpPr>
        <p:spPr>
          <a:xfrm>
            <a:off x="7829550" y="4668797"/>
            <a:ext cx="1174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Top Corners Rounded 10">
            <a:hlinkClick r:id="rId9" action="ppaction://hlinksldjump"/>
            <a:extLst>
              <a:ext uri="{FF2B5EF4-FFF2-40B4-BE49-F238E27FC236}">
                <a16:creationId xmlns:a16="http://schemas.microsoft.com/office/drawing/2014/main" id="{CB6CA9C0-CDB4-4A15-A14E-83BE0274ACDC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5" name="Rectangle: Top Corners Rounded 14">
            <a:hlinkClick r:id="rId10" action="ppaction://hlinksldjump"/>
            <a:extLst>
              <a:ext uri="{FF2B5EF4-FFF2-40B4-BE49-F238E27FC236}">
                <a16:creationId xmlns:a16="http://schemas.microsoft.com/office/drawing/2014/main" id="{36F9F097-0E90-4F29-915D-EB77705F98F4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6" name="Rectangle: Top Corners Rounded 15">
            <a:hlinkClick r:id="rId11" action="ppaction://hlinksldjump"/>
            <a:extLst>
              <a:ext uri="{FF2B5EF4-FFF2-40B4-BE49-F238E27FC236}">
                <a16:creationId xmlns:a16="http://schemas.microsoft.com/office/drawing/2014/main" id="{ED9D2C8E-2AC1-465B-9450-C9CD97A5EE57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20" name="play button">
            <a:extLst>
              <a:ext uri="{FF2B5EF4-FFF2-40B4-BE49-F238E27FC236}">
                <a16:creationId xmlns:a16="http://schemas.microsoft.com/office/drawing/2014/main" id="{8EE5D9B2-511F-42EB-B18B-8DC540CB0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7215" y="2211606"/>
            <a:ext cx="640080" cy="640080"/>
          </a:xfrm>
          <a:prstGeom prst="rect">
            <a:avLst/>
          </a:prstGeom>
        </p:spPr>
      </p:pic>
      <p:pic>
        <p:nvPicPr>
          <p:cNvPr id="21" name="RaC06">
            <a:hlinkClick r:id="" action="ppaction://media"/>
            <a:extLst>
              <a:ext uri="{FF2B5EF4-FFF2-40B4-BE49-F238E27FC236}">
                <a16:creationId xmlns:a16="http://schemas.microsoft.com/office/drawing/2014/main" id="{07B36257-BA73-4141-B294-820623D63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98286" y="134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13" name="Picture 2" descr="Set of cartoon internal organs with cute smiling faces. Isolated illustration.">
            <a:extLst>
              <a:ext uri="{FF2B5EF4-FFF2-40B4-BE49-F238E27FC236}">
                <a16:creationId xmlns:a16="http://schemas.microsoft.com/office/drawing/2014/main" id="{1BE0880C-286E-4B6E-B77A-76F05BA0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19" b="89623" l="5904" r="89668">
                        <a14:foregroundMark x1="10332" y1="53302" x2="6273" y2="67453"/>
                        <a14:foregroundMark x1="22140" y1="27830" x2="14760" y2="38208"/>
                        <a14:foregroundMark x1="19188" y1="41038" x2="11808" y2="42925"/>
                        <a14:foregroundMark x1="52030" y1="30660" x2="51292" y2="33962"/>
                        <a14:foregroundMark x1="39852" y1="10849" x2="40221" y2="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0379" y="3556489"/>
            <a:ext cx="1191242" cy="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8">
            <a:extLst>
              <a:ext uri="{FF2B5EF4-FFF2-40B4-BE49-F238E27FC236}">
                <a16:creationId xmlns:a16="http://schemas.microsoft.com/office/drawing/2014/main" id="{850DCCD9-B4D8-4340-9FDF-10471CCFD6B4}"/>
              </a:ext>
            </a:extLst>
          </p:cNvPr>
          <p:cNvSpPr/>
          <p:nvPr/>
        </p:nvSpPr>
        <p:spPr>
          <a:xfrm>
            <a:off x="0" y="156754"/>
            <a:ext cx="9391650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exercise is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lungs</a:t>
            </a:r>
            <a:r>
              <a:rPr lang="en-US" altLang="zh-HK" sz="3200" b="1" dirty="0">
                <a:solidFill>
                  <a:schemeClr val="bg1"/>
                </a:solidFill>
              </a:rPr>
              <a:t> and </a:t>
            </a:r>
            <a:r>
              <a:rPr lang="en-US" altLang="zh-HK" sz="3200" b="1" dirty="0">
                <a:solidFill>
                  <a:srgbClr val="FFC000"/>
                </a:solidFill>
              </a:rPr>
              <a:t>heart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D54CE9-DB79-41BD-9285-E99AC0FB9B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10" t="1087" r="2708" b="4104"/>
          <a:stretch/>
        </p:blipFill>
        <p:spPr>
          <a:xfrm>
            <a:off x="7496331" y="1307842"/>
            <a:ext cx="3929940" cy="3896811"/>
          </a:xfrm>
          <a:prstGeom prst="ellipse">
            <a:avLst/>
          </a:prstGeom>
        </p:spPr>
      </p:pic>
      <p:pic>
        <p:nvPicPr>
          <p:cNvPr id="11" name="Picture 2" descr="Set of cartoon internal organs with cute smiling faces. Isolated illustration.">
            <a:extLst>
              <a:ext uri="{FF2B5EF4-FFF2-40B4-BE49-F238E27FC236}">
                <a16:creationId xmlns:a16="http://schemas.microsoft.com/office/drawing/2014/main" id="{F1097C9E-9A53-4A81-8853-A62BEF0B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4" b="89241" l="8876" r="95266">
                        <a14:foregroundMark x1="20118" y1="28481" x2="34911" y2="28481"/>
                        <a14:foregroundMark x1="64497" y1="27215" x2="67456" y2="27215"/>
                        <a14:foregroundMark x1="89349" y1="36076" x2="89349" y2="44304"/>
                        <a14:foregroundMark x1="55621" y1="55063" x2="53254" y2="59494"/>
                        <a14:foregroundMark x1="91124" y1="41772" x2="91124" y2="41772"/>
                        <a14:foregroundMark x1="95266" y1="39241" x2="95266" y2="39241"/>
                        <a14:foregroundMark x1="53254" y1="86709" x2="53254" y2="86709"/>
                        <a14:foregroundMark x1="53254" y1="89241" x2="53254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4830" y="3256247"/>
            <a:ext cx="696606" cy="6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Top Corners Rounded 7">
            <a:hlinkClick r:id="rId11" action="ppaction://hlinksldjump"/>
            <a:extLst>
              <a:ext uri="{FF2B5EF4-FFF2-40B4-BE49-F238E27FC236}">
                <a16:creationId xmlns:a16="http://schemas.microsoft.com/office/drawing/2014/main" id="{020111DF-2D5A-41CF-BDC2-629CAB322140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9" name="Rectangle: Top Corners Rounded 8">
            <a:hlinkClick r:id="rId12" action="ppaction://hlinksldjump"/>
            <a:extLst>
              <a:ext uri="{FF2B5EF4-FFF2-40B4-BE49-F238E27FC236}">
                <a16:creationId xmlns:a16="http://schemas.microsoft.com/office/drawing/2014/main" id="{1CBD4080-A2DE-44D2-B7E4-5B9CCDC7110D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0" name="Rectangle: Top Corners Rounded 9">
            <a:hlinkClick r:id="rId13" action="ppaction://hlinksldjump"/>
            <a:extLst>
              <a:ext uri="{FF2B5EF4-FFF2-40B4-BE49-F238E27FC236}">
                <a16:creationId xmlns:a16="http://schemas.microsoft.com/office/drawing/2014/main" id="{30131EEE-5CF5-40EC-B135-74FE2E814225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16" name="play button">
            <a:extLst>
              <a:ext uri="{FF2B5EF4-FFF2-40B4-BE49-F238E27FC236}">
                <a16:creationId xmlns:a16="http://schemas.microsoft.com/office/drawing/2014/main" id="{7617603A-6F1B-494E-97DC-42CA2E8AE5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505" y="1547892"/>
            <a:ext cx="640080" cy="640080"/>
          </a:xfrm>
          <a:prstGeom prst="rect">
            <a:avLst/>
          </a:prstGeom>
        </p:spPr>
      </p:pic>
      <p:pic>
        <p:nvPicPr>
          <p:cNvPr id="17" name="RaC05">
            <a:hlinkClick r:id="" action="ppaction://media"/>
            <a:extLst>
              <a:ext uri="{FF2B5EF4-FFF2-40B4-BE49-F238E27FC236}">
                <a16:creationId xmlns:a16="http://schemas.microsoft.com/office/drawing/2014/main" id="{76F69504-9584-4581-B1AD-29B67BE8C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59843" y="1883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13" name="Picture 2" descr="Set of cartoon internal organs with cute smiling faces. Isolated illustration.">
            <a:extLst>
              <a:ext uri="{FF2B5EF4-FFF2-40B4-BE49-F238E27FC236}">
                <a16:creationId xmlns:a16="http://schemas.microsoft.com/office/drawing/2014/main" id="{1BE0880C-286E-4B6E-B77A-76F05BA0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19" b="89623" l="5904" r="89668">
                        <a14:foregroundMark x1="10332" y1="53302" x2="6273" y2="67453"/>
                        <a14:foregroundMark x1="22140" y1="27830" x2="14760" y2="38208"/>
                        <a14:foregroundMark x1="19188" y1="41038" x2="11808" y2="42925"/>
                        <a14:foregroundMark x1="52030" y1="30660" x2="51292" y2="33962"/>
                        <a14:foregroundMark x1="39852" y1="10849" x2="40221" y2="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4962" y="3398674"/>
            <a:ext cx="1191242" cy="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8">
            <a:extLst>
              <a:ext uri="{FF2B5EF4-FFF2-40B4-BE49-F238E27FC236}">
                <a16:creationId xmlns:a16="http://schemas.microsoft.com/office/drawing/2014/main" id="{850DCCD9-B4D8-4340-9FDF-10471CCFD6B4}"/>
              </a:ext>
            </a:extLst>
          </p:cNvPr>
          <p:cNvSpPr/>
          <p:nvPr/>
        </p:nvSpPr>
        <p:spPr>
          <a:xfrm>
            <a:off x="0" y="156754"/>
            <a:ext cx="9391650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exercise is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lungs</a:t>
            </a:r>
            <a:r>
              <a:rPr lang="en-US" altLang="zh-HK" sz="3200" b="1" dirty="0">
                <a:solidFill>
                  <a:schemeClr val="bg1"/>
                </a:solidFill>
              </a:rPr>
              <a:t> and </a:t>
            </a:r>
            <a:r>
              <a:rPr lang="en-US" altLang="zh-HK" sz="3200" b="1" dirty="0">
                <a:solidFill>
                  <a:srgbClr val="FFC000"/>
                </a:solidFill>
              </a:rPr>
              <a:t>heart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DEA13-8F20-43A9-A5CA-52484B39E2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11C84C-5243-4EFF-99FA-2383ED21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r="11889"/>
          <a:stretch/>
        </p:blipFill>
        <p:spPr bwMode="auto">
          <a:xfrm>
            <a:off x="71514" y="2828009"/>
            <a:ext cx="2451101" cy="189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E4D3C0A1-A365-433F-9D8B-075FBF17BFE0}"/>
              </a:ext>
            </a:extLst>
          </p:cNvPr>
          <p:cNvSpPr/>
          <p:nvPr/>
        </p:nvSpPr>
        <p:spPr>
          <a:xfrm>
            <a:off x="206312" y="1542142"/>
            <a:ext cx="6937715" cy="4381845"/>
          </a:xfrm>
          <a:prstGeom prst="pie">
            <a:avLst>
              <a:gd name="adj1" fmla="val 0"/>
              <a:gd name="adj2" fmla="val 10838288"/>
            </a:avLst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D54CE9-DB79-41BD-9285-E99AC0FB9B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10" t="1087" r="2708" b="4104"/>
          <a:stretch/>
        </p:blipFill>
        <p:spPr>
          <a:xfrm>
            <a:off x="7496331" y="1307842"/>
            <a:ext cx="3929940" cy="3896811"/>
          </a:xfrm>
          <a:prstGeom prst="ellipse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8A9FD-4119-4FC4-9A96-FD5DF06ED7A2}"/>
              </a:ext>
            </a:extLst>
          </p:cNvPr>
          <p:cNvSpPr/>
          <p:nvPr/>
        </p:nvSpPr>
        <p:spPr>
          <a:xfrm>
            <a:off x="8596299" y="1667571"/>
            <a:ext cx="1716101" cy="5532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hlinkClick r:id="rId8" action="ppaction://hlinksldjump"/>
            <a:extLst>
              <a:ext uri="{FF2B5EF4-FFF2-40B4-BE49-F238E27FC236}">
                <a16:creationId xmlns:a16="http://schemas.microsoft.com/office/drawing/2014/main" id="{3701EE50-3C0C-4E3E-BA46-193CB815490A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20" name="Rectangle: Top Corners Rounded 19">
            <a:hlinkClick r:id="rId9" action="ppaction://hlinksldjump"/>
            <a:extLst>
              <a:ext uri="{FF2B5EF4-FFF2-40B4-BE49-F238E27FC236}">
                <a16:creationId xmlns:a16="http://schemas.microsoft.com/office/drawing/2014/main" id="{6F4E07BA-69FB-4798-93D6-FB6C94D7A196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21" name="Rectangle: Top Corners Rounded 20">
            <a:hlinkClick r:id="rId10" action="ppaction://hlinksldjump"/>
            <a:extLst>
              <a:ext uri="{FF2B5EF4-FFF2-40B4-BE49-F238E27FC236}">
                <a16:creationId xmlns:a16="http://schemas.microsoft.com/office/drawing/2014/main" id="{DA007354-0B86-4A01-91DE-1C82215FFC11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369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38633 0.00764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13" name="Picture 2" descr="Set of cartoon internal organs with cute smiling faces. Isolated illustration.">
            <a:extLst>
              <a:ext uri="{FF2B5EF4-FFF2-40B4-BE49-F238E27FC236}">
                <a16:creationId xmlns:a16="http://schemas.microsoft.com/office/drawing/2014/main" id="{1BE0880C-286E-4B6E-B77A-76F05BA0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19" b="89623" l="5904" r="89668">
                        <a14:foregroundMark x1="10332" y1="53302" x2="6273" y2="67453"/>
                        <a14:foregroundMark x1="22140" y1="27830" x2="14760" y2="38208"/>
                        <a14:foregroundMark x1="19188" y1="41038" x2="11808" y2="42925"/>
                        <a14:foregroundMark x1="52030" y1="30660" x2="51292" y2="33962"/>
                        <a14:foregroundMark x1="39852" y1="10849" x2="40221" y2="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4962" y="3398674"/>
            <a:ext cx="1191242" cy="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8">
            <a:extLst>
              <a:ext uri="{FF2B5EF4-FFF2-40B4-BE49-F238E27FC236}">
                <a16:creationId xmlns:a16="http://schemas.microsoft.com/office/drawing/2014/main" id="{850DCCD9-B4D8-4340-9FDF-10471CCFD6B4}"/>
              </a:ext>
            </a:extLst>
          </p:cNvPr>
          <p:cNvSpPr/>
          <p:nvPr/>
        </p:nvSpPr>
        <p:spPr>
          <a:xfrm>
            <a:off x="0" y="156754"/>
            <a:ext cx="9391650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exercise is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lungs</a:t>
            </a:r>
            <a:r>
              <a:rPr lang="en-US" altLang="zh-HK" sz="3200" b="1" dirty="0">
                <a:solidFill>
                  <a:schemeClr val="bg1"/>
                </a:solidFill>
              </a:rPr>
              <a:t> and </a:t>
            </a:r>
            <a:r>
              <a:rPr lang="en-US" altLang="zh-HK" sz="3200" b="1" dirty="0">
                <a:solidFill>
                  <a:srgbClr val="FFC000"/>
                </a:solidFill>
              </a:rPr>
              <a:t>heart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DEA13-8F20-43A9-A5CA-52484B39E2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D54CE9-DB79-41BD-9285-E99AC0FB9B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0" t="1087" r="2708" b="4104"/>
          <a:stretch/>
        </p:blipFill>
        <p:spPr>
          <a:xfrm>
            <a:off x="7496331" y="1307842"/>
            <a:ext cx="3929940" cy="3896811"/>
          </a:xfrm>
          <a:prstGeom prst="ellipse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8A9FD-4119-4FC4-9A96-FD5DF06ED7A2}"/>
              </a:ext>
            </a:extLst>
          </p:cNvPr>
          <p:cNvSpPr/>
          <p:nvPr/>
        </p:nvSpPr>
        <p:spPr>
          <a:xfrm>
            <a:off x="7937329" y="2178699"/>
            <a:ext cx="1244771" cy="5532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198D0C-942E-498C-8E9A-0E6435FA6201}"/>
              </a:ext>
            </a:extLst>
          </p:cNvPr>
          <p:cNvSpPr/>
          <p:nvPr/>
        </p:nvSpPr>
        <p:spPr>
          <a:xfrm>
            <a:off x="532965" y="4141624"/>
            <a:ext cx="6934200" cy="797408"/>
          </a:xfrm>
          <a:prstGeom prst="ellipse">
            <a:avLst/>
          </a:prstGeom>
          <a:solidFill>
            <a:srgbClr val="94A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390DF68-95B5-491C-90CE-62133EDFC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1221" r="88779">
                        <a14:foregroundMark x1="63166" y1="32538" x2="63166" y2="32538"/>
                        <a14:foregroundMark x1="49838" y1="30962" x2="49838" y2="30962"/>
                        <a14:foregroundMark x1="52464" y1="31245" x2="52464" y2="31245"/>
                        <a14:foregroundMark x1="65751" y1="30719" x2="65751" y2="30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" r="1526"/>
          <a:stretch/>
        </p:blipFill>
        <p:spPr bwMode="auto">
          <a:xfrm>
            <a:off x="532965" y="2242457"/>
            <a:ext cx="227965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Top Corners Rounded 10">
            <a:hlinkClick r:id="rId9" action="ppaction://hlinksldjump"/>
            <a:extLst>
              <a:ext uri="{FF2B5EF4-FFF2-40B4-BE49-F238E27FC236}">
                <a16:creationId xmlns:a16="http://schemas.microsoft.com/office/drawing/2014/main" id="{A88DECF0-34E3-487E-9D49-FAAFD6A7F442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6" name="Rectangle: Top Corners Rounded 15">
            <a:hlinkClick r:id="rId10" action="ppaction://hlinksldjump"/>
            <a:extLst>
              <a:ext uri="{FF2B5EF4-FFF2-40B4-BE49-F238E27FC236}">
                <a16:creationId xmlns:a16="http://schemas.microsoft.com/office/drawing/2014/main" id="{AF36CA09-9A6E-4F5C-9B7B-E10C85F713BD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7" name="Rectangle: Top Corners Rounded 16">
            <a:hlinkClick r:id="rId11" action="ppaction://hlinksldjump"/>
            <a:extLst>
              <a:ext uri="{FF2B5EF4-FFF2-40B4-BE49-F238E27FC236}">
                <a16:creationId xmlns:a16="http://schemas.microsoft.com/office/drawing/2014/main" id="{2C5B7DE6-023C-4EBD-9CC9-A589543DEE41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589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38633 0.0076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13" name="Picture 2" descr="Set of cartoon internal organs with cute smiling faces. Isolated illustration.">
            <a:extLst>
              <a:ext uri="{FF2B5EF4-FFF2-40B4-BE49-F238E27FC236}">
                <a16:creationId xmlns:a16="http://schemas.microsoft.com/office/drawing/2014/main" id="{1BE0880C-286E-4B6E-B77A-76F05BA0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19" b="89623" l="5904" r="89668">
                        <a14:foregroundMark x1="10332" y1="53302" x2="6273" y2="67453"/>
                        <a14:foregroundMark x1="22140" y1="27830" x2="14760" y2="38208"/>
                        <a14:foregroundMark x1="19188" y1="41038" x2="11808" y2="42925"/>
                        <a14:foregroundMark x1="52030" y1="30660" x2="51292" y2="33962"/>
                        <a14:foregroundMark x1="39852" y1="10849" x2="40221" y2="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4962" y="3398674"/>
            <a:ext cx="1191242" cy="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8">
            <a:extLst>
              <a:ext uri="{FF2B5EF4-FFF2-40B4-BE49-F238E27FC236}">
                <a16:creationId xmlns:a16="http://schemas.microsoft.com/office/drawing/2014/main" id="{850DCCD9-B4D8-4340-9FDF-10471CCFD6B4}"/>
              </a:ext>
            </a:extLst>
          </p:cNvPr>
          <p:cNvSpPr/>
          <p:nvPr/>
        </p:nvSpPr>
        <p:spPr>
          <a:xfrm>
            <a:off x="0" y="156754"/>
            <a:ext cx="9391650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exercise is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lungs</a:t>
            </a:r>
            <a:r>
              <a:rPr lang="en-US" altLang="zh-HK" sz="3200" b="1" dirty="0">
                <a:solidFill>
                  <a:schemeClr val="bg1"/>
                </a:solidFill>
              </a:rPr>
              <a:t> and </a:t>
            </a:r>
            <a:r>
              <a:rPr lang="en-US" altLang="zh-HK" sz="3200" b="1" dirty="0">
                <a:solidFill>
                  <a:srgbClr val="FFC000"/>
                </a:solidFill>
              </a:rPr>
              <a:t>heart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DEA13-8F20-43A9-A5CA-52484B39E2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D54CE9-DB79-41BD-9285-E99AC0FB9B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0" t="1087" r="2708" b="4104"/>
          <a:stretch/>
        </p:blipFill>
        <p:spPr>
          <a:xfrm>
            <a:off x="7496331" y="1307842"/>
            <a:ext cx="3929940" cy="3896811"/>
          </a:xfrm>
          <a:prstGeom prst="ellipse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8A9FD-4119-4FC4-9A96-FD5DF06ED7A2}"/>
              </a:ext>
            </a:extLst>
          </p:cNvPr>
          <p:cNvSpPr/>
          <p:nvPr/>
        </p:nvSpPr>
        <p:spPr>
          <a:xfrm>
            <a:off x="9791529" y="2140599"/>
            <a:ext cx="1244771" cy="5532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198D0C-942E-498C-8E9A-0E6435FA6201}"/>
              </a:ext>
            </a:extLst>
          </p:cNvPr>
          <p:cNvSpPr/>
          <p:nvPr/>
        </p:nvSpPr>
        <p:spPr>
          <a:xfrm>
            <a:off x="532965" y="4141624"/>
            <a:ext cx="6934200" cy="7974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8F809C0-D951-4BCF-8D0B-B570F2EC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12" y1="46952" x2="57512" y2="46952"/>
                        <a14:foregroundMark x1="66438" y1="34154" x2="66438" y2="34154"/>
                        <a14:foregroundMark x1="57876" y1="35446" x2="57876" y2="35446"/>
                        <a14:foregroundMark x1="58764" y1="35608" x2="58764" y2="35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5678" y="1749425"/>
            <a:ext cx="3359150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Top Corners Rounded 10">
            <a:hlinkClick r:id="rId9" action="ppaction://hlinksldjump"/>
            <a:extLst>
              <a:ext uri="{FF2B5EF4-FFF2-40B4-BE49-F238E27FC236}">
                <a16:creationId xmlns:a16="http://schemas.microsoft.com/office/drawing/2014/main" id="{38B936AB-0D64-480A-8371-AC22F00113B6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6" name="Rectangle: Top Corners Rounded 15">
            <a:hlinkClick r:id="rId10" action="ppaction://hlinksldjump"/>
            <a:extLst>
              <a:ext uri="{FF2B5EF4-FFF2-40B4-BE49-F238E27FC236}">
                <a16:creationId xmlns:a16="http://schemas.microsoft.com/office/drawing/2014/main" id="{25FC34DD-A316-4328-A872-849983F21789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7" name="Rectangle: Top Corners Rounded 16">
            <a:hlinkClick r:id="rId11" action="ppaction://hlinksldjump"/>
            <a:extLst>
              <a:ext uri="{FF2B5EF4-FFF2-40B4-BE49-F238E27FC236}">
                <a16:creationId xmlns:a16="http://schemas.microsoft.com/office/drawing/2014/main" id="{BDB928F4-8C15-4698-8BC2-8B797B8DD8C6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140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38633 0.0076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64F7D-726A-4A0E-AE5F-9D0F9F509D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63"/>
          <a:stretch/>
        </p:blipFill>
        <p:spPr>
          <a:xfrm>
            <a:off x="5677084" y="5548976"/>
            <a:ext cx="205488" cy="51935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4EDA8-1F03-470E-AFDC-6E57AD39EDA2}"/>
              </a:ext>
            </a:extLst>
          </p:cNvPr>
          <p:cNvSpPr/>
          <p:nvPr/>
        </p:nvSpPr>
        <p:spPr>
          <a:xfrm flipV="1">
            <a:off x="4001477" y="4255624"/>
            <a:ext cx="1807926" cy="1553030"/>
          </a:xfrm>
          <a:custGeom>
            <a:avLst/>
            <a:gdLst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93486 w 827314"/>
              <a:gd name="connsiteY2" fmla="*/ 0 h 2002972"/>
              <a:gd name="connsiteX3" fmla="*/ 827314 w 827314"/>
              <a:gd name="connsiteY3" fmla="*/ 14515 h 2002972"/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49943 w 827314"/>
              <a:gd name="connsiteY2" fmla="*/ 0 h 2002972"/>
              <a:gd name="connsiteX3" fmla="*/ 827314 w 827314"/>
              <a:gd name="connsiteY3" fmla="*/ 14515 h 2002972"/>
              <a:gd name="connsiteX0" fmla="*/ 0 w 827314"/>
              <a:gd name="connsiteY0" fmla="*/ 2002972 h 2002972"/>
              <a:gd name="connsiteX1" fmla="*/ 420914 w 827314"/>
              <a:gd name="connsiteY1" fmla="*/ 1988457 h 2002972"/>
              <a:gd name="connsiteX2" fmla="*/ 406400 w 827314"/>
              <a:gd name="connsiteY2" fmla="*/ 0 h 2002972"/>
              <a:gd name="connsiteX3" fmla="*/ 827314 w 827314"/>
              <a:gd name="connsiteY3" fmla="*/ 14515 h 2002972"/>
              <a:gd name="connsiteX0" fmla="*/ 0 w 798286"/>
              <a:gd name="connsiteY0" fmla="*/ 2017486 h 2017486"/>
              <a:gd name="connsiteX1" fmla="*/ 420914 w 798286"/>
              <a:gd name="connsiteY1" fmla="*/ 2002971 h 2017486"/>
              <a:gd name="connsiteX2" fmla="*/ 406400 w 798286"/>
              <a:gd name="connsiteY2" fmla="*/ 14514 h 2017486"/>
              <a:gd name="connsiteX3" fmla="*/ 798286 w 798286"/>
              <a:gd name="connsiteY3" fmla="*/ 0 h 2017486"/>
              <a:gd name="connsiteX0" fmla="*/ 0 w 798286"/>
              <a:gd name="connsiteY0" fmla="*/ 2002972 h 2002972"/>
              <a:gd name="connsiteX1" fmla="*/ 420914 w 798286"/>
              <a:gd name="connsiteY1" fmla="*/ 1988457 h 2002972"/>
              <a:gd name="connsiteX2" fmla="*/ 406400 w 798286"/>
              <a:gd name="connsiteY2" fmla="*/ 0 h 2002972"/>
              <a:gd name="connsiteX3" fmla="*/ 798286 w 798286"/>
              <a:gd name="connsiteY3" fmla="*/ 4536 h 2002972"/>
              <a:gd name="connsiteX0" fmla="*/ 0 w 798286"/>
              <a:gd name="connsiteY0" fmla="*/ 2011136 h 2011136"/>
              <a:gd name="connsiteX1" fmla="*/ 420914 w 798286"/>
              <a:gd name="connsiteY1" fmla="*/ 1996621 h 2011136"/>
              <a:gd name="connsiteX2" fmla="*/ 406400 w 798286"/>
              <a:gd name="connsiteY2" fmla="*/ 8164 h 2011136"/>
              <a:gd name="connsiteX3" fmla="*/ 798286 w 798286"/>
              <a:gd name="connsiteY3" fmla="*/ 0 h 2011136"/>
              <a:gd name="connsiteX0" fmla="*/ 0 w 798286"/>
              <a:gd name="connsiteY0" fmla="*/ 1992086 h 1996621"/>
              <a:gd name="connsiteX1" fmla="*/ 420914 w 798286"/>
              <a:gd name="connsiteY1" fmla="*/ 1996621 h 1996621"/>
              <a:gd name="connsiteX2" fmla="*/ 406400 w 798286"/>
              <a:gd name="connsiteY2" fmla="*/ 8164 h 1996621"/>
              <a:gd name="connsiteX3" fmla="*/ 798286 w 798286"/>
              <a:gd name="connsiteY3" fmla="*/ 0 h 199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286" h="1996621">
                <a:moveTo>
                  <a:pt x="0" y="1992086"/>
                </a:moveTo>
                <a:lnTo>
                  <a:pt x="420914" y="1996621"/>
                </a:lnTo>
                <a:lnTo>
                  <a:pt x="406400" y="8164"/>
                </a:lnTo>
                <a:lnTo>
                  <a:pt x="798286" y="0"/>
                </a:lnTo>
              </a:path>
            </a:pathLst>
          </a:custGeom>
          <a:noFill/>
          <a:ln w="76200" cap="rnd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356319-34B4-4927-87A9-531D25068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82" y="2184824"/>
            <a:ext cx="3829584" cy="22958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Top Corners Rounded 6">
            <a:hlinkClick r:id="rId8" action="ppaction://hlinksldjump"/>
            <a:extLst>
              <a:ext uri="{FF2B5EF4-FFF2-40B4-BE49-F238E27FC236}">
                <a16:creationId xmlns:a16="http://schemas.microsoft.com/office/drawing/2014/main" id="{BDC6E5CC-AC94-48A1-BD1D-FFA067FD0B50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9" name="Rectangle: Top Corners Rounded 8">
            <a:hlinkClick r:id="rId9" action="ppaction://hlinksldjump"/>
            <a:extLst>
              <a:ext uri="{FF2B5EF4-FFF2-40B4-BE49-F238E27FC236}">
                <a16:creationId xmlns:a16="http://schemas.microsoft.com/office/drawing/2014/main" id="{77713785-077B-4305-B272-2A0A09B5F666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0" name="Rectangle: Top Corners Rounded 9">
            <a:hlinkClick r:id="rId10" action="ppaction://hlinksldjump"/>
            <a:extLst>
              <a:ext uri="{FF2B5EF4-FFF2-40B4-BE49-F238E27FC236}">
                <a16:creationId xmlns:a16="http://schemas.microsoft.com/office/drawing/2014/main" id="{97EB2001-5EF3-45A1-BE70-C02E780ED668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11" name="play button">
            <a:extLst>
              <a:ext uri="{FF2B5EF4-FFF2-40B4-BE49-F238E27FC236}">
                <a16:creationId xmlns:a16="http://schemas.microsoft.com/office/drawing/2014/main" id="{1F0810F3-C17D-4EF2-83AF-EC6334BAD4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166" y="2006600"/>
            <a:ext cx="640080" cy="640080"/>
          </a:xfrm>
          <a:prstGeom prst="rect">
            <a:avLst/>
          </a:prstGeom>
        </p:spPr>
      </p:pic>
      <p:pic>
        <p:nvPicPr>
          <p:cNvPr id="16" name="RaC07">
            <a:hlinkClick r:id="" action="ppaction://media"/>
            <a:extLst>
              <a:ext uri="{FF2B5EF4-FFF2-40B4-BE49-F238E27FC236}">
                <a16:creationId xmlns:a16="http://schemas.microsoft.com/office/drawing/2014/main" id="{AA1C3ECE-0FCB-4CAD-81EA-E346D44D0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88572" y="497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4904D3F-7C21-40DA-B86F-DF58EFD88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4E11F1BF-52BF-4326-82AB-FC5816A5E392}"/>
              </a:ext>
            </a:extLst>
          </p:cNvPr>
          <p:cNvSpPr/>
          <p:nvPr/>
        </p:nvSpPr>
        <p:spPr>
          <a:xfrm>
            <a:off x="3395662" y="1209675"/>
            <a:ext cx="5400675" cy="969963"/>
          </a:xfrm>
          <a:custGeom>
            <a:avLst/>
            <a:gdLst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600" h="1296144">
                <a:moveTo>
                  <a:pt x="0" y="216028"/>
                </a:moveTo>
                <a:cubicBezTo>
                  <a:pt x="0" y="96719"/>
                  <a:pt x="96719" y="0"/>
                  <a:pt x="216028" y="0"/>
                </a:cubicBezTo>
                <a:lnTo>
                  <a:pt x="5184572" y="0"/>
                </a:lnTo>
                <a:cubicBezTo>
                  <a:pt x="5303881" y="0"/>
                  <a:pt x="5400600" y="96719"/>
                  <a:pt x="5400600" y="216028"/>
                </a:cubicBezTo>
                <a:lnTo>
                  <a:pt x="5400600" y="1080116"/>
                </a:lnTo>
                <a:cubicBezTo>
                  <a:pt x="5400600" y="1199425"/>
                  <a:pt x="5303881" y="1296144"/>
                  <a:pt x="5184572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lose/>
              </a:path>
            </a:pathLst>
          </a:cu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Pre-reading</a:t>
            </a:r>
          </a:p>
        </p:txBody>
      </p:sp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ED797828-8227-4405-BD56-5AE8CF6E1F7F}"/>
              </a:ext>
            </a:extLst>
          </p:cNvPr>
          <p:cNvSpPr/>
          <p:nvPr/>
        </p:nvSpPr>
        <p:spPr>
          <a:xfrm>
            <a:off x="2401887" y="2179638"/>
            <a:ext cx="7396162" cy="2943225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read an article about science today!</a:t>
            </a:r>
          </a:p>
        </p:txBody>
      </p:sp>
    </p:spTree>
    <p:extLst>
      <p:ext uri="{BB962C8B-B14F-4D97-AF65-F5344CB8AC3E}">
        <p14:creationId xmlns:p14="http://schemas.microsoft.com/office/powerpoint/2010/main" val="155668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64F7D-726A-4A0E-AE5F-9D0F9F509D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63"/>
          <a:stretch/>
        </p:blipFill>
        <p:spPr>
          <a:xfrm>
            <a:off x="5677084" y="5548976"/>
            <a:ext cx="205488" cy="519356"/>
          </a:xfrm>
          <a:prstGeom prst="rect">
            <a:avLst/>
          </a:prstGeom>
        </p:spPr>
      </p:pic>
      <p:sp>
        <p:nvSpPr>
          <p:cNvPr id="7" name="矩形 18">
            <a:extLst>
              <a:ext uri="{FF2B5EF4-FFF2-40B4-BE49-F238E27FC236}">
                <a16:creationId xmlns:a16="http://schemas.microsoft.com/office/drawing/2014/main" id="{FA9EB2C3-83ED-49B2-B4F6-594CB69F1D58}"/>
              </a:ext>
            </a:extLst>
          </p:cNvPr>
          <p:cNvSpPr/>
          <p:nvPr/>
        </p:nvSpPr>
        <p:spPr>
          <a:xfrm>
            <a:off x="0" y="156754"/>
            <a:ext cx="7905750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exercise is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bones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4C9E6-51A0-4DA7-B196-E051577A9F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53" t="1888" r="2636" b="1143"/>
          <a:stretch/>
        </p:blipFill>
        <p:spPr>
          <a:xfrm>
            <a:off x="1163080" y="1892099"/>
            <a:ext cx="3208021" cy="321295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Top Corners Rounded 10">
            <a:hlinkClick r:id="rId8" action="ppaction://hlinksldjump"/>
            <a:extLst>
              <a:ext uri="{FF2B5EF4-FFF2-40B4-BE49-F238E27FC236}">
                <a16:creationId xmlns:a16="http://schemas.microsoft.com/office/drawing/2014/main" id="{C37C126C-0E83-48E2-9185-97FEC664D5FB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5" name="Rectangle: Top Corners Rounded 14">
            <a:hlinkClick r:id="rId9" action="ppaction://hlinksldjump"/>
            <a:extLst>
              <a:ext uri="{FF2B5EF4-FFF2-40B4-BE49-F238E27FC236}">
                <a16:creationId xmlns:a16="http://schemas.microsoft.com/office/drawing/2014/main" id="{0A70EEA4-E30F-4165-A2D0-89B86A0BC24C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8" name="Rectangle: Top Corners Rounded 17">
            <a:hlinkClick r:id="rId10" action="ppaction://hlinksldjump"/>
            <a:extLst>
              <a:ext uri="{FF2B5EF4-FFF2-40B4-BE49-F238E27FC236}">
                <a16:creationId xmlns:a16="http://schemas.microsoft.com/office/drawing/2014/main" id="{E172B79B-AE43-4264-80F4-685FD29ABB02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19" name="play button">
            <a:extLst>
              <a:ext uri="{FF2B5EF4-FFF2-40B4-BE49-F238E27FC236}">
                <a16:creationId xmlns:a16="http://schemas.microsoft.com/office/drawing/2014/main" id="{3C506CB1-ABFB-4037-B12A-909F8E0AA0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166" y="1701800"/>
            <a:ext cx="640080" cy="640080"/>
          </a:xfrm>
          <a:prstGeom prst="rect">
            <a:avLst/>
          </a:prstGeom>
        </p:spPr>
      </p:pic>
      <p:pic>
        <p:nvPicPr>
          <p:cNvPr id="13" name="RaC08">
            <a:hlinkClick r:id="" action="ppaction://media"/>
            <a:extLst>
              <a:ext uri="{FF2B5EF4-FFF2-40B4-BE49-F238E27FC236}">
                <a16:creationId xmlns:a16="http://schemas.microsoft.com/office/drawing/2014/main" id="{EAA8D008-7443-4F3F-BD64-C417B84F7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78313" y="1282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64F7D-726A-4A0E-AE5F-9D0F9F509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63"/>
          <a:stretch/>
        </p:blipFill>
        <p:spPr>
          <a:xfrm>
            <a:off x="5677084" y="5548976"/>
            <a:ext cx="205488" cy="519356"/>
          </a:xfrm>
          <a:prstGeom prst="rect">
            <a:avLst/>
          </a:prstGeom>
        </p:spPr>
      </p:pic>
      <p:sp>
        <p:nvSpPr>
          <p:cNvPr id="7" name="矩形 18">
            <a:extLst>
              <a:ext uri="{FF2B5EF4-FFF2-40B4-BE49-F238E27FC236}">
                <a16:creationId xmlns:a16="http://schemas.microsoft.com/office/drawing/2014/main" id="{FA9EB2C3-83ED-49B2-B4F6-594CB69F1D58}"/>
              </a:ext>
            </a:extLst>
          </p:cNvPr>
          <p:cNvSpPr/>
          <p:nvPr/>
        </p:nvSpPr>
        <p:spPr>
          <a:xfrm>
            <a:off x="0" y="156754"/>
            <a:ext cx="7905750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exercise is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bones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F28EC9-7173-4CCA-84CB-944367B8C1E1}"/>
              </a:ext>
            </a:extLst>
          </p:cNvPr>
          <p:cNvSpPr/>
          <p:nvPr/>
        </p:nvSpPr>
        <p:spPr>
          <a:xfrm>
            <a:off x="0" y="0"/>
            <a:ext cx="12221166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4C9E6-51A0-4DA7-B196-E051577A9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3" t="1888" r="2636" b="1143"/>
          <a:stretch/>
        </p:blipFill>
        <p:spPr>
          <a:xfrm>
            <a:off x="1163080" y="1892099"/>
            <a:ext cx="3208021" cy="321295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4CA351-D08A-4EAB-B36C-7BA9ED7B5E00}"/>
              </a:ext>
            </a:extLst>
          </p:cNvPr>
          <p:cNvSpPr/>
          <p:nvPr/>
        </p:nvSpPr>
        <p:spPr>
          <a:xfrm>
            <a:off x="1522319" y="2191399"/>
            <a:ext cx="1244771" cy="5532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7BDAFF1-E218-412A-A5C6-2E1E0B04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0134" y="1507456"/>
            <a:ext cx="5291231" cy="52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65ED68B-9D2C-4D5B-A838-6213DC3D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r="502"/>
          <a:stretch/>
        </p:blipFill>
        <p:spPr bwMode="auto">
          <a:xfrm>
            <a:off x="8557255" y="2069432"/>
            <a:ext cx="1745667" cy="26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Top Corners Rounded 10">
            <a:hlinkClick r:id="rId8" action="ppaction://hlinksldjump"/>
            <a:extLst>
              <a:ext uri="{FF2B5EF4-FFF2-40B4-BE49-F238E27FC236}">
                <a16:creationId xmlns:a16="http://schemas.microsoft.com/office/drawing/2014/main" id="{C37C126C-0E83-48E2-9185-97FEC664D5FB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5" name="Rectangle: Top Corners Rounded 14">
            <a:hlinkClick r:id="rId9" action="ppaction://hlinksldjump"/>
            <a:extLst>
              <a:ext uri="{FF2B5EF4-FFF2-40B4-BE49-F238E27FC236}">
                <a16:creationId xmlns:a16="http://schemas.microsoft.com/office/drawing/2014/main" id="{0A70EEA4-E30F-4165-A2D0-89B86A0BC24C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8" name="Rectangle: Top Corners Rounded 17">
            <a:hlinkClick r:id="rId10" action="ppaction://hlinksldjump"/>
            <a:extLst>
              <a:ext uri="{FF2B5EF4-FFF2-40B4-BE49-F238E27FC236}">
                <a16:creationId xmlns:a16="http://schemas.microsoft.com/office/drawing/2014/main" id="{E172B79B-AE43-4264-80F4-685FD29ABB02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392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0586 -0.1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64F7D-726A-4A0E-AE5F-9D0F9F509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63"/>
          <a:stretch/>
        </p:blipFill>
        <p:spPr>
          <a:xfrm>
            <a:off x="5677084" y="5548976"/>
            <a:ext cx="205488" cy="519356"/>
          </a:xfrm>
          <a:prstGeom prst="rect">
            <a:avLst/>
          </a:prstGeom>
        </p:spPr>
      </p:pic>
      <p:sp>
        <p:nvSpPr>
          <p:cNvPr id="7" name="矩形 18">
            <a:extLst>
              <a:ext uri="{FF2B5EF4-FFF2-40B4-BE49-F238E27FC236}">
                <a16:creationId xmlns:a16="http://schemas.microsoft.com/office/drawing/2014/main" id="{FA9EB2C3-83ED-49B2-B4F6-594CB69F1D58}"/>
              </a:ext>
            </a:extLst>
          </p:cNvPr>
          <p:cNvSpPr/>
          <p:nvPr/>
        </p:nvSpPr>
        <p:spPr>
          <a:xfrm>
            <a:off x="0" y="156754"/>
            <a:ext cx="7905750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exercise is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bones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F28EC9-7173-4CCA-84CB-944367B8C1E1}"/>
              </a:ext>
            </a:extLst>
          </p:cNvPr>
          <p:cNvSpPr/>
          <p:nvPr/>
        </p:nvSpPr>
        <p:spPr>
          <a:xfrm>
            <a:off x="0" y="0"/>
            <a:ext cx="12221166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4C9E6-51A0-4DA7-B196-E051577A9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3" t="1888" r="2636" b="1143"/>
          <a:stretch/>
        </p:blipFill>
        <p:spPr>
          <a:xfrm>
            <a:off x="1163080" y="1892099"/>
            <a:ext cx="3208021" cy="321295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4CA351-D08A-4EAB-B36C-7BA9ED7B5E00}"/>
              </a:ext>
            </a:extLst>
          </p:cNvPr>
          <p:cNvSpPr/>
          <p:nvPr/>
        </p:nvSpPr>
        <p:spPr>
          <a:xfrm>
            <a:off x="2767090" y="2191399"/>
            <a:ext cx="1244771" cy="5532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79BB93-8DA1-4B81-A228-98413E202A4C}"/>
              </a:ext>
            </a:extLst>
          </p:cNvPr>
          <p:cNvSpPr/>
          <p:nvPr/>
        </p:nvSpPr>
        <p:spPr>
          <a:xfrm>
            <a:off x="6488004" y="5666985"/>
            <a:ext cx="2486006" cy="4013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4076EC94-3688-46D4-A7B0-5BB81A9A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2256"/>
          <a:stretch/>
        </p:blipFill>
        <p:spPr bwMode="auto">
          <a:xfrm>
            <a:off x="6309431" y="1640264"/>
            <a:ext cx="3353044" cy="46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Top Corners Rounded 10">
            <a:hlinkClick r:id="rId7" action="ppaction://hlinksldjump"/>
            <a:extLst>
              <a:ext uri="{FF2B5EF4-FFF2-40B4-BE49-F238E27FC236}">
                <a16:creationId xmlns:a16="http://schemas.microsoft.com/office/drawing/2014/main" id="{8ADD8E4E-C85C-4F25-8966-5E397978AB54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5" name="Rectangle: Top Corners Rounded 14">
            <a:hlinkClick r:id="rId8" action="ppaction://hlinksldjump"/>
            <a:extLst>
              <a:ext uri="{FF2B5EF4-FFF2-40B4-BE49-F238E27FC236}">
                <a16:creationId xmlns:a16="http://schemas.microsoft.com/office/drawing/2014/main" id="{601C89A5-F026-4E49-8859-8DFCE052ECE5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7" name="Rectangle: Top Corners Rounded 16">
            <a:hlinkClick r:id="rId9" action="ppaction://hlinksldjump"/>
            <a:extLst>
              <a:ext uri="{FF2B5EF4-FFF2-40B4-BE49-F238E27FC236}">
                <a16:creationId xmlns:a16="http://schemas.microsoft.com/office/drawing/2014/main" id="{86546D66-D657-44CF-B39C-C6AD3C938249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687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886B9B-0A04-4B98-A19B-B23346B1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609"/>
          <a:stretch/>
        </p:blipFill>
        <p:spPr>
          <a:xfrm>
            <a:off x="0" y="0"/>
            <a:ext cx="122211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A36F-1B78-4969-8E71-CAC4BEDD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36572" y="1448145"/>
            <a:ext cx="2478290" cy="540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64F7D-726A-4A0E-AE5F-9D0F9F509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63"/>
          <a:stretch/>
        </p:blipFill>
        <p:spPr>
          <a:xfrm>
            <a:off x="5677084" y="5548976"/>
            <a:ext cx="205488" cy="519356"/>
          </a:xfrm>
          <a:prstGeom prst="rect">
            <a:avLst/>
          </a:prstGeom>
        </p:spPr>
      </p:pic>
      <p:sp>
        <p:nvSpPr>
          <p:cNvPr id="7" name="矩形 18">
            <a:extLst>
              <a:ext uri="{FF2B5EF4-FFF2-40B4-BE49-F238E27FC236}">
                <a16:creationId xmlns:a16="http://schemas.microsoft.com/office/drawing/2014/main" id="{FA9EB2C3-83ED-49B2-B4F6-594CB69F1D58}"/>
              </a:ext>
            </a:extLst>
          </p:cNvPr>
          <p:cNvSpPr/>
          <p:nvPr/>
        </p:nvSpPr>
        <p:spPr>
          <a:xfrm>
            <a:off x="0" y="156754"/>
            <a:ext cx="7905750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exercise is good for our </a:t>
            </a:r>
            <a:r>
              <a:rPr lang="en-US" altLang="zh-HK" sz="3200" b="1" dirty="0">
                <a:solidFill>
                  <a:srgbClr val="FFC000"/>
                </a:solidFill>
              </a:rPr>
              <a:t>bones</a:t>
            </a:r>
            <a:r>
              <a:rPr lang="en-US" altLang="zh-HK" sz="3200" b="1" dirty="0">
                <a:solidFill>
                  <a:schemeClr val="bg1"/>
                </a:solidFill>
              </a:rPr>
              <a:t>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F28EC9-7173-4CCA-84CB-944367B8C1E1}"/>
              </a:ext>
            </a:extLst>
          </p:cNvPr>
          <p:cNvSpPr/>
          <p:nvPr/>
        </p:nvSpPr>
        <p:spPr>
          <a:xfrm>
            <a:off x="0" y="0"/>
            <a:ext cx="12221166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4C9E6-51A0-4DA7-B196-E051577A9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3" t="1888" r="2636" b="1143"/>
          <a:stretch/>
        </p:blipFill>
        <p:spPr>
          <a:xfrm>
            <a:off x="1163080" y="1892099"/>
            <a:ext cx="3208021" cy="321295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4CA351-D08A-4EAB-B36C-7BA9ED7B5E00}"/>
              </a:ext>
            </a:extLst>
          </p:cNvPr>
          <p:cNvSpPr/>
          <p:nvPr/>
        </p:nvSpPr>
        <p:spPr>
          <a:xfrm>
            <a:off x="2202821" y="2597799"/>
            <a:ext cx="1244771" cy="5532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hlinkClick r:id="rId6" action="ppaction://hlinksldjump"/>
            <a:extLst>
              <a:ext uri="{FF2B5EF4-FFF2-40B4-BE49-F238E27FC236}">
                <a16:creationId xmlns:a16="http://schemas.microsoft.com/office/drawing/2014/main" id="{8ADD8E4E-C85C-4F25-8966-5E397978AB54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5" name="Rectangle: Top Corners Rounded 14">
            <a:hlinkClick r:id="rId7" action="ppaction://hlinksldjump"/>
            <a:extLst>
              <a:ext uri="{FF2B5EF4-FFF2-40B4-BE49-F238E27FC236}">
                <a16:creationId xmlns:a16="http://schemas.microsoft.com/office/drawing/2014/main" id="{601C89A5-F026-4E49-8859-8DFCE052ECE5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7" name="Rectangle: Top Corners Rounded 16">
            <a:hlinkClick r:id="rId8" action="ppaction://hlinksldjump"/>
            <a:extLst>
              <a:ext uri="{FF2B5EF4-FFF2-40B4-BE49-F238E27FC236}">
                <a16:creationId xmlns:a16="http://schemas.microsoft.com/office/drawing/2014/main" id="{86546D66-D657-44CF-B39C-C6AD3C938249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50E0F1-D506-4FE4-9B80-4AF2F8592AAB}"/>
              </a:ext>
            </a:extLst>
          </p:cNvPr>
          <p:cNvSpPr/>
          <p:nvPr/>
        </p:nvSpPr>
        <p:spPr>
          <a:xfrm>
            <a:off x="4636572" y="4846456"/>
            <a:ext cx="6934200" cy="797408"/>
          </a:xfrm>
          <a:prstGeom prst="ellipse">
            <a:avLst/>
          </a:prstGeom>
          <a:solidFill>
            <a:srgbClr val="94A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E9FE089-2B1C-4F23-8EAD-03DCD212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1205" r="88795">
                        <a14:foregroundMark x1="62788" y1="31205" x2="62788" y2="31205"/>
                        <a14:foregroundMark x1="50747" y1="30234" x2="50747" y2="30234"/>
                        <a14:foregroundMark x1="64727" y1="31609" x2="64727" y2="31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6" r="1506"/>
          <a:stretch/>
        </p:blipFill>
        <p:spPr bwMode="auto">
          <a:xfrm flipH="1">
            <a:off x="9007673" y="2405908"/>
            <a:ext cx="3069957" cy="31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4207 -1.48148E-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021F521-836C-46A9-AB78-A2AC6BCAF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5AFE7-0EF7-4527-B8E1-99E4FC201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379994"/>
            <a:ext cx="5646737" cy="4460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02B04-5098-4246-AE29-38EA7C69A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95" y="626511"/>
            <a:ext cx="8583223" cy="838317"/>
          </a:xfrm>
          <a:prstGeom prst="rect">
            <a:avLst/>
          </a:prstGeom>
        </p:spPr>
      </p:pic>
      <p:sp>
        <p:nvSpPr>
          <p:cNvPr id="7" name="Rectangle: Top Corners Rounded 6">
            <a:hlinkClick r:id="rId7" action="ppaction://hlinksldjump"/>
            <a:extLst>
              <a:ext uri="{FF2B5EF4-FFF2-40B4-BE49-F238E27FC236}">
                <a16:creationId xmlns:a16="http://schemas.microsoft.com/office/drawing/2014/main" id="{8ADA833F-BD42-4A8C-8CD4-8DA6B701432A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9" name="Rectangle: Top Corners Rounded 8">
            <a:hlinkClick r:id="rId8" action="ppaction://hlinksldjump"/>
            <a:extLst>
              <a:ext uri="{FF2B5EF4-FFF2-40B4-BE49-F238E27FC236}">
                <a16:creationId xmlns:a16="http://schemas.microsoft.com/office/drawing/2014/main" id="{AF872F86-881D-40FD-ABD8-E1FFB6CBF793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0" name="Rectangle: Top Corners Rounded 9">
            <a:hlinkClick r:id="rId9" action="ppaction://hlinksldjump"/>
            <a:extLst>
              <a:ext uri="{FF2B5EF4-FFF2-40B4-BE49-F238E27FC236}">
                <a16:creationId xmlns:a16="http://schemas.microsoft.com/office/drawing/2014/main" id="{3B0C6CB5-1365-4EE1-BAE3-019D823D2DFD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12" name="play button">
            <a:extLst>
              <a:ext uri="{FF2B5EF4-FFF2-40B4-BE49-F238E27FC236}">
                <a16:creationId xmlns:a16="http://schemas.microsoft.com/office/drawing/2014/main" id="{8BD0ECEF-4BC8-4384-B986-74F9040001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95" y="78881"/>
            <a:ext cx="640080" cy="640080"/>
          </a:xfrm>
          <a:prstGeom prst="rect">
            <a:avLst/>
          </a:prstGeom>
        </p:spPr>
      </p:pic>
      <p:pic>
        <p:nvPicPr>
          <p:cNvPr id="13" name="RaC09">
            <a:hlinkClick r:id="" action="ppaction://media"/>
            <a:extLst>
              <a:ext uri="{FF2B5EF4-FFF2-40B4-BE49-F238E27FC236}">
                <a16:creationId xmlns:a16="http://schemas.microsoft.com/office/drawing/2014/main" id="{8427F148-DF6D-4860-AD4B-FFA6499D9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49197" y="855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03DCDE-2469-45A7-9531-2F6BD710E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53" y="634610"/>
            <a:ext cx="7495781" cy="1439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66B9600-C712-47DE-9423-6DD28F12B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r="9650"/>
          <a:stretch/>
        </p:blipFill>
        <p:spPr bwMode="auto">
          <a:xfrm>
            <a:off x="2489030" y="1935969"/>
            <a:ext cx="3017636" cy="51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y button">
            <a:extLst>
              <a:ext uri="{FF2B5EF4-FFF2-40B4-BE49-F238E27FC236}">
                <a16:creationId xmlns:a16="http://schemas.microsoft.com/office/drawing/2014/main" id="{A888E701-9456-404A-9C60-2651B33F9F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73" y="314569"/>
            <a:ext cx="640080" cy="640080"/>
          </a:xfrm>
          <a:prstGeom prst="rect">
            <a:avLst/>
          </a:prstGeom>
        </p:spPr>
      </p:pic>
      <p:pic>
        <p:nvPicPr>
          <p:cNvPr id="10" name="RaC10">
            <a:hlinkClick r:id="" action="ppaction://media"/>
            <a:extLst>
              <a:ext uri="{FF2B5EF4-FFF2-40B4-BE49-F238E27FC236}">
                <a16:creationId xmlns:a16="http://schemas.microsoft.com/office/drawing/2014/main" id="{EFBA6469-4B22-4956-ABF5-4366E09E83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52397" y="1464828"/>
            <a:ext cx="609600" cy="60960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223A7C7-4839-4706-827C-DC345300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" b="989"/>
          <a:stretch/>
        </p:blipFill>
        <p:spPr bwMode="auto">
          <a:xfrm>
            <a:off x="4236007" y="2074428"/>
            <a:ext cx="3645949" cy="49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34914A3-B5E5-470D-BF78-020EF8FB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 b="7724"/>
          <a:stretch/>
        </p:blipFill>
        <p:spPr bwMode="auto">
          <a:xfrm>
            <a:off x="6851928" y="2369511"/>
            <a:ext cx="3832114" cy="44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CC0ED3E1-DE60-4E1C-9C9D-1060865B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r="7826"/>
          <a:stretch/>
        </p:blipFill>
        <p:spPr bwMode="auto">
          <a:xfrm>
            <a:off x="9366396" y="1813342"/>
            <a:ext cx="3077024" cy="50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B6E396CB-6E4D-46F0-9ED6-9A09B75B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/>
        </p:blipFill>
        <p:spPr bwMode="auto">
          <a:xfrm>
            <a:off x="-204535" y="1935969"/>
            <a:ext cx="3599212" cy="51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039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0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2E495-4EF5-467B-9701-F19C92AAF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89" y="913557"/>
            <a:ext cx="6648426" cy="17729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0996DE-E9A5-42DE-9DE4-2A5633EF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9" b="16659"/>
          <a:stretch/>
        </p:blipFill>
        <p:spPr bwMode="auto">
          <a:xfrm>
            <a:off x="3301156" y="3147091"/>
            <a:ext cx="3232659" cy="29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y button">
            <a:extLst>
              <a:ext uri="{FF2B5EF4-FFF2-40B4-BE49-F238E27FC236}">
                <a16:creationId xmlns:a16="http://schemas.microsoft.com/office/drawing/2014/main" id="{590EB934-3743-4259-B423-ED2606D0D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10" y="472581"/>
            <a:ext cx="640080" cy="640080"/>
          </a:xfrm>
          <a:prstGeom prst="rect">
            <a:avLst/>
          </a:prstGeom>
        </p:spPr>
      </p:pic>
      <p:pic>
        <p:nvPicPr>
          <p:cNvPr id="8" name="RaC11">
            <a:hlinkClick r:id="" action="ppaction://media"/>
            <a:extLst>
              <a:ext uri="{FF2B5EF4-FFF2-40B4-BE49-F238E27FC236}">
                <a16:creationId xmlns:a16="http://schemas.microsoft.com/office/drawing/2014/main" id="{1E279DB6-108C-49E3-8F13-CBE6C635A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7943" y="604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7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F21DC-47EB-4895-9357-1B481A0A4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534" r="24585" b="5609"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2D44B4B-8795-4183-9057-DBD480205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5998" y="0"/>
            <a:ext cx="6096001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C4C60B-9B15-44B4-8200-F4345AEC6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0629" y="2379994"/>
            <a:ext cx="5646737" cy="4460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7405A-C311-4E98-916F-674D6359E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19200" y="1756229"/>
            <a:ext cx="2197524" cy="4796971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D2BD7383-61F5-4E96-8A1D-3A358EDE8D0E}"/>
              </a:ext>
            </a:extLst>
          </p:cNvPr>
          <p:cNvSpPr/>
          <p:nvPr/>
        </p:nvSpPr>
        <p:spPr>
          <a:xfrm>
            <a:off x="0" y="467233"/>
            <a:ext cx="11800114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Let’s keep our body and mind healthy with doing more exercises!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6">
            <a:hlinkClick r:id="rId6" action="ppaction://hlinksldjump"/>
            <a:extLst>
              <a:ext uri="{FF2B5EF4-FFF2-40B4-BE49-F238E27FC236}">
                <a16:creationId xmlns:a16="http://schemas.microsoft.com/office/drawing/2014/main" id="{7BC601F8-FAF3-4E91-9A4E-00A7B3677CBF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7">
            <a:hlinkClick r:id="rId7" action="ppaction://hlinksldjump"/>
            <a:extLst>
              <a:ext uri="{FF2B5EF4-FFF2-40B4-BE49-F238E27FC236}">
                <a16:creationId xmlns:a16="http://schemas.microsoft.com/office/drawing/2014/main" id="{DF5EF951-22BB-46A5-8051-1928E626B4C0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9" name="Rectangle: Top Corners Rounded 8">
            <a:hlinkClick r:id="rId8" action="ppaction://hlinksldjump"/>
            <a:extLst>
              <a:ext uri="{FF2B5EF4-FFF2-40B4-BE49-F238E27FC236}">
                <a16:creationId xmlns:a16="http://schemas.microsoft.com/office/drawing/2014/main" id="{57C92E21-F4DC-4223-AD0D-5465604055E7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194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4904D3F-7C21-40DA-B86F-DF58EFD88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4E11F1BF-52BF-4326-82AB-FC5816A5E392}"/>
              </a:ext>
            </a:extLst>
          </p:cNvPr>
          <p:cNvSpPr/>
          <p:nvPr/>
        </p:nvSpPr>
        <p:spPr>
          <a:xfrm>
            <a:off x="3395662" y="1209675"/>
            <a:ext cx="5400675" cy="969963"/>
          </a:xfrm>
          <a:custGeom>
            <a:avLst/>
            <a:gdLst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600" h="1296144">
                <a:moveTo>
                  <a:pt x="0" y="216028"/>
                </a:moveTo>
                <a:cubicBezTo>
                  <a:pt x="0" y="96719"/>
                  <a:pt x="96719" y="0"/>
                  <a:pt x="216028" y="0"/>
                </a:cubicBezTo>
                <a:lnTo>
                  <a:pt x="5184572" y="0"/>
                </a:lnTo>
                <a:cubicBezTo>
                  <a:pt x="5303881" y="0"/>
                  <a:pt x="5400600" y="96719"/>
                  <a:pt x="5400600" y="216028"/>
                </a:cubicBezTo>
                <a:lnTo>
                  <a:pt x="5400600" y="1080116"/>
                </a:lnTo>
                <a:cubicBezTo>
                  <a:pt x="5400600" y="1199425"/>
                  <a:pt x="5303881" y="1296144"/>
                  <a:pt x="5184572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lose/>
              </a:path>
            </a:pathLst>
          </a:cu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</a:t>
            </a:r>
          </a:p>
        </p:txBody>
      </p:sp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ED797828-8227-4405-BD56-5AE8CF6E1F7F}"/>
              </a:ext>
            </a:extLst>
          </p:cNvPr>
          <p:cNvSpPr/>
          <p:nvPr/>
        </p:nvSpPr>
        <p:spPr>
          <a:xfrm>
            <a:off x="2401887" y="2179638"/>
            <a:ext cx="7396162" cy="2943225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u answer these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FF8CA568-C9CB-4168-B901-94644A180D24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6" name="Rectangle: Top Corners Rounded 5">
            <a:hlinkClick r:id="rId4" action="ppaction://hlinksldjump"/>
            <a:extLst>
              <a:ext uri="{FF2B5EF4-FFF2-40B4-BE49-F238E27FC236}">
                <a16:creationId xmlns:a16="http://schemas.microsoft.com/office/drawing/2014/main" id="{CF7B2BD6-79DC-481C-82AB-1DFCD3CBA4DC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8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76693F86-BE91-4BB6-9148-646CAE5EAC0F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93303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F2EC0-8816-4297-AFF8-A732232D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6" y="240560"/>
            <a:ext cx="10697029" cy="3659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8EDDB-2C2F-4168-A59D-5A52718DF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1" t="30130" r="7966"/>
          <a:stretch/>
        </p:blipFill>
        <p:spPr>
          <a:xfrm>
            <a:off x="4416878" y="4067175"/>
            <a:ext cx="3028951" cy="16041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7E7F3C-951F-46F3-9E7D-8E9ACC407611}"/>
              </a:ext>
            </a:extLst>
          </p:cNvPr>
          <p:cNvCxnSpPr>
            <a:cxnSpLocks/>
          </p:cNvCxnSpPr>
          <p:nvPr/>
        </p:nvCxnSpPr>
        <p:spPr>
          <a:xfrm>
            <a:off x="4531632" y="4589074"/>
            <a:ext cx="2390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F19ED9-05AC-49E5-AD45-73BD65A5A23F}"/>
              </a:ext>
            </a:extLst>
          </p:cNvPr>
          <p:cNvSpPr txBox="1"/>
          <p:nvPr/>
        </p:nvSpPr>
        <p:spPr>
          <a:xfrm>
            <a:off x="7445829" y="1590531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strong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EF66A9-FD3A-40E0-BEAF-85A2FCC40123}"/>
              </a:ext>
            </a:extLst>
          </p:cNvPr>
          <p:cNvCxnSpPr>
            <a:cxnSpLocks/>
          </p:cNvCxnSpPr>
          <p:nvPr/>
        </p:nvCxnSpPr>
        <p:spPr>
          <a:xfrm>
            <a:off x="4541157" y="5093899"/>
            <a:ext cx="2666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C16CAD-F32E-4563-B7CB-73302D3A3E30}"/>
              </a:ext>
            </a:extLst>
          </p:cNvPr>
          <p:cNvCxnSpPr>
            <a:cxnSpLocks/>
          </p:cNvCxnSpPr>
          <p:nvPr/>
        </p:nvCxnSpPr>
        <p:spPr>
          <a:xfrm>
            <a:off x="4531632" y="5570149"/>
            <a:ext cx="2599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C364C8C-ACDF-447D-B981-E69065D128A5}"/>
              </a:ext>
            </a:extLst>
          </p:cNvPr>
          <p:cNvSpPr/>
          <p:nvPr/>
        </p:nvSpPr>
        <p:spPr>
          <a:xfrm>
            <a:off x="5874430" y="5113830"/>
            <a:ext cx="1343026" cy="490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hlinkClick r:id="rId4" action="ppaction://hlinksldjump"/>
            <a:extLst>
              <a:ext uri="{FF2B5EF4-FFF2-40B4-BE49-F238E27FC236}">
                <a16:creationId xmlns:a16="http://schemas.microsoft.com/office/drawing/2014/main" id="{7A90592B-2622-4E9F-B55B-6DC69040DBAC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2" name="Rectangle: Top Corners Rounded 11">
            <a:hlinkClick r:id="rId5" action="ppaction://hlinksldjump"/>
            <a:extLst>
              <a:ext uri="{FF2B5EF4-FFF2-40B4-BE49-F238E27FC236}">
                <a16:creationId xmlns:a16="http://schemas.microsoft.com/office/drawing/2014/main" id="{B11340F5-EB41-4B17-9F4F-ED107C3A19BB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4" name="Rectangle: Top Corners Rounded 13">
            <a:hlinkClick r:id="rId6" action="ppaction://hlinksldjump"/>
            <a:extLst>
              <a:ext uri="{FF2B5EF4-FFF2-40B4-BE49-F238E27FC236}">
                <a16:creationId xmlns:a16="http://schemas.microsoft.com/office/drawing/2014/main" id="{671E185C-BCCF-4E8D-8447-175C0AFD77A6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298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F18D6-28F1-4D64-8B1E-7B271782C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"/>
          <a:stretch/>
        </p:blipFill>
        <p:spPr>
          <a:xfrm>
            <a:off x="2240286" y="906784"/>
            <a:ext cx="7774572" cy="5490807"/>
          </a:xfrm>
          <a:prstGeom prst="rect">
            <a:avLst/>
          </a:prstGeom>
        </p:spPr>
      </p:pic>
      <p:sp>
        <p:nvSpPr>
          <p:cNvPr id="4" name="矩形 18">
            <a:extLst>
              <a:ext uri="{FF2B5EF4-FFF2-40B4-BE49-F238E27FC236}">
                <a16:creationId xmlns:a16="http://schemas.microsoft.com/office/drawing/2014/main" id="{48E094A9-EEC6-4864-B5E6-03F2FE049941}"/>
              </a:ext>
            </a:extLst>
          </p:cNvPr>
          <p:cNvSpPr/>
          <p:nvPr/>
        </p:nvSpPr>
        <p:spPr>
          <a:xfrm>
            <a:off x="0" y="156754"/>
            <a:ext cx="8249266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en-US" altLang="zh-HK" sz="3200" b="1" dirty="0">
                <a:solidFill>
                  <a:schemeClr val="bg1"/>
                </a:solidFill>
              </a:rPr>
              <a:t>This is the article we’re reading today.</a:t>
            </a:r>
          </a:p>
        </p:txBody>
      </p:sp>
      <p:sp>
        <p:nvSpPr>
          <p:cNvPr id="5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CDD403D4-2BBE-437C-871B-C12EA166A3CC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6" name="Rectangle: Top Corners Rounded 5">
            <a:hlinkClick r:id="rId4" action="ppaction://hlinksldjump"/>
            <a:extLst>
              <a:ext uri="{FF2B5EF4-FFF2-40B4-BE49-F238E27FC236}">
                <a16:creationId xmlns:a16="http://schemas.microsoft.com/office/drawing/2014/main" id="{63C081D9-72B1-458E-82CB-E68421C3D456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7" name="Rectangle: Top Corners Rounded 6">
            <a:hlinkClick r:id="rId5" action="ppaction://hlinksldjump"/>
            <a:extLst>
              <a:ext uri="{FF2B5EF4-FFF2-40B4-BE49-F238E27FC236}">
                <a16:creationId xmlns:a16="http://schemas.microsoft.com/office/drawing/2014/main" id="{F5EEA48D-65CB-41C2-8DD8-8FBE145EBC82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021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1827C2-2483-408C-AB28-019D63B0D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15" r="3902" b="10295"/>
          <a:stretch/>
        </p:blipFill>
        <p:spPr>
          <a:xfrm>
            <a:off x="4219292" y="3899859"/>
            <a:ext cx="3753416" cy="2564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F2EC0-8816-4297-AFF8-A732232DD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" y="240560"/>
            <a:ext cx="10697029" cy="36592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7E7F3C-951F-46F3-9E7D-8E9ACC407611}"/>
              </a:ext>
            </a:extLst>
          </p:cNvPr>
          <p:cNvCxnSpPr>
            <a:cxnSpLocks/>
          </p:cNvCxnSpPr>
          <p:nvPr/>
        </p:nvCxnSpPr>
        <p:spPr>
          <a:xfrm>
            <a:off x="5642428" y="5395071"/>
            <a:ext cx="17018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F19ED9-05AC-49E5-AD45-73BD65A5A23F}"/>
              </a:ext>
            </a:extLst>
          </p:cNvPr>
          <p:cNvSpPr txBox="1"/>
          <p:nvPr/>
        </p:nvSpPr>
        <p:spPr>
          <a:xfrm>
            <a:off x="7445829" y="1590531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strong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779A12-BDC7-44DA-8D57-86BE0D549B67}"/>
              </a:ext>
            </a:extLst>
          </p:cNvPr>
          <p:cNvCxnSpPr>
            <a:cxnSpLocks/>
          </p:cNvCxnSpPr>
          <p:nvPr/>
        </p:nvCxnSpPr>
        <p:spPr>
          <a:xfrm>
            <a:off x="4691742" y="5801471"/>
            <a:ext cx="2652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D9BA71-C9CE-436D-B029-DAEED21CB688}"/>
              </a:ext>
            </a:extLst>
          </p:cNvPr>
          <p:cNvCxnSpPr>
            <a:cxnSpLocks/>
          </p:cNvCxnSpPr>
          <p:nvPr/>
        </p:nvCxnSpPr>
        <p:spPr>
          <a:xfrm>
            <a:off x="4691741" y="6338499"/>
            <a:ext cx="18015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6E130B4-4A91-439B-8D1F-0146647E4759}"/>
              </a:ext>
            </a:extLst>
          </p:cNvPr>
          <p:cNvSpPr/>
          <p:nvPr/>
        </p:nvSpPr>
        <p:spPr>
          <a:xfrm>
            <a:off x="5800725" y="5460159"/>
            <a:ext cx="771242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9F8FF-1AF9-46F1-86F5-CF8075FED1C4}"/>
              </a:ext>
            </a:extLst>
          </p:cNvPr>
          <p:cNvSpPr txBox="1"/>
          <p:nvPr/>
        </p:nvSpPr>
        <p:spPr>
          <a:xfrm>
            <a:off x="9693729" y="2295381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air</a:t>
            </a:r>
          </a:p>
        </p:txBody>
      </p:sp>
      <p:sp>
        <p:nvSpPr>
          <p:cNvPr id="11" name="Rectangle: Top Corners Rounded 10">
            <a:hlinkClick r:id="rId4" action="ppaction://hlinksldjump"/>
            <a:extLst>
              <a:ext uri="{FF2B5EF4-FFF2-40B4-BE49-F238E27FC236}">
                <a16:creationId xmlns:a16="http://schemas.microsoft.com/office/drawing/2014/main" id="{AAACB07A-0BD5-49D0-AF8B-CFEE4A5DCB5D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3" name="Rectangle: Top Corners Rounded 12">
            <a:hlinkClick r:id="rId5" action="ppaction://hlinksldjump"/>
            <a:extLst>
              <a:ext uri="{FF2B5EF4-FFF2-40B4-BE49-F238E27FC236}">
                <a16:creationId xmlns:a16="http://schemas.microsoft.com/office/drawing/2014/main" id="{0B71FBD0-9D76-4FC6-A71A-70AB0B81FF5D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4" name="Rectangle: Top Corners Rounded 13">
            <a:hlinkClick r:id="rId6" action="ppaction://hlinksldjump"/>
            <a:extLst>
              <a:ext uri="{FF2B5EF4-FFF2-40B4-BE49-F238E27FC236}">
                <a16:creationId xmlns:a16="http://schemas.microsoft.com/office/drawing/2014/main" id="{CD54DFB1-A784-4D15-9AA6-E1C5B50093CB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073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CE4E0B-2610-44D2-9597-7EC929EB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5" t="21031" r="15091" b="7500"/>
          <a:stretch/>
        </p:blipFill>
        <p:spPr>
          <a:xfrm>
            <a:off x="4481512" y="3899859"/>
            <a:ext cx="3228975" cy="21242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F2EC0-8816-4297-AFF8-A732232DD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" y="240560"/>
            <a:ext cx="10697029" cy="36592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7E7F3C-951F-46F3-9E7D-8E9ACC407611}"/>
              </a:ext>
            </a:extLst>
          </p:cNvPr>
          <p:cNvCxnSpPr>
            <a:cxnSpLocks/>
          </p:cNvCxnSpPr>
          <p:nvPr/>
        </p:nvCxnSpPr>
        <p:spPr>
          <a:xfrm>
            <a:off x="4562929" y="4490196"/>
            <a:ext cx="2971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F19ED9-05AC-49E5-AD45-73BD65A5A23F}"/>
              </a:ext>
            </a:extLst>
          </p:cNvPr>
          <p:cNvSpPr txBox="1"/>
          <p:nvPr/>
        </p:nvSpPr>
        <p:spPr>
          <a:xfrm>
            <a:off x="7445829" y="1590531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strong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779A12-BDC7-44DA-8D57-86BE0D549B67}"/>
              </a:ext>
            </a:extLst>
          </p:cNvPr>
          <p:cNvCxnSpPr>
            <a:cxnSpLocks/>
          </p:cNvCxnSpPr>
          <p:nvPr/>
        </p:nvCxnSpPr>
        <p:spPr>
          <a:xfrm>
            <a:off x="4567634" y="4961968"/>
            <a:ext cx="2878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D9BA71-C9CE-436D-B029-DAEED21CB688}"/>
              </a:ext>
            </a:extLst>
          </p:cNvPr>
          <p:cNvCxnSpPr>
            <a:cxnSpLocks/>
          </p:cNvCxnSpPr>
          <p:nvPr/>
        </p:nvCxnSpPr>
        <p:spPr>
          <a:xfrm>
            <a:off x="4562929" y="5393484"/>
            <a:ext cx="828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6E130B4-4A91-439B-8D1F-0146647E4759}"/>
              </a:ext>
            </a:extLst>
          </p:cNvPr>
          <p:cNvSpPr/>
          <p:nvPr/>
        </p:nvSpPr>
        <p:spPr>
          <a:xfrm>
            <a:off x="5277360" y="4453055"/>
            <a:ext cx="1199640" cy="508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9F8FF-1AF9-46F1-86F5-CF8075FED1C4}"/>
              </a:ext>
            </a:extLst>
          </p:cNvPr>
          <p:cNvSpPr txBox="1"/>
          <p:nvPr/>
        </p:nvSpPr>
        <p:spPr>
          <a:xfrm>
            <a:off x="9693729" y="2295381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air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28AC68-3AF8-4ED2-B4B7-F9EDF08A68D1}"/>
              </a:ext>
            </a:extLst>
          </p:cNvPr>
          <p:cNvSpPr txBox="1"/>
          <p:nvPr/>
        </p:nvSpPr>
        <p:spPr>
          <a:xfrm>
            <a:off x="2188029" y="2915960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Heart</a:t>
            </a:r>
          </a:p>
        </p:txBody>
      </p:sp>
      <p:sp>
        <p:nvSpPr>
          <p:cNvPr id="13" name="Rectangle: Top Corners Rounded 12">
            <a:hlinkClick r:id="rId4" action="ppaction://hlinksldjump"/>
            <a:extLst>
              <a:ext uri="{FF2B5EF4-FFF2-40B4-BE49-F238E27FC236}">
                <a16:creationId xmlns:a16="http://schemas.microsoft.com/office/drawing/2014/main" id="{CF2E824B-3066-433B-8FA2-9CABF80C1430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4" name="Rectangle: Top Corners Rounded 13">
            <a:hlinkClick r:id="rId5" action="ppaction://hlinksldjump"/>
            <a:extLst>
              <a:ext uri="{FF2B5EF4-FFF2-40B4-BE49-F238E27FC236}">
                <a16:creationId xmlns:a16="http://schemas.microsoft.com/office/drawing/2014/main" id="{9CE30613-4A2A-4F7F-B23A-96B0A2AE5CD7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8" name="Rectangle: Top Corners Rounded 17">
            <a:hlinkClick r:id="rId6" action="ppaction://hlinksldjump"/>
            <a:extLst>
              <a:ext uri="{FF2B5EF4-FFF2-40B4-BE49-F238E27FC236}">
                <a16:creationId xmlns:a16="http://schemas.microsoft.com/office/drawing/2014/main" id="{740A413B-FF9F-4DCD-BDF5-971DBF5B7170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693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2D5D8-4A8B-403A-A7B0-43F3F2E8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" y="426824"/>
            <a:ext cx="10403719" cy="2669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4314B8-BBFA-4C77-B755-F2F95CCDB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423" y="3761637"/>
            <a:ext cx="7495781" cy="1439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FA6E4C-41D4-4C6E-959E-3FD72B497094}"/>
              </a:ext>
            </a:extLst>
          </p:cNvPr>
          <p:cNvCxnSpPr>
            <a:cxnSpLocks/>
          </p:cNvCxnSpPr>
          <p:nvPr/>
        </p:nvCxnSpPr>
        <p:spPr>
          <a:xfrm>
            <a:off x="3762829" y="4575921"/>
            <a:ext cx="5333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F4C5BE-98DB-4AD6-B1D3-4B67D6C26ED1}"/>
              </a:ext>
            </a:extLst>
          </p:cNvPr>
          <p:cNvSpPr txBox="1"/>
          <p:nvPr/>
        </p:nvSpPr>
        <p:spPr>
          <a:xfrm>
            <a:off x="1530804" y="1053708"/>
            <a:ext cx="63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: Top Corners Rounded 7">
            <a:hlinkClick r:id="rId4" action="ppaction://hlinksldjump"/>
            <a:extLst>
              <a:ext uri="{FF2B5EF4-FFF2-40B4-BE49-F238E27FC236}">
                <a16:creationId xmlns:a16="http://schemas.microsoft.com/office/drawing/2014/main" id="{B63E2A82-694E-4F26-8243-0F2F441D7642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9" name="Rectangle: Top Corners Rounded 8">
            <a:hlinkClick r:id="rId5" action="ppaction://hlinksldjump"/>
            <a:extLst>
              <a:ext uri="{FF2B5EF4-FFF2-40B4-BE49-F238E27FC236}">
                <a16:creationId xmlns:a16="http://schemas.microsoft.com/office/drawing/2014/main" id="{7CD3F60B-9930-4984-AB76-1AA8C89EF06C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0" name="Rectangle: Top Corners Rounded 9">
            <a:hlinkClick r:id="rId6" action="ppaction://hlinksldjump"/>
            <a:extLst>
              <a:ext uri="{FF2B5EF4-FFF2-40B4-BE49-F238E27FC236}">
                <a16:creationId xmlns:a16="http://schemas.microsoft.com/office/drawing/2014/main" id="{639E7DFC-0400-4DA9-A3C8-2C1EB5AE481A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91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2D5D8-4A8B-403A-A7B0-43F3F2E8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" y="426824"/>
            <a:ext cx="10403719" cy="2669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4314B8-BBFA-4C77-B755-F2F95CCDB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423" y="3761637"/>
            <a:ext cx="7495781" cy="1439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FA6E4C-41D4-4C6E-959E-3FD72B497094}"/>
              </a:ext>
            </a:extLst>
          </p:cNvPr>
          <p:cNvCxnSpPr>
            <a:cxnSpLocks/>
          </p:cNvCxnSpPr>
          <p:nvPr/>
        </p:nvCxnSpPr>
        <p:spPr>
          <a:xfrm>
            <a:off x="9153979" y="4480671"/>
            <a:ext cx="4662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F4C5BE-98DB-4AD6-B1D3-4B67D6C26ED1}"/>
              </a:ext>
            </a:extLst>
          </p:cNvPr>
          <p:cNvSpPr txBox="1"/>
          <p:nvPr/>
        </p:nvSpPr>
        <p:spPr>
          <a:xfrm>
            <a:off x="1530804" y="1053708"/>
            <a:ext cx="63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57DC9D-859B-423B-B055-E36B399C9DF9}"/>
              </a:ext>
            </a:extLst>
          </p:cNvPr>
          <p:cNvCxnSpPr>
            <a:cxnSpLocks/>
          </p:cNvCxnSpPr>
          <p:nvPr/>
        </p:nvCxnSpPr>
        <p:spPr>
          <a:xfrm>
            <a:off x="3715204" y="5099796"/>
            <a:ext cx="3780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9A6048-1B91-4105-95AC-5F31D381BE57}"/>
              </a:ext>
            </a:extLst>
          </p:cNvPr>
          <p:cNvSpPr txBox="1"/>
          <p:nvPr/>
        </p:nvSpPr>
        <p:spPr>
          <a:xfrm>
            <a:off x="1530804" y="1680592"/>
            <a:ext cx="63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Rectangle: Top Corners Rounded 11">
            <a:hlinkClick r:id="rId4" action="ppaction://hlinksldjump"/>
            <a:extLst>
              <a:ext uri="{FF2B5EF4-FFF2-40B4-BE49-F238E27FC236}">
                <a16:creationId xmlns:a16="http://schemas.microsoft.com/office/drawing/2014/main" id="{01FD47FC-6686-44AF-BA3F-9D2517E1AD2B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3" name="Rectangle: Top Corners Rounded 12">
            <a:hlinkClick r:id="rId5" action="ppaction://hlinksldjump"/>
            <a:extLst>
              <a:ext uri="{FF2B5EF4-FFF2-40B4-BE49-F238E27FC236}">
                <a16:creationId xmlns:a16="http://schemas.microsoft.com/office/drawing/2014/main" id="{1808DE87-0C37-4764-AB06-1738A1F9DCBC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4" name="Rectangle: Top Corners Rounded 13">
            <a:hlinkClick r:id="rId6" action="ppaction://hlinksldjump"/>
            <a:extLst>
              <a:ext uri="{FF2B5EF4-FFF2-40B4-BE49-F238E27FC236}">
                <a16:creationId xmlns:a16="http://schemas.microsoft.com/office/drawing/2014/main" id="{5B365349-51C1-46E8-8649-8162885156C5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215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2D5D8-4A8B-403A-A7B0-43F3F2E8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1" y="426824"/>
            <a:ext cx="10403719" cy="2669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F4C5BE-98DB-4AD6-B1D3-4B67D6C26ED1}"/>
              </a:ext>
            </a:extLst>
          </p:cNvPr>
          <p:cNvSpPr txBox="1"/>
          <p:nvPr/>
        </p:nvSpPr>
        <p:spPr>
          <a:xfrm>
            <a:off x="1530804" y="1053708"/>
            <a:ext cx="63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A6048-1B91-4105-95AC-5F31D381BE57}"/>
              </a:ext>
            </a:extLst>
          </p:cNvPr>
          <p:cNvSpPr txBox="1"/>
          <p:nvPr/>
        </p:nvSpPr>
        <p:spPr>
          <a:xfrm>
            <a:off x="1530804" y="1680592"/>
            <a:ext cx="63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1E892-AD09-4C4B-8CCC-6657F2537B43}"/>
              </a:ext>
            </a:extLst>
          </p:cNvPr>
          <p:cNvSpPr/>
          <p:nvPr/>
        </p:nvSpPr>
        <p:spPr>
          <a:xfrm>
            <a:off x="2771775" y="2388478"/>
            <a:ext cx="5334000" cy="516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5F7C7-9A02-4815-954D-C70B9CA73A9F}"/>
              </a:ext>
            </a:extLst>
          </p:cNvPr>
          <p:cNvSpPr txBox="1"/>
          <p:nvPr/>
        </p:nvSpPr>
        <p:spPr>
          <a:xfrm>
            <a:off x="3442607" y="2865531"/>
            <a:ext cx="399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The writer didn’t mention this.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Rectangle: Top Corners Rounded 11">
            <a:hlinkClick r:id="rId3" action="ppaction://hlinksldjump"/>
            <a:extLst>
              <a:ext uri="{FF2B5EF4-FFF2-40B4-BE49-F238E27FC236}">
                <a16:creationId xmlns:a16="http://schemas.microsoft.com/office/drawing/2014/main" id="{799FA75A-485E-484A-BF3B-28C04B9E89DD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3" name="Rectangle: Top Corners Rounded 12">
            <a:hlinkClick r:id="rId4" action="ppaction://hlinksldjump"/>
            <a:extLst>
              <a:ext uri="{FF2B5EF4-FFF2-40B4-BE49-F238E27FC236}">
                <a16:creationId xmlns:a16="http://schemas.microsoft.com/office/drawing/2014/main" id="{9CDBD902-E4B7-4324-8123-E6E078434EA7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4" name="Rectangle: Top Corners Rounded 13">
            <a:hlinkClick r:id="rId5" action="ppaction://hlinksldjump"/>
            <a:extLst>
              <a:ext uri="{FF2B5EF4-FFF2-40B4-BE49-F238E27FC236}">
                <a16:creationId xmlns:a16="http://schemas.microsoft.com/office/drawing/2014/main" id="{E04DBC6C-D006-432C-801E-084585740F55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637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9">
            <a:extLst>
              <a:ext uri="{FF2B5EF4-FFF2-40B4-BE49-F238E27FC236}">
                <a16:creationId xmlns:a16="http://schemas.microsoft.com/office/drawing/2014/main" id="{A5F5B00B-7094-43D3-A72B-8A23DB66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647" y="773762"/>
            <a:ext cx="885666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en-US" altLang="zh-HK" sz="1400" b="1" dirty="0">
                <a:ea typeface="新細明體" pitchFamily="18" charset="-120"/>
              </a:rPr>
              <a:t>Acknowledgments</a:t>
            </a:r>
            <a:endParaRPr lang="zh-TW" altLang="zh-HK" sz="1400" b="1" dirty="0">
              <a:ea typeface="新細明體" pitchFamily="18" charset="-12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en-US" altLang="zh-HK" sz="1200" dirty="0">
                <a:ea typeface="新細明體" pitchFamily="18" charset="-120"/>
              </a:rPr>
              <a:t>We are grateful to the following for permission to reproduce copyright photographs:</a:t>
            </a:r>
          </a:p>
        </p:txBody>
      </p:sp>
      <p:sp>
        <p:nvSpPr>
          <p:cNvPr id="3" name="文字方塊 5">
            <a:extLst>
              <a:ext uri="{FF2B5EF4-FFF2-40B4-BE49-F238E27FC236}">
                <a16:creationId xmlns:a16="http://schemas.microsoft.com/office/drawing/2014/main" id="{584241D1-B6A7-4C76-8175-50CDE2F987A8}"/>
              </a:ext>
            </a:extLst>
          </p:cNvPr>
          <p:cNvSpPr txBox="1"/>
          <p:nvPr/>
        </p:nvSpPr>
        <p:spPr>
          <a:xfrm>
            <a:off x="1246456" y="1617285"/>
            <a:ext cx="8267700" cy="313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SzPct val="80000"/>
              <a:buFont typeface="Verdana" pitchFamily="34" charset="0"/>
            </a:pPr>
            <a:r>
              <a:rPr lang="en-US" altLang="zh-H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Colorfuel</a:t>
            </a:r>
            <a:r>
              <a:rPr lang="en-US" altLang="zh-H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Studio. Shutterstock</a:t>
            </a:r>
          </a:p>
          <a:p>
            <a:pPr>
              <a:lnSpc>
                <a:spcPts val="1700"/>
              </a:lnSpc>
              <a:buSzPct val="80000"/>
              <a:buFont typeface="Verdana" pitchFamily="34" charset="0"/>
            </a:pPr>
            <a:r>
              <a:rPr lang="en-US" altLang="zh-H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Colorfuel</a:t>
            </a:r>
            <a:r>
              <a:rPr lang="en-US" altLang="zh-H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Studio. Shutterstock</a:t>
            </a:r>
          </a:p>
          <a:p>
            <a:pPr>
              <a:lnSpc>
                <a:spcPts val="1700"/>
              </a:lnSpc>
              <a:buSzPct val="80000"/>
              <a:buFont typeface="Verdana" pitchFamily="34" charset="0"/>
            </a:pPr>
            <a:r>
              <a:rPr lang="en-US" altLang="zh-H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Colorfuel</a:t>
            </a:r>
            <a:r>
              <a:rPr lang="en-US" altLang="zh-H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Studio. Shutterstock</a:t>
            </a:r>
          </a:p>
          <a:p>
            <a:pPr>
              <a:lnSpc>
                <a:spcPts val="1700"/>
              </a:lnSpc>
              <a:buSzPct val="80000"/>
              <a:buFont typeface="Verdana" pitchFamily="34" charset="0"/>
            </a:pPr>
            <a:r>
              <a:rPr lang="en-US" altLang="zh-H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Colorfuel</a:t>
            </a:r>
            <a:r>
              <a:rPr lang="en-US" altLang="zh-H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Studio. Shutterstock</a:t>
            </a:r>
          </a:p>
          <a:p>
            <a:pPr>
              <a:lnSpc>
                <a:spcPts val="1700"/>
              </a:lnSpc>
              <a:buSzPct val="80000"/>
              <a:buFont typeface="Verdana" pitchFamily="34" charset="0"/>
            </a:pPr>
            <a:r>
              <a:rPr lang="en-US" altLang="zh-H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ClassicVector</a:t>
            </a:r>
            <a:r>
              <a:rPr lang="en-US" altLang="zh-H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Shutterstock</a:t>
            </a:r>
          </a:p>
          <a:p>
            <a:pPr>
              <a:lnSpc>
                <a:spcPts val="1700"/>
              </a:lnSpc>
              <a:buSzPct val="80000"/>
              <a:buFont typeface="Verdana" pitchFamily="34" charset="0"/>
            </a:pPr>
            <a:r>
              <a:rPr lang="en-US" altLang="zh-H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KanKhem</a:t>
            </a:r>
            <a:r>
              <a:rPr lang="en-US" altLang="zh-H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Shutterstock</a:t>
            </a:r>
          </a:p>
          <a:p>
            <a:pPr>
              <a:lnSpc>
                <a:spcPts val="1700"/>
              </a:lnSpc>
              <a:buSzPct val="80000"/>
              <a:buFont typeface="Verdana" pitchFamily="34" charset="0"/>
            </a:pPr>
            <a:r>
              <a:rPr lang="en-US" altLang="zh-H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Olga1818. Shutterstock</a:t>
            </a:r>
          </a:p>
          <a:p>
            <a:pPr>
              <a:lnSpc>
                <a:spcPts val="1700"/>
              </a:lnSpc>
            </a:pPr>
            <a:endParaRPr lang="zh-TW" altLang="zh-HK" sz="12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00"/>
              </a:lnSpc>
              <a:buSzPct val="80000"/>
              <a:buFont typeface="Verdana" pitchFamily="34" charset="0"/>
            </a:pPr>
            <a:endParaRPr lang="en-US" altLang="zh-HK" sz="1200" dirty="0">
              <a:solidFill>
                <a:schemeClr val="bg1"/>
              </a:solidFill>
              <a:latin typeface="Verdana" pitchFamily="34" charset="0"/>
              <a:ea typeface="新細明體" pitchFamily="18" charset="-120"/>
            </a:endParaRPr>
          </a:p>
          <a:p>
            <a:pPr eaLnBrk="0" hangingPunct="0">
              <a:lnSpc>
                <a:spcPct val="120000"/>
              </a:lnSpc>
              <a:buSzPct val="80000"/>
            </a:pPr>
            <a:endParaRPr lang="en-US" altLang="zh-HK" sz="1200" dirty="0">
              <a:solidFill>
                <a:schemeClr val="bg1"/>
              </a:solidFill>
              <a:latin typeface="Verdana" pitchFamily="34" charset="0"/>
            </a:endParaRPr>
          </a:p>
          <a:p>
            <a:pPr eaLnBrk="0" hangingPunct="0">
              <a:lnSpc>
                <a:spcPct val="120000"/>
              </a:lnSpc>
              <a:buSzPct val="80000"/>
            </a:pPr>
            <a:endParaRPr lang="en-US" altLang="zh-HK" sz="1200" dirty="0">
              <a:solidFill>
                <a:schemeClr val="bg1"/>
              </a:solidFill>
              <a:latin typeface="Verdana" pitchFamily="34" charset="0"/>
              <a:ea typeface="新細明體" pitchFamily="18" charset="-120"/>
            </a:endParaRP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200" dirty="0">
                <a:latin typeface="Verdana" pitchFamily="34" charset="0"/>
                <a:ea typeface="新細明體" pitchFamily="18" charset="-120"/>
              </a:rPr>
              <a:t>Every effort has been made to trace copyright, but in the event of any accidental infringement, we shall be pleased to come to a suitable arrangement with the rightful owner.</a:t>
            </a:r>
            <a:endParaRPr lang="zh-TW" altLang="zh-HK" sz="1200" dirty="0">
              <a:latin typeface="Verdana" pitchFamily="34" charset="0"/>
              <a:ea typeface="新細明體" pitchFamily="18" charset="-120"/>
            </a:endParaRPr>
          </a:p>
          <a:p>
            <a:pPr eaLnBrk="0" hangingPunct="0">
              <a:lnSpc>
                <a:spcPct val="120000"/>
              </a:lnSpc>
              <a:buSzPct val="80000"/>
              <a:buFont typeface="Verdana" pitchFamily="34" charset="0"/>
            </a:pPr>
            <a:endParaRPr lang="en-US" altLang="zh-HK" sz="1200" dirty="0">
              <a:latin typeface="Verdan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01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9A9CF7-7F74-41F8-9273-7EDA6B20E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9"/>
          <a:stretch/>
        </p:blipFill>
        <p:spPr>
          <a:xfrm>
            <a:off x="2240286" y="906784"/>
            <a:ext cx="7774572" cy="5490807"/>
          </a:xfrm>
          <a:prstGeom prst="rect">
            <a:avLst/>
          </a:prstGeom>
        </p:spPr>
      </p:pic>
      <p:sp>
        <p:nvSpPr>
          <p:cNvPr id="4" name="矩形 18">
            <a:extLst>
              <a:ext uri="{FF2B5EF4-FFF2-40B4-BE49-F238E27FC236}">
                <a16:creationId xmlns:a16="http://schemas.microsoft.com/office/drawing/2014/main" id="{48E094A9-EEC6-4864-B5E6-03F2FE049941}"/>
              </a:ext>
            </a:extLst>
          </p:cNvPr>
          <p:cNvSpPr/>
          <p:nvPr/>
        </p:nvSpPr>
        <p:spPr>
          <a:xfrm>
            <a:off x="0" y="156754"/>
            <a:ext cx="6774426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What’s the title of the article?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FCB39-0F1B-4ADE-B6E1-5D7D9201F18C}"/>
              </a:ext>
            </a:extLst>
          </p:cNvPr>
          <p:cNvSpPr/>
          <p:nvPr/>
        </p:nvSpPr>
        <p:spPr>
          <a:xfrm>
            <a:off x="1986116" y="870857"/>
            <a:ext cx="8318090" cy="575608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CDA2D-8AC2-4BF7-BE5B-8B4AC11C8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83" y="1177285"/>
            <a:ext cx="10869542" cy="18290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Top Corners Rounded 14">
            <a:hlinkClick r:id="rId6" action="ppaction://hlinksldjump"/>
            <a:extLst>
              <a:ext uri="{FF2B5EF4-FFF2-40B4-BE49-F238E27FC236}">
                <a16:creationId xmlns:a16="http://schemas.microsoft.com/office/drawing/2014/main" id="{59F1F8DA-EB94-4D71-AD3A-CDA9471151FA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2" name="RaC12">
            <a:hlinkClick r:id="" action="ppaction://media"/>
            <a:extLst>
              <a:ext uri="{FF2B5EF4-FFF2-40B4-BE49-F238E27FC236}">
                <a16:creationId xmlns:a16="http://schemas.microsoft.com/office/drawing/2014/main" id="{E44F3CA2-8F4E-43B2-97D5-F53382864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15621" y="2701540"/>
            <a:ext cx="609600" cy="609600"/>
          </a:xfrm>
          <a:prstGeom prst="rect">
            <a:avLst/>
          </a:prstGeom>
        </p:spPr>
      </p:pic>
      <p:pic>
        <p:nvPicPr>
          <p:cNvPr id="9" name="play button">
            <a:extLst>
              <a:ext uri="{FF2B5EF4-FFF2-40B4-BE49-F238E27FC236}">
                <a16:creationId xmlns:a16="http://schemas.microsoft.com/office/drawing/2014/main" id="{10FA0B56-97C9-4312-9C82-36429F412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63" y="998084"/>
            <a:ext cx="640080" cy="640080"/>
          </a:xfrm>
          <a:prstGeom prst="rect">
            <a:avLst/>
          </a:prstGeom>
        </p:spPr>
      </p:pic>
      <p:sp>
        <p:nvSpPr>
          <p:cNvPr id="10" name="Rectangle: Top Corners Rounded 9">
            <a:hlinkClick r:id="rId9" action="ppaction://hlinksldjump"/>
            <a:extLst>
              <a:ext uri="{FF2B5EF4-FFF2-40B4-BE49-F238E27FC236}">
                <a16:creationId xmlns:a16="http://schemas.microsoft.com/office/drawing/2014/main" id="{18F94F63-0AE8-443C-9719-9517C63EE030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1" name="Rectangle: Top Corners Rounded 10">
            <a:hlinkClick r:id="rId10" action="ppaction://hlinksldjump"/>
            <a:extLst>
              <a:ext uri="{FF2B5EF4-FFF2-40B4-BE49-F238E27FC236}">
                <a16:creationId xmlns:a16="http://schemas.microsoft.com/office/drawing/2014/main" id="{45626E96-061A-4183-AA18-662B3807E167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</p:spTree>
    <p:extLst>
      <p:ext uri="{BB962C8B-B14F-4D97-AF65-F5344CB8AC3E}">
        <p14:creationId xmlns:p14="http://schemas.microsoft.com/office/powerpoint/2010/main" val="4201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F18D6-28F1-4D64-8B1E-7B271782C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"/>
          <a:stretch/>
        </p:blipFill>
        <p:spPr>
          <a:xfrm>
            <a:off x="2240285" y="939800"/>
            <a:ext cx="7932415" cy="5602284"/>
          </a:xfrm>
          <a:prstGeom prst="rect">
            <a:avLst/>
          </a:prstGeom>
        </p:spPr>
      </p:pic>
      <p:sp>
        <p:nvSpPr>
          <p:cNvPr id="4" name="矩形 18">
            <a:extLst>
              <a:ext uri="{FF2B5EF4-FFF2-40B4-BE49-F238E27FC236}">
                <a16:creationId xmlns:a16="http://schemas.microsoft.com/office/drawing/2014/main" id="{48E094A9-EEC6-4864-B5E6-03F2FE049941}"/>
              </a:ext>
            </a:extLst>
          </p:cNvPr>
          <p:cNvSpPr/>
          <p:nvPr/>
        </p:nvSpPr>
        <p:spPr>
          <a:xfrm>
            <a:off x="0" y="156754"/>
            <a:ext cx="6774426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What’s the title of the article?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FCB39-0F1B-4ADE-B6E1-5D7D9201F18C}"/>
              </a:ext>
            </a:extLst>
          </p:cNvPr>
          <p:cNvSpPr/>
          <p:nvPr/>
        </p:nvSpPr>
        <p:spPr>
          <a:xfrm>
            <a:off x="1986116" y="870857"/>
            <a:ext cx="8318090" cy="575608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CDA2D-8AC2-4BF7-BE5B-8B4AC11C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3" y="1177285"/>
            <a:ext cx="10869542" cy="18290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04DE6D-D4B4-415E-8593-245AD12B4BD2}"/>
              </a:ext>
            </a:extLst>
          </p:cNvPr>
          <p:cNvSpPr txBox="1"/>
          <p:nvPr/>
        </p:nvSpPr>
        <p:spPr>
          <a:xfrm>
            <a:off x="3922495" y="3428055"/>
            <a:ext cx="650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article talks about </a:t>
            </a:r>
            <a:r>
              <a:rPr lang="en-US" sz="3200" b="1" dirty="0">
                <a:solidFill>
                  <a:srgbClr val="0070C0"/>
                </a:solidFill>
              </a:rPr>
              <a:t>exercise</a:t>
            </a:r>
            <a:r>
              <a:rPr lang="en-US" sz="32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12C81-F1F4-4D8F-90D8-6039EE2E2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96817" l="9955" r="92534">
                        <a14:foregroundMark x1="31448" y1="45358" x2="40950" y2="43501"/>
                        <a14:foregroundMark x1="55882" y1="44562" x2="62443" y2="46154"/>
                        <a14:foregroundMark x1="32127" y1="83024" x2="25113" y2="95756"/>
                        <a14:foregroundMark x1="41855" y1="89125" x2="39367" y2="95756"/>
                        <a14:foregroundMark x1="34163" y1="85676" x2="41855" y2="96817"/>
                        <a14:foregroundMark x1="52489" y1="84350" x2="51131" y2="97082"/>
                        <a14:foregroundMark x1="55430" y1="83820" x2="70588" y2="78249"/>
                        <a14:foregroundMark x1="52489" y1="8223" x2="42534" y2="6897"/>
                        <a14:foregroundMark x1="89140" y1="45358" x2="89140" y2="45358"/>
                        <a14:foregroundMark x1="92534" y1="42175" x2="92534" y2="42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9" y="2776287"/>
            <a:ext cx="4210638" cy="359142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4819DD-9497-4343-8502-E064E7DB780C}"/>
              </a:ext>
            </a:extLst>
          </p:cNvPr>
          <p:cNvSpPr/>
          <p:nvPr/>
        </p:nvSpPr>
        <p:spPr>
          <a:xfrm>
            <a:off x="6997700" y="1371600"/>
            <a:ext cx="3670300" cy="876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hlinkClick r:id="rId6" action="ppaction://hlinksldjump"/>
            <a:extLst>
              <a:ext uri="{FF2B5EF4-FFF2-40B4-BE49-F238E27FC236}">
                <a16:creationId xmlns:a16="http://schemas.microsoft.com/office/drawing/2014/main" id="{3F598745-70F4-4CDB-AF70-52EAB9787579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1" name="Rectangle: Top Corners Rounded 10">
            <a:hlinkClick r:id="rId7" action="ppaction://hlinksldjump"/>
            <a:extLst>
              <a:ext uri="{FF2B5EF4-FFF2-40B4-BE49-F238E27FC236}">
                <a16:creationId xmlns:a16="http://schemas.microsoft.com/office/drawing/2014/main" id="{C42831D2-6CDB-42A7-A881-BF884158C8E2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2" name="Rectangle: Top Corners Rounded 11">
            <a:hlinkClick r:id="rId8" action="ppaction://hlinksldjump"/>
            <a:extLst>
              <a:ext uri="{FF2B5EF4-FFF2-40B4-BE49-F238E27FC236}">
                <a16:creationId xmlns:a16="http://schemas.microsoft.com/office/drawing/2014/main" id="{E310500C-F859-472D-862E-A83DACBA9B23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48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F18D6-28F1-4D64-8B1E-7B271782C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"/>
          <a:stretch/>
        </p:blipFill>
        <p:spPr>
          <a:xfrm>
            <a:off x="2240285" y="939800"/>
            <a:ext cx="7932415" cy="5602284"/>
          </a:xfrm>
          <a:prstGeom prst="rect">
            <a:avLst/>
          </a:prstGeom>
        </p:spPr>
      </p:pic>
      <p:sp>
        <p:nvSpPr>
          <p:cNvPr id="4" name="矩形 18">
            <a:extLst>
              <a:ext uri="{FF2B5EF4-FFF2-40B4-BE49-F238E27FC236}">
                <a16:creationId xmlns:a16="http://schemas.microsoft.com/office/drawing/2014/main" id="{48E094A9-EEC6-4864-B5E6-03F2FE049941}"/>
              </a:ext>
            </a:extLst>
          </p:cNvPr>
          <p:cNvSpPr/>
          <p:nvPr/>
        </p:nvSpPr>
        <p:spPr>
          <a:xfrm>
            <a:off x="0" y="156754"/>
            <a:ext cx="6774426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What’s the title of the article?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FCB39-0F1B-4ADE-B6E1-5D7D9201F18C}"/>
              </a:ext>
            </a:extLst>
          </p:cNvPr>
          <p:cNvSpPr/>
          <p:nvPr/>
        </p:nvSpPr>
        <p:spPr>
          <a:xfrm>
            <a:off x="1986116" y="870857"/>
            <a:ext cx="8318090" cy="575608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CDA2D-8AC2-4BF7-BE5B-8B4AC11C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3" y="1177285"/>
            <a:ext cx="10869542" cy="18290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04DE6D-D4B4-415E-8593-245AD12B4BD2}"/>
              </a:ext>
            </a:extLst>
          </p:cNvPr>
          <p:cNvSpPr txBox="1"/>
          <p:nvPr/>
        </p:nvSpPr>
        <p:spPr>
          <a:xfrm>
            <a:off x="874496" y="3243825"/>
            <a:ext cx="612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you think it talks about 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D8173-E725-4094-91F8-15C8BB0E3B64}"/>
              </a:ext>
            </a:extLst>
          </p:cNvPr>
          <p:cNvGrpSpPr/>
          <p:nvPr/>
        </p:nvGrpSpPr>
        <p:grpSpPr>
          <a:xfrm>
            <a:off x="2240285" y="3939478"/>
            <a:ext cx="6592565" cy="584775"/>
            <a:chOff x="2240285" y="3939478"/>
            <a:chExt cx="659256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EE0A37-211F-4F15-896F-DB863B08D22D}"/>
                </a:ext>
              </a:extLst>
            </p:cNvPr>
            <p:cNvSpPr txBox="1"/>
            <p:nvPr/>
          </p:nvSpPr>
          <p:spPr>
            <a:xfrm>
              <a:off x="2709646" y="3939478"/>
              <a:ext cx="6123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different kinds of exercises?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7AA13A-1A3C-4175-BEBB-09ACB7CC53B3}"/>
                </a:ext>
              </a:extLst>
            </p:cNvPr>
            <p:cNvSpPr/>
            <p:nvPr/>
          </p:nvSpPr>
          <p:spPr>
            <a:xfrm>
              <a:off x="2240285" y="4003265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C20966-BEE8-4FFF-8C4D-428234E43C22}"/>
              </a:ext>
            </a:extLst>
          </p:cNvPr>
          <p:cNvGrpSpPr/>
          <p:nvPr/>
        </p:nvGrpSpPr>
        <p:grpSpPr>
          <a:xfrm>
            <a:off x="2600790" y="4608374"/>
            <a:ext cx="7957585" cy="584775"/>
            <a:chOff x="2600790" y="4608374"/>
            <a:chExt cx="7957585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7CF341-1E7F-4462-A728-82ACBBA3D49E}"/>
                </a:ext>
              </a:extLst>
            </p:cNvPr>
            <p:cNvSpPr txBox="1"/>
            <p:nvPr/>
          </p:nvSpPr>
          <p:spPr>
            <a:xfrm>
              <a:off x="3083559" y="4608374"/>
              <a:ext cx="7474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or the good things about doing exercises?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9CCD2F-2D4F-4C3B-892A-64D787DED894}"/>
                </a:ext>
              </a:extLst>
            </p:cNvPr>
            <p:cNvSpPr/>
            <p:nvPr/>
          </p:nvSpPr>
          <p:spPr>
            <a:xfrm>
              <a:off x="2600790" y="4698918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4D5CB8D-01D7-4FEF-ADAC-24013D436B4F}"/>
              </a:ext>
            </a:extLst>
          </p:cNvPr>
          <p:cNvSpPr txBox="1"/>
          <p:nvPr/>
        </p:nvSpPr>
        <p:spPr>
          <a:xfrm>
            <a:off x="2557656" y="4439096"/>
            <a:ext cx="893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FFB028-EA4C-456C-8597-8FF964CC7107}"/>
              </a:ext>
            </a:extLst>
          </p:cNvPr>
          <p:cNvSpPr/>
          <p:nvPr/>
        </p:nvSpPr>
        <p:spPr>
          <a:xfrm>
            <a:off x="4985817" y="2358778"/>
            <a:ext cx="5441052" cy="6032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Top Corners Rounded 16">
            <a:hlinkClick r:id="rId4" action="ppaction://hlinksldjump"/>
            <a:extLst>
              <a:ext uri="{FF2B5EF4-FFF2-40B4-BE49-F238E27FC236}">
                <a16:creationId xmlns:a16="http://schemas.microsoft.com/office/drawing/2014/main" id="{65AE4D19-3E46-4733-A597-B609044CE302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8" name="Rectangle: Top Corners Rounded 17">
            <a:hlinkClick r:id="rId5" action="ppaction://hlinksldjump"/>
            <a:extLst>
              <a:ext uri="{FF2B5EF4-FFF2-40B4-BE49-F238E27FC236}">
                <a16:creationId xmlns:a16="http://schemas.microsoft.com/office/drawing/2014/main" id="{8D273D74-8E3E-4147-BB15-3939A755DB28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9" name="Rectangle: Top Corners Rounded 18">
            <a:hlinkClick r:id="rId6" action="ppaction://hlinksldjump"/>
            <a:extLst>
              <a:ext uri="{FF2B5EF4-FFF2-40B4-BE49-F238E27FC236}">
                <a16:creationId xmlns:a16="http://schemas.microsoft.com/office/drawing/2014/main" id="{6AF22044-F242-425E-A7E1-FBC12DC5436C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841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F18D6-28F1-4D64-8B1E-7B271782C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9"/>
          <a:stretch/>
        </p:blipFill>
        <p:spPr>
          <a:xfrm>
            <a:off x="2240285" y="939800"/>
            <a:ext cx="7932415" cy="5602284"/>
          </a:xfrm>
          <a:prstGeom prst="rect">
            <a:avLst/>
          </a:prstGeom>
        </p:spPr>
      </p:pic>
      <p:sp>
        <p:nvSpPr>
          <p:cNvPr id="4" name="矩形 18">
            <a:extLst>
              <a:ext uri="{FF2B5EF4-FFF2-40B4-BE49-F238E27FC236}">
                <a16:creationId xmlns:a16="http://schemas.microsoft.com/office/drawing/2014/main" id="{48E094A9-EEC6-4864-B5E6-03F2FE049941}"/>
              </a:ext>
            </a:extLst>
          </p:cNvPr>
          <p:cNvSpPr/>
          <p:nvPr/>
        </p:nvSpPr>
        <p:spPr>
          <a:xfrm>
            <a:off x="0" y="156754"/>
            <a:ext cx="6774426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How is exercise good for us?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B1B8C-0D63-41EB-9244-361B2943CF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39"/>
          <a:stretch/>
        </p:blipFill>
        <p:spPr>
          <a:xfrm>
            <a:off x="2240285" y="939800"/>
            <a:ext cx="7932415" cy="5602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2861A-744E-4348-8877-E5B0D35C1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58" y="2514472"/>
            <a:ext cx="7049484" cy="914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C7FA7-AC29-4FD7-A88E-271C2F1DC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400" y="1281064"/>
            <a:ext cx="7917305" cy="7992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Top Corners Rounded 6">
            <a:hlinkClick r:id="rId9" action="ppaction://hlinksldjump"/>
            <a:extLst>
              <a:ext uri="{FF2B5EF4-FFF2-40B4-BE49-F238E27FC236}">
                <a16:creationId xmlns:a16="http://schemas.microsoft.com/office/drawing/2014/main" id="{CD821BF8-74C9-4DED-8A44-8AB1E3CA66FA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0" name="Rectangle: Top Corners Rounded 9">
            <a:hlinkClick r:id="rId10" action="ppaction://hlinksldjump"/>
            <a:extLst>
              <a:ext uri="{FF2B5EF4-FFF2-40B4-BE49-F238E27FC236}">
                <a16:creationId xmlns:a16="http://schemas.microsoft.com/office/drawing/2014/main" id="{B18EC15E-ECA3-4C4A-B610-AFC056084895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2" name="Rectangle: Top Corners Rounded 11">
            <a:hlinkClick r:id="rId11" action="ppaction://hlinksldjump"/>
            <a:extLst>
              <a:ext uri="{FF2B5EF4-FFF2-40B4-BE49-F238E27FC236}">
                <a16:creationId xmlns:a16="http://schemas.microsoft.com/office/drawing/2014/main" id="{A0F6DB90-F20F-42A9-B8D2-78963E399FA5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13" name="play button">
            <a:extLst>
              <a:ext uri="{FF2B5EF4-FFF2-40B4-BE49-F238E27FC236}">
                <a16:creationId xmlns:a16="http://schemas.microsoft.com/office/drawing/2014/main" id="{50B256B5-C9B0-497B-AAFD-89E46B2CCD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40" y="2194432"/>
            <a:ext cx="640080" cy="640080"/>
          </a:xfrm>
          <a:prstGeom prst="rect">
            <a:avLst/>
          </a:prstGeom>
        </p:spPr>
      </p:pic>
      <p:pic>
        <p:nvPicPr>
          <p:cNvPr id="14" name="play button">
            <a:extLst>
              <a:ext uri="{FF2B5EF4-FFF2-40B4-BE49-F238E27FC236}">
                <a16:creationId xmlns:a16="http://schemas.microsoft.com/office/drawing/2014/main" id="{1CC66E2E-78C3-44AE-9230-DE86684B22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360" y="958480"/>
            <a:ext cx="640080" cy="640080"/>
          </a:xfrm>
          <a:prstGeom prst="rect">
            <a:avLst/>
          </a:prstGeom>
        </p:spPr>
      </p:pic>
      <p:pic>
        <p:nvPicPr>
          <p:cNvPr id="2" name="RaC03">
            <a:hlinkClick r:id="" action="ppaction://media"/>
            <a:extLst>
              <a:ext uri="{FF2B5EF4-FFF2-40B4-BE49-F238E27FC236}">
                <a16:creationId xmlns:a16="http://schemas.microsoft.com/office/drawing/2014/main" id="{25A2C4C3-BA4C-4213-9AA0-DCB7BD5E4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4355" y="3124200"/>
            <a:ext cx="609600" cy="609600"/>
          </a:xfrm>
          <a:prstGeom prst="rect">
            <a:avLst/>
          </a:prstGeom>
        </p:spPr>
      </p:pic>
      <p:pic>
        <p:nvPicPr>
          <p:cNvPr id="6" name="RaC09">
            <a:hlinkClick r:id="" action="ppaction://media"/>
            <a:extLst>
              <a:ext uri="{FF2B5EF4-FFF2-40B4-BE49-F238E27FC236}">
                <a16:creationId xmlns:a16="http://schemas.microsoft.com/office/drawing/2014/main" id="{FF0A49DC-CCE9-42C4-8492-3087699EF1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23800" y="-64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F18D6-28F1-4D64-8B1E-7B271782C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9"/>
          <a:stretch/>
        </p:blipFill>
        <p:spPr>
          <a:xfrm>
            <a:off x="2240285" y="939800"/>
            <a:ext cx="7932415" cy="5602284"/>
          </a:xfrm>
          <a:prstGeom prst="rect">
            <a:avLst/>
          </a:prstGeom>
        </p:spPr>
      </p:pic>
      <p:sp>
        <p:nvSpPr>
          <p:cNvPr id="4" name="矩形 18">
            <a:extLst>
              <a:ext uri="{FF2B5EF4-FFF2-40B4-BE49-F238E27FC236}">
                <a16:creationId xmlns:a16="http://schemas.microsoft.com/office/drawing/2014/main" id="{48E094A9-EEC6-4864-B5E6-03F2FE049941}"/>
              </a:ext>
            </a:extLst>
          </p:cNvPr>
          <p:cNvSpPr/>
          <p:nvPr/>
        </p:nvSpPr>
        <p:spPr>
          <a:xfrm>
            <a:off x="0" y="156754"/>
            <a:ext cx="6774426" cy="71410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How is exercise good for us?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B1B8C-0D63-41EB-9244-361B2943CF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39"/>
          <a:stretch/>
        </p:blipFill>
        <p:spPr>
          <a:xfrm>
            <a:off x="2240285" y="939800"/>
            <a:ext cx="7932415" cy="56022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2A1830-F1EB-404B-B5E5-E850509A7E63}"/>
              </a:ext>
            </a:extLst>
          </p:cNvPr>
          <p:cNvSpPr/>
          <p:nvPr/>
        </p:nvSpPr>
        <p:spPr>
          <a:xfrm>
            <a:off x="1986116" y="870857"/>
            <a:ext cx="8318090" cy="575608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2861A-744E-4348-8877-E5B0D35C1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58" y="2514472"/>
            <a:ext cx="7049484" cy="914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C7FA7-AC29-4FD7-A88E-271C2F1DC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400" y="1281064"/>
            <a:ext cx="7917305" cy="7992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7BF5A2-EEA1-42D7-AE60-057D42D7D697}"/>
              </a:ext>
            </a:extLst>
          </p:cNvPr>
          <p:cNvSpPr txBox="1"/>
          <p:nvPr/>
        </p:nvSpPr>
        <p:spPr>
          <a:xfrm>
            <a:off x="2499683" y="3723970"/>
            <a:ext cx="7290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 what ways is exercise good for our </a:t>
            </a:r>
            <a:r>
              <a:rPr lang="en-US" sz="4400" b="1" dirty="0"/>
              <a:t>body </a:t>
            </a:r>
            <a:r>
              <a:rPr lang="en-US" sz="4400" dirty="0"/>
              <a:t>and </a:t>
            </a:r>
            <a:r>
              <a:rPr lang="en-US" sz="4400" b="1" dirty="0"/>
              <a:t>mind</a:t>
            </a:r>
            <a:r>
              <a:rPr lang="en-US" sz="4400" dirty="0"/>
              <a:t>?</a:t>
            </a:r>
          </a:p>
        </p:txBody>
      </p:sp>
      <p:sp>
        <p:nvSpPr>
          <p:cNvPr id="10" name="Rectangle: Top Corners Rounded 9">
            <a:hlinkClick r:id="rId9" action="ppaction://hlinksldjump"/>
            <a:extLst>
              <a:ext uri="{FF2B5EF4-FFF2-40B4-BE49-F238E27FC236}">
                <a16:creationId xmlns:a16="http://schemas.microsoft.com/office/drawing/2014/main" id="{4F61B1AA-FCDA-4666-8483-45D4136D2753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13" name="Rectangle: Top Corners Rounded 12">
            <a:hlinkClick r:id="rId10" action="ppaction://hlinksldjump"/>
            <a:extLst>
              <a:ext uri="{FF2B5EF4-FFF2-40B4-BE49-F238E27FC236}">
                <a16:creationId xmlns:a16="http://schemas.microsoft.com/office/drawing/2014/main" id="{CC17FD85-A07D-40EE-AEB4-E791E6E63A5B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15" name="Rectangle: Top Corners Rounded 14">
            <a:hlinkClick r:id="rId11" action="ppaction://hlinksldjump"/>
            <a:extLst>
              <a:ext uri="{FF2B5EF4-FFF2-40B4-BE49-F238E27FC236}">
                <a16:creationId xmlns:a16="http://schemas.microsoft.com/office/drawing/2014/main" id="{75E73D29-51E4-4DD5-9D10-C87863D24952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  <p:pic>
        <p:nvPicPr>
          <p:cNvPr id="16" name="play button">
            <a:extLst>
              <a:ext uri="{FF2B5EF4-FFF2-40B4-BE49-F238E27FC236}">
                <a16:creationId xmlns:a16="http://schemas.microsoft.com/office/drawing/2014/main" id="{30F2F42D-1DF7-4DF8-98A5-B01DAC1625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40" y="2194432"/>
            <a:ext cx="640080" cy="640080"/>
          </a:xfrm>
          <a:prstGeom prst="rect">
            <a:avLst/>
          </a:prstGeom>
        </p:spPr>
      </p:pic>
      <p:pic>
        <p:nvPicPr>
          <p:cNvPr id="17" name="play button">
            <a:extLst>
              <a:ext uri="{FF2B5EF4-FFF2-40B4-BE49-F238E27FC236}">
                <a16:creationId xmlns:a16="http://schemas.microsoft.com/office/drawing/2014/main" id="{BD681B3B-8B19-4C7F-B955-B0B64C8EB5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360" y="958480"/>
            <a:ext cx="640080" cy="640080"/>
          </a:xfrm>
          <a:prstGeom prst="rect">
            <a:avLst/>
          </a:prstGeom>
        </p:spPr>
      </p:pic>
      <p:pic>
        <p:nvPicPr>
          <p:cNvPr id="18" name="RaC03">
            <a:hlinkClick r:id="" action="ppaction://media"/>
            <a:extLst>
              <a:ext uri="{FF2B5EF4-FFF2-40B4-BE49-F238E27FC236}">
                <a16:creationId xmlns:a16="http://schemas.microsoft.com/office/drawing/2014/main" id="{C2CA42A2-EAF3-4623-9049-4FD008700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4355" y="3124200"/>
            <a:ext cx="609600" cy="609600"/>
          </a:xfrm>
          <a:prstGeom prst="rect">
            <a:avLst/>
          </a:prstGeom>
        </p:spPr>
      </p:pic>
      <p:pic>
        <p:nvPicPr>
          <p:cNvPr id="19" name="RaC09">
            <a:hlinkClick r:id="" action="ppaction://media"/>
            <a:extLst>
              <a:ext uri="{FF2B5EF4-FFF2-40B4-BE49-F238E27FC236}">
                <a16:creationId xmlns:a16="http://schemas.microsoft.com/office/drawing/2014/main" id="{017AC550-3D23-48C9-852F-17726B8150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23800" y="-64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73F4B-1D37-4298-8808-AE34CA981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3" b="99065" l="9375" r="89286">
                        <a14:foregroundMark x1="48661" y1="5140" x2="57143" y2="9346"/>
                        <a14:foregroundMark x1="39286" y1="92991" x2="37946" y2="94860"/>
                        <a14:foregroundMark x1="50446" y1="87383" x2="42411" y2="96262"/>
                        <a14:foregroundMark x1="51339" y1="89720" x2="45982" y2="99065"/>
                        <a14:foregroundMark x1="33929" y1="52336" x2="46875" y2="55607"/>
                        <a14:foregroundMark x1="63839" y1="51402" x2="68304" y2="556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8820" y="2770523"/>
            <a:ext cx="4278480" cy="4087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F9FC3B-79D5-4EB2-BC5B-231D33A39A71}"/>
              </a:ext>
            </a:extLst>
          </p:cNvPr>
          <p:cNvSpPr txBox="1"/>
          <p:nvPr/>
        </p:nvSpPr>
        <p:spPr>
          <a:xfrm>
            <a:off x="2146300" y="2185748"/>
            <a:ext cx="7225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masis MT Pro Black" panose="02040A04050005020304" pitchFamily="18" charset="0"/>
              </a:rPr>
              <a:t>Let’s start reading to find out!</a:t>
            </a:r>
          </a:p>
        </p:txBody>
      </p:sp>
      <p:sp>
        <p:nvSpPr>
          <p:cNvPr id="4" name="Rectangle: Top Corners Rounded 3">
            <a:hlinkClick r:id="rId4" action="ppaction://hlinksldjump"/>
            <a:extLst>
              <a:ext uri="{FF2B5EF4-FFF2-40B4-BE49-F238E27FC236}">
                <a16:creationId xmlns:a16="http://schemas.microsoft.com/office/drawing/2014/main" id="{17BDFC74-222B-4B9B-9BC8-AC1E7232E21B}"/>
              </a:ext>
            </a:extLst>
          </p:cNvPr>
          <p:cNvSpPr/>
          <p:nvPr/>
        </p:nvSpPr>
        <p:spPr>
          <a:xfrm>
            <a:off x="7890505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5" name="Rectangle: Top Corners Rounded 4">
            <a:hlinkClick r:id="rId5" action="ppaction://hlinksldjump"/>
            <a:extLst>
              <a:ext uri="{FF2B5EF4-FFF2-40B4-BE49-F238E27FC236}">
                <a16:creationId xmlns:a16="http://schemas.microsoft.com/office/drawing/2014/main" id="{9B5C730A-4CFD-476E-93CD-1599C38ADE23}"/>
              </a:ext>
            </a:extLst>
          </p:cNvPr>
          <p:cNvSpPr/>
          <p:nvPr/>
        </p:nvSpPr>
        <p:spPr>
          <a:xfrm>
            <a:off x="928496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Let’s read</a:t>
            </a:r>
          </a:p>
        </p:txBody>
      </p:sp>
      <p:sp>
        <p:nvSpPr>
          <p:cNvPr id="6" name="Rectangle: Top Corners Rounded 5">
            <a:hlinkClick r:id="rId6" action="ppaction://hlinksldjump"/>
            <a:extLst>
              <a:ext uri="{FF2B5EF4-FFF2-40B4-BE49-F238E27FC236}">
                <a16:creationId xmlns:a16="http://schemas.microsoft.com/office/drawing/2014/main" id="{B722A1AD-16C0-46A4-9750-2CFD72973A70}"/>
              </a:ext>
            </a:extLst>
          </p:cNvPr>
          <p:cNvSpPr/>
          <p:nvPr/>
        </p:nvSpPr>
        <p:spPr>
          <a:xfrm>
            <a:off x="10679425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524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C1482-C092-4E85-832B-540B67AD9507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f272f4c-6868-450d-b92c-fe9379541044"/>
    <ds:schemaRef ds:uri="http://schemas.microsoft.com/office/infopath/2007/PartnerControls"/>
    <ds:schemaRef ds:uri="29be644b-5e4f-49fa-a0ad-cc9dfdad035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B0ED39-FAEC-4D77-AA80-AFBFF5E22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E34364-9280-4D80-98A4-2FAAF02BFB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432</Words>
  <Application>Microsoft Office PowerPoint</Application>
  <PresentationFormat>Widescreen</PresentationFormat>
  <Paragraphs>148</Paragraphs>
  <Slides>36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Amasis MT Pro Black</vt:lpstr>
      <vt:lpstr>Arial</vt:lpstr>
      <vt:lpstr>Calibri</vt:lpstr>
      <vt:lpstr>Calibri Light</vt:lpstr>
      <vt:lpstr>Open Sans ExtraBold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Tang</dc:creator>
  <cp:lastModifiedBy>Catherine Leung</cp:lastModifiedBy>
  <cp:revision>15</cp:revision>
  <dcterms:created xsi:type="dcterms:W3CDTF">2022-07-14T01:46:22Z</dcterms:created>
  <dcterms:modified xsi:type="dcterms:W3CDTF">2022-11-18T04:34:20Z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Order">
    <vt:r8>3067000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