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2"/>
  </p:notesMasterIdLst>
  <p:sldIdLst>
    <p:sldId id="257" r:id="rId5"/>
    <p:sldId id="259" r:id="rId6"/>
    <p:sldId id="319" r:id="rId7"/>
    <p:sldId id="263" r:id="rId8"/>
    <p:sldId id="273" r:id="rId9"/>
    <p:sldId id="261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320" r:id="rId18"/>
    <p:sldId id="283" r:id="rId19"/>
    <p:sldId id="288" r:id="rId20"/>
    <p:sldId id="289" r:id="rId21"/>
    <p:sldId id="290" r:id="rId22"/>
    <p:sldId id="291" r:id="rId23"/>
    <p:sldId id="292" r:id="rId24"/>
    <p:sldId id="293" r:id="rId25"/>
    <p:sldId id="321" r:id="rId26"/>
    <p:sldId id="300" r:id="rId27"/>
    <p:sldId id="318" r:id="rId28"/>
    <p:sldId id="264" r:id="rId29"/>
    <p:sldId id="276" r:id="rId30"/>
    <p:sldId id="277" r:id="rId31"/>
    <p:sldId id="322" r:id="rId32"/>
    <p:sldId id="278" r:id="rId33"/>
    <p:sldId id="279" r:id="rId34"/>
    <p:sldId id="265" r:id="rId35"/>
    <p:sldId id="327" r:id="rId36"/>
    <p:sldId id="325" r:id="rId37"/>
    <p:sldId id="326" r:id="rId38"/>
    <p:sldId id="324" r:id="rId39"/>
    <p:sldId id="258" r:id="rId40"/>
    <p:sldId id="328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2F33"/>
    <a:srgbClr val="008D77"/>
    <a:srgbClr val="E56927"/>
    <a:srgbClr val="007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1EA7FA-3A4C-40D9-BD73-7ECE7C17C4F6}" v="1" dt="2022-11-17T11:29:36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2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gs" Target="tags/tag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Leung" userId="dabd965c-b78d-4221-bc96-18215785a5a0" providerId="ADAL" clId="{F41EA7FA-3A4C-40D9-BD73-7ECE7C17C4F6}"/>
    <pc:docChg chg="custSel modSld">
      <pc:chgData name="Catherine Leung" userId="dabd965c-b78d-4221-bc96-18215785a5a0" providerId="ADAL" clId="{F41EA7FA-3A4C-40D9-BD73-7ECE7C17C4F6}" dt="2022-11-17T13:52:54.072" v="36"/>
      <pc:docMkLst>
        <pc:docMk/>
      </pc:docMkLst>
      <pc:sldChg chg="replTag">
        <pc:chgData name="Catherine Leung" userId="dabd965c-b78d-4221-bc96-18215785a5a0" providerId="ADAL" clId="{F41EA7FA-3A4C-40D9-BD73-7ECE7C17C4F6}" dt="2022-11-17T13:52:54.066" v="0"/>
        <pc:sldMkLst>
          <pc:docMk/>
          <pc:sldMk cId="3075736512" sldId="257"/>
        </pc:sldMkLst>
      </pc:sldChg>
      <pc:sldChg chg="replTag">
        <pc:chgData name="Catherine Leung" userId="dabd965c-b78d-4221-bc96-18215785a5a0" providerId="ADAL" clId="{F41EA7FA-3A4C-40D9-BD73-7ECE7C17C4F6}" dt="2022-11-17T13:52:54.072" v="35"/>
        <pc:sldMkLst>
          <pc:docMk/>
          <pc:sldMk cId="3194359110" sldId="258"/>
        </pc:sldMkLst>
      </pc:sldChg>
      <pc:sldChg chg="replTag">
        <pc:chgData name="Catherine Leung" userId="dabd965c-b78d-4221-bc96-18215785a5a0" providerId="ADAL" clId="{F41EA7FA-3A4C-40D9-BD73-7ECE7C17C4F6}" dt="2022-11-17T13:52:54.066" v="1"/>
        <pc:sldMkLst>
          <pc:docMk/>
          <pc:sldMk cId="2864555077" sldId="259"/>
        </pc:sldMkLst>
      </pc:sldChg>
      <pc:sldChg chg="replTag">
        <pc:chgData name="Catherine Leung" userId="dabd965c-b78d-4221-bc96-18215785a5a0" providerId="ADAL" clId="{F41EA7FA-3A4C-40D9-BD73-7ECE7C17C4F6}" dt="2022-11-17T13:52:54.066" v="5"/>
        <pc:sldMkLst>
          <pc:docMk/>
          <pc:sldMk cId="927257709" sldId="261"/>
        </pc:sldMkLst>
      </pc:sldChg>
      <pc:sldChg chg="replTag">
        <pc:chgData name="Catherine Leung" userId="dabd965c-b78d-4221-bc96-18215785a5a0" providerId="ADAL" clId="{F41EA7FA-3A4C-40D9-BD73-7ECE7C17C4F6}" dt="2022-11-17T13:52:54.066" v="3"/>
        <pc:sldMkLst>
          <pc:docMk/>
          <pc:sldMk cId="3799221884" sldId="263"/>
        </pc:sldMkLst>
      </pc:sldChg>
      <pc:sldChg chg="replTag">
        <pc:chgData name="Catherine Leung" userId="dabd965c-b78d-4221-bc96-18215785a5a0" providerId="ADAL" clId="{F41EA7FA-3A4C-40D9-BD73-7ECE7C17C4F6}" dt="2022-11-17T13:52:54.072" v="24"/>
        <pc:sldMkLst>
          <pc:docMk/>
          <pc:sldMk cId="515528065" sldId="264"/>
        </pc:sldMkLst>
      </pc:sldChg>
      <pc:sldChg chg="replTag">
        <pc:chgData name="Catherine Leung" userId="dabd965c-b78d-4221-bc96-18215785a5a0" providerId="ADAL" clId="{F41EA7FA-3A4C-40D9-BD73-7ECE7C17C4F6}" dt="2022-11-17T13:52:54.072" v="30"/>
        <pc:sldMkLst>
          <pc:docMk/>
          <pc:sldMk cId="4110259683" sldId="265"/>
        </pc:sldMkLst>
      </pc:sldChg>
      <pc:sldChg chg="replTag">
        <pc:chgData name="Catherine Leung" userId="dabd965c-b78d-4221-bc96-18215785a5a0" providerId="ADAL" clId="{F41EA7FA-3A4C-40D9-BD73-7ECE7C17C4F6}" dt="2022-11-17T13:52:54.066" v="6"/>
        <pc:sldMkLst>
          <pc:docMk/>
          <pc:sldMk cId="3267325958" sldId="266"/>
        </pc:sldMkLst>
      </pc:sldChg>
      <pc:sldChg chg="replTag">
        <pc:chgData name="Catherine Leung" userId="dabd965c-b78d-4221-bc96-18215785a5a0" providerId="ADAL" clId="{F41EA7FA-3A4C-40D9-BD73-7ECE7C17C4F6}" dt="2022-11-17T13:52:54.066" v="7"/>
        <pc:sldMkLst>
          <pc:docMk/>
          <pc:sldMk cId="2319990096" sldId="267"/>
        </pc:sldMkLst>
      </pc:sldChg>
      <pc:sldChg chg="replTag">
        <pc:chgData name="Catherine Leung" userId="dabd965c-b78d-4221-bc96-18215785a5a0" providerId="ADAL" clId="{F41EA7FA-3A4C-40D9-BD73-7ECE7C17C4F6}" dt="2022-11-17T13:52:54.066" v="8"/>
        <pc:sldMkLst>
          <pc:docMk/>
          <pc:sldMk cId="2034799583" sldId="268"/>
        </pc:sldMkLst>
      </pc:sldChg>
      <pc:sldChg chg="replTag">
        <pc:chgData name="Catherine Leung" userId="dabd965c-b78d-4221-bc96-18215785a5a0" providerId="ADAL" clId="{F41EA7FA-3A4C-40D9-BD73-7ECE7C17C4F6}" dt="2022-11-17T13:52:54.066" v="9"/>
        <pc:sldMkLst>
          <pc:docMk/>
          <pc:sldMk cId="2124545401" sldId="269"/>
        </pc:sldMkLst>
      </pc:sldChg>
      <pc:sldChg chg="replTag">
        <pc:chgData name="Catherine Leung" userId="dabd965c-b78d-4221-bc96-18215785a5a0" providerId="ADAL" clId="{F41EA7FA-3A4C-40D9-BD73-7ECE7C17C4F6}" dt="2022-11-17T13:52:54.066" v="11"/>
        <pc:sldMkLst>
          <pc:docMk/>
          <pc:sldMk cId="2335870383" sldId="270"/>
        </pc:sldMkLst>
      </pc:sldChg>
      <pc:sldChg chg="replTag">
        <pc:chgData name="Catherine Leung" userId="dabd965c-b78d-4221-bc96-18215785a5a0" providerId="ADAL" clId="{F41EA7FA-3A4C-40D9-BD73-7ECE7C17C4F6}" dt="2022-11-17T13:52:54.066" v="10"/>
        <pc:sldMkLst>
          <pc:docMk/>
          <pc:sldMk cId="494792969" sldId="271"/>
        </pc:sldMkLst>
      </pc:sldChg>
      <pc:sldChg chg="replTag">
        <pc:chgData name="Catherine Leung" userId="dabd965c-b78d-4221-bc96-18215785a5a0" providerId="ADAL" clId="{F41EA7FA-3A4C-40D9-BD73-7ECE7C17C4F6}" dt="2022-11-17T13:52:54.066" v="12"/>
        <pc:sldMkLst>
          <pc:docMk/>
          <pc:sldMk cId="2748338396" sldId="272"/>
        </pc:sldMkLst>
      </pc:sldChg>
      <pc:sldChg chg="replTag">
        <pc:chgData name="Catherine Leung" userId="dabd965c-b78d-4221-bc96-18215785a5a0" providerId="ADAL" clId="{F41EA7FA-3A4C-40D9-BD73-7ECE7C17C4F6}" dt="2022-11-17T13:52:54.066" v="4"/>
        <pc:sldMkLst>
          <pc:docMk/>
          <pc:sldMk cId="3525242000" sldId="273"/>
        </pc:sldMkLst>
      </pc:sldChg>
      <pc:sldChg chg="replTag">
        <pc:chgData name="Catherine Leung" userId="dabd965c-b78d-4221-bc96-18215785a5a0" providerId="ADAL" clId="{F41EA7FA-3A4C-40D9-BD73-7ECE7C17C4F6}" dt="2022-11-17T13:52:54.072" v="25"/>
        <pc:sldMkLst>
          <pc:docMk/>
          <pc:sldMk cId="2275252033" sldId="276"/>
        </pc:sldMkLst>
      </pc:sldChg>
      <pc:sldChg chg="replTag">
        <pc:chgData name="Catherine Leung" userId="dabd965c-b78d-4221-bc96-18215785a5a0" providerId="ADAL" clId="{F41EA7FA-3A4C-40D9-BD73-7ECE7C17C4F6}" dt="2022-11-17T13:52:54.072" v="26"/>
        <pc:sldMkLst>
          <pc:docMk/>
          <pc:sldMk cId="1177333879" sldId="277"/>
        </pc:sldMkLst>
      </pc:sldChg>
      <pc:sldChg chg="replTag">
        <pc:chgData name="Catherine Leung" userId="dabd965c-b78d-4221-bc96-18215785a5a0" providerId="ADAL" clId="{F41EA7FA-3A4C-40D9-BD73-7ECE7C17C4F6}" dt="2022-11-17T13:52:54.072" v="28"/>
        <pc:sldMkLst>
          <pc:docMk/>
          <pc:sldMk cId="2591779472" sldId="278"/>
        </pc:sldMkLst>
      </pc:sldChg>
      <pc:sldChg chg="replTag">
        <pc:chgData name="Catherine Leung" userId="dabd965c-b78d-4221-bc96-18215785a5a0" providerId="ADAL" clId="{F41EA7FA-3A4C-40D9-BD73-7ECE7C17C4F6}" dt="2022-11-17T13:52:54.072" v="29"/>
        <pc:sldMkLst>
          <pc:docMk/>
          <pc:sldMk cId="2828139789" sldId="279"/>
        </pc:sldMkLst>
      </pc:sldChg>
      <pc:sldChg chg="replTag">
        <pc:chgData name="Catherine Leung" userId="dabd965c-b78d-4221-bc96-18215785a5a0" providerId="ADAL" clId="{F41EA7FA-3A4C-40D9-BD73-7ECE7C17C4F6}" dt="2022-11-17T13:52:54.066" v="14"/>
        <pc:sldMkLst>
          <pc:docMk/>
          <pc:sldMk cId="29439451" sldId="283"/>
        </pc:sldMkLst>
      </pc:sldChg>
      <pc:sldChg chg="replTag">
        <pc:chgData name="Catherine Leung" userId="dabd965c-b78d-4221-bc96-18215785a5a0" providerId="ADAL" clId="{F41EA7FA-3A4C-40D9-BD73-7ECE7C17C4F6}" dt="2022-11-17T13:52:54.066" v="15"/>
        <pc:sldMkLst>
          <pc:docMk/>
          <pc:sldMk cId="2476908201" sldId="288"/>
        </pc:sldMkLst>
      </pc:sldChg>
      <pc:sldChg chg="replTag">
        <pc:chgData name="Catherine Leung" userId="dabd965c-b78d-4221-bc96-18215785a5a0" providerId="ADAL" clId="{F41EA7FA-3A4C-40D9-BD73-7ECE7C17C4F6}" dt="2022-11-17T13:52:54.066" v="16"/>
        <pc:sldMkLst>
          <pc:docMk/>
          <pc:sldMk cId="3411117218" sldId="289"/>
        </pc:sldMkLst>
      </pc:sldChg>
      <pc:sldChg chg="replTag">
        <pc:chgData name="Catherine Leung" userId="dabd965c-b78d-4221-bc96-18215785a5a0" providerId="ADAL" clId="{F41EA7FA-3A4C-40D9-BD73-7ECE7C17C4F6}" dt="2022-11-17T13:52:54.066" v="17"/>
        <pc:sldMkLst>
          <pc:docMk/>
          <pc:sldMk cId="1523050836" sldId="290"/>
        </pc:sldMkLst>
      </pc:sldChg>
      <pc:sldChg chg="replTag">
        <pc:chgData name="Catherine Leung" userId="dabd965c-b78d-4221-bc96-18215785a5a0" providerId="ADAL" clId="{F41EA7FA-3A4C-40D9-BD73-7ECE7C17C4F6}" dt="2022-11-17T13:52:54.066" v="18"/>
        <pc:sldMkLst>
          <pc:docMk/>
          <pc:sldMk cId="464945521" sldId="291"/>
        </pc:sldMkLst>
      </pc:sldChg>
      <pc:sldChg chg="replTag">
        <pc:chgData name="Catherine Leung" userId="dabd965c-b78d-4221-bc96-18215785a5a0" providerId="ADAL" clId="{F41EA7FA-3A4C-40D9-BD73-7ECE7C17C4F6}" dt="2022-11-17T13:52:54.066" v="19"/>
        <pc:sldMkLst>
          <pc:docMk/>
          <pc:sldMk cId="168555674" sldId="292"/>
        </pc:sldMkLst>
      </pc:sldChg>
      <pc:sldChg chg="replTag">
        <pc:chgData name="Catherine Leung" userId="dabd965c-b78d-4221-bc96-18215785a5a0" providerId="ADAL" clId="{F41EA7FA-3A4C-40D9-BD73-7ECE7C17C4F6}" dt="2022-11-17T13:52:54.066" v="20"/>
        <pc:sldMkLst>
          <pc:docMk/>
          <pc:sldMk cId="2067683556" sldId="293"/>
        </pc:sldMkLst>
      </pc:sldChg>
      <pc:sldChg chg="replTag">
        <pc:chgData name="Catherine Leung" userId="dabd965c-b78d-4221-bc96-18215785a5a0" providerId="ADAL" clId="{F41EA7FA-3A4C-40D9-BD73-7ECE7C17C4F6}" dt="2022-11-17T13:52:54.066" v="22"/>
        <pc:sldMkLst>
          <pc:docMk/>
          <pc:sldMk cId="3133992835" sldId="300"/>
        </pc:sldMkLst>
      </pc:sldChg>
      <pc:sldChg chg="replTag">
        <pc:chgData name="Catherine Leung" userId="dabd965c-b78d-4221-bc96-18215785a5a0" providerId="ADAL" clId="{F41EA7FA-3A4C-40D9-BD73-7ECE7C17C4F6}" dt="2022-11-17T13:52:54.072" v="23"/>
        <pc:sldMkLst>
          <pc:docMk/>
          <pc:sldMk cId="2003230708" sldId="318"/>
        </pc:sldMkLst>
      </pc:sldChg>
      <pc:sldChg chg="replTag">
        <pc:chgData name="Catherine Leung" userId="dabd965c-b78d-4221-bc96-18215785a5a0" providerId="ADAL" clId="{F41EA7FA-3A4C-40D9-BD73-7ECE7C17C4F6}" dt="2022-11-17T13:52:54.066" v="2"/>
        <pc:sldMkLst>
          <pc:docMk/>
          <pc:sldMk cId="1816292914" sldId="319"/>
        </pc:sldMkLst>
      </pc:sldChg>
      <pc:sldChg chg="replTag">
        <pc:chgData name="Catherine Leung" userId="dabd965c-b78d-4221-bc96-18215785a5a0" providerId="ADAL" clId="{F41EA7FA-3A4C-40D9-BD73-7ECE7C17C4F6}" dt="2022-11-17T13:52:54.066" v="13"/>
        <pc:sldMkLst>
          <pc:docMk/>
          <pc:sldMk cId="13004566" sldId="320"/>
        </pc:sldMkLst>
      </pc:sldChg>
      <pc:sldChg chg="replTag">
        <pc:chgData name="Catherine Leung" userId="dabd965c-b78d-4221-bc96-18215785a5a0" providerId="ADAL" clId="{F41EA7FA-3A4C-40D9-BD73-7ECE7C17C4F6}" dt="2022-11-17T13:52:54.066" v="21"/>
        <pc:sldMkLst>
          <pc:docMk/>
          <pc:sldMk cId="2055448308" sldId="321"/>
        </pc:sldMkLst>
      </pc:sldChg>
      <pc:sldChg chg="replTag">
        <pc:chgData name="Catherine Leung" userId="dabd965c-b78d-4221-bc96-18215785a5a0" providerId="ADAL" clId="{F41EA7FA-3A4C-40D9-BD73-7ECE7C17C4F6}" dt="2022-11-17T13:52:54.072" v="27"/>
        <pc:sldMkLst>
          <pc:docMk/>
          <pc:sldMk cId="2784381532" sldId="322"/>
        </pc:sldMkLst>
      </pc:sldChg>
      <pc:sldChg chg="replTag">
        <pc:chgData name="Catherine Leung" userId="dabd965c-b78d-4221-bc96-18215785a5a0" providerId="ADAL" clId="{F41EA7FA-3A4C-40D9-BD73-7ECE7C17C4F6}" dt="2022-11-17T13:52:54.072" v="34"/>
        <pc:sldMkLst>
          <pc:docMk/>
          <pc:sldMk cId="871368881" sldId="324"/>
        </pc:sldMkLst>
      </pc:sldChg>
      <pc:sldChg chg="replTag">
        <pc:chgData name="Catherine Leung" userId="dabd965c-b78d-4221-bc96-18215785a5a0" providerId="ADAL" clId="{F41EA7FA-3A4C-40D9-BD73-7ECE7C17C4F6}" dt="2022-11-17T13:52:54.072" v="32"/>
        <pc:sldMkLst>
          <pc:docMk/>
          <pc:sldMk cId="3989729580" sldId="325"/>
        </pc:sldMkLst>
      </pc:sldChg>
      <pc:sldChg chg="replTag">
        <pc:chgData name="Catherine Leung" userId="dabd965c-b78d-4221-bc96-18215785a5a0" providerId="ADAL" clId="{F41EA7FA-3A4C-40D9-BD73-7ECE7C17C4F6}" dt="2022-11-17T13:52:54.072" v="33"/>
        <pc:sldMkLst>
          <pc:docMk/>
          <pc:sldMk cId="2002512197" sldId="326"/>
        </pc:sldMkLst>
      </pc:sldChg>
      <pc:sldChg chg="replTag">
        <pc:chgData name="Catherine Leung" userId="dabd965c-b78d-4221-bc96-18215785a5a0" providerId="ADAL" clId="{F41EA7FA-3A4C-40D9-BD73-7ECE7C17C4F6}" dt="2022-11-17T13:52:54.072" v="31"/>
        <pc:sldMkLst>
          <pc:docMk/>
          <pc:sldMk cId="3630356811" sldId="327"/>
        </pc:sldMkLst>
      </pc:sldChg>
      <pc:sldChg chg="replTag">
        <pc:chgData name="Catherine Leung" userId="dabd965c-b78d-4221-bc96-18215785a5a0" providerId="ADAL" clId="{F41EA7FA-3A4C-40D9-BD73-7ECE7C17C4F6}" dt="2022-11-17T13:52:54.072" v="36"/>
        <pc:sldMkLst>
          <pc:docMk/>
          <pc:sldMk cId="2338190672" sldId="3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8F357-208B-449E-A365-BA0A18D4D6BC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068BD-E315-4CCD-A5B6-6C33D4C36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67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59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49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95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46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45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21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95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27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00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5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04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36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72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97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76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34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65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23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9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19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063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01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70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773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943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610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929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450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661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566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12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85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78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40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7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27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2068BD-E315-4CCD-A5B6-6C33D4C36B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42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98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3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21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31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00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99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94F1B65-0286-4CE2-B8C7-E9D44F5DC388}"/>
              </a:ext>
            </a:extLst>
          </p:cNvPr>
          <p:cNvGrpSpPr/>
          <p:nvPr userDrawn="1"/>
        </p:nvGrpSpPr>
        <p:grpSpPr>
          <a:xfrm>
            <a:off x="-404652" y="-452674"/>
            <a:ext cx="13001297" cy="7123221"/>
            <a:chOff x="-404652" y="-452674"/>
            <a:chExt cx="13001297" cy="71232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A8679F-591C-4C1D-BBFE-B796CC997575}"/>
                </a:ext>
              </a:extLst>
            </p:cNvPr>
            <p:cNvGrpSpPr/>
            <p:nvPr/>
          </p:nvGrpSpPr>
          <p:grpSpPr>
            <a:xfrm>
              <a:off x="-404652" y="-452674"/>
              <a:ext cx="13001297" cy="5276433"/>
              <a:chOff x="-404652" y="-452674"/>
              <a:chExt cx="13001297" cy="5276433"/>
            </a:xfrm>
          </p:grpSpPr>
          <p:sp>
            <p:nvSpPr>
              <p:cNvPr id="19" name="Wave 18">
                <a:extLst>
                  <a:ext uri="{FF2B5EF4-FFF2-40B4-BE49-F238E27FC236}">
                    <a16:creationId xmlns:a16="http://schemas.microsoft.com/office/drawing/2014/main" id="{DD6B0CBB-597F-45A2-95DB-35F5A145DFF6}"/>
                  </a:ext>
                </a:extLst>
              </p:cNvPr>
              <p:cNvSpPr/>
              <p:nvPr/>
            </p:nvSpPr>
            <p:spPr>
              <a:xfrm>
                <a:off x="-404652" y="-452674"/>
                <a:ext cx="13001297" cy="1876126"/>
              </a:xfrm>
              <a:prstGeom prst="wave">
                <a:avLst/>
              </a:prstGeom>
              <a:solidFill>
                <a:srgbClr val="6B67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9A8DD323-125E-4FF9-AD39-C1F1ED1D1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755" y="347323"/>
                <a:ext cx="3335232" cy="12819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934DDA62-9765-42F7-84B0-C523B382B036}"/>
                  </a:ext>
                </a:extLst>
              </p:cNvPr>
              <p:cNvSpPr/>
              <p:nvPr/>
            </p:nvSpPr>
            <p:spPr>
              <a:xfrm>
                <a:off x="3101807" y="2489888"/>
                <a:ext cx="5988373" cy="233387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A7EB4-FBCD-44CC-9B43-A97C9DF1B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56717" y="5737860"/>
              <a:ext cx="1091443" cy="93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237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419884-43CA-404B-9876-45BCDD90190C}"/>
              </a:ext>
            </a:extLst>
          </p:cNvPr>
          <p:cNvSpPr/>
          <p:nvPr userDrawn="1"/>
        </p:nvSpPr>
        <p:spPr>
          <a:xfrm>
            <a:off x="4792717" y="2866586"/>
            <a:ext cx="2606566" cy="612228"/>
          </a:xfrm>
          <a:prstGeom prst="rect">
            <a:avLst/>
          </a:prstGeom>
          <a:solidFill>
            <a:srgbClr val="DE8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87737C-C176-4D1B-94B4-16E0776D82E6}"/>
              </a:ext>
            </a:extLst>
          </p:cNvPr>
          <p:cNvSpPr/>
          <p:nvPr userDrawn="1"/>
        </p:nvSpPr>
        <p:spPr>
          <a:xfrm rot="21373272">
            <a:off x="4769364" y="2866586"/>
            <a:ext cx="2606566" cy="612228"/>
          </a:xfrm>
          <a:prstGeom prst="rect">
            <a:avLst/>
          </a:prstGeom>
          <a:solidFill>
            <a:srgbClr val="BCD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304FF-9255-455E-A2C3-88D86F03B953}"/>
              </a:ext>
            </a:extLst>
          </p:cNvPr>
          <p:cNvSpPr txBox="1"/>
          <p:nvPr userDrawn="1"/>
        </p:nvSpPr>
        <p:spPr>
          <a:xfrm>
            <a:off x="5044966" y="2884342"/>
            <a:ext cx="2102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014987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81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1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3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54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58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0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F7A0D26-1A79-4296-8A77-38F5DC3352B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095982"/>
            <a:ext cx="1596876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9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0.png"/><Relationship Id="rId10" Type="http://schemas.openxmlformats.org/officeDocument/2006/relationships/slide" Target="slide25.xml"/><Relationship Id="rId4" Type="http://schemas.openxmlformats.org/officeDocument/2006/relationships/image" Target="../media/image7.png"/><Relationship Id="rId9" Type="http://schemas.openxmlformats.org/officeDocument/2006/relationships/slide" Target="slide3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4.xm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0.png"/><Relationship Id="rId12" Type="http://schemas.openxmlformats.org/officeDocument/2006/relationships/slide" Target="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microsoft.com/office/2007/relationships/hdphoto" Target="../media/hdphoto3.wdp"/><Relationship Id="rId11" Type="http://schemas.openxmlformats.org/officeDocument/2006/relationships/slide" Target="slide31.xml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notesSlide" Target="../notesSlides/notesSlide12.xml"/><Relationship Id="rId7" Type="http://schemas.openxmlformats.org/officeDocument/2006/relationships/slide" Target="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microsoft.com/office/2007/relationships/hdphoto" Target="../media/hdphoto3.wdp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slide" Target="slide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notesSlide" Target="../notesSlides/notesSlide14.xml"/><Relationship Id="rId7" Type="http://schemas.openxmlformats.org/officeDocument/2006/relationships/slide" Target="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notesSlide" Target="../notesSlides/notesSlide15.xml"/><Relationship Id="rId7" Type="http://schemas.openxmlformats.org/officeDocument/2006/relationships/slide" Target="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3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microsoft.com/office/2007/relationships/hdphoto" Target="../media/hdphoto5.wdp"/><Relationship Id="rId11" Type="http://schemas.openxmlformats.org/officeDocument/2006/relationships/slide" Target="slide25.xml"/><Relationship Id="rId5" Type="http://schemas.openxmlformats.org/officeDocument/2006/relationships/image" Target="../media/image22.png"/><Relationship Id="rId10" Type="http://schemas.openxmlformats.org/officeDocument/2006/relationships/slide" Target="slide31.xml"/><Relationship Id="rId4" Type="http://schemas.openxmlformats.org/officeDocument/2006/relationships/image" Target="../media/image7.png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microsoft.com/office/2007/relationships/hdphoto" Target="../media/hdphoto5.wdp"/><Relationship Id="rId11" Type="http://schemas.openxmlformats.org/officeDocument/2006/relationships/slide" Target="slide25.xml"/><Relationship Id="rId5" Type="http://schemas.openxmlformats.org/officeDocument/2006/relationships/image" Target="../media/image22.png"/><Relationship Id="rId10" Type="http://schemas.openxmlformats.org/officeDocument/2006/relationships/slide" Target="slide31.xml"/><Relationship Id="rId4" Type="http://schemas.openxmlformats.org/officeDocument/2006/relationships/image" Target="../media/image7.png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7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microsoft.com/office/2007/relationships/hdphoto" Target="../media/hdphoto5.wdp"/><Relationship Id="rId11" Type="http://schemas.openxmlformats.org/officeDocument/2006/relationships/slide" Target="slide25.xml"/><Relationship Id="rId5" Type="http://schemas.openxmlformats.org/officeDocument/2006/relationships/image" Target="../media/image22.png"/><Relationship Id="rId10" Type="http://schemas.openxmlformats.org/officeDocument/2006/relationships/slide" Target="slide31.xml"/><Relationship Id="rId4" Type="http://schemas.openxmlformats.org/officeDocument/2006/relationships/image" Target="../media/image7.png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9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microsoft.com/office/2007/relationships/hdphoto" Target="../media/hdphoto5.wdp"/><Relationship Id="rId11" Type="http://schemas.openxmlformats.org/officeDocument/2006/relationships/slide" Target="slide25.xml"/><Relationship Id="rId5" Type="http://schemas.openxmlformats.org/officeDocument/2006/relationships/image" Target="../media/image22.png"/><Relationship Id="rId10" Type="http://schemas.openxmlformats.org/officeDocument/2006/relationships/slide" Target="slide31.xml"/><Relationship Id="rId4" Type="http://schemas.openxmlformats.org/officeDocument/2006/relationships/image" Target="../media/image7.png"/><Relationship Id="rId9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1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microsoft.com/office/2007/relationships/hdphoto" Target="../media/hdphoto5.wdp"/><Relationship Id="rId11" Type="http://schemas.openxmlformats.org/officeDocument/2006/relationships/slide" Target="slide25.xml"/><Relationship Id="rId5" Type="http://schemas.openxmlformats.org/officeDocument/2006/relationships/image" Target="../media/image22.png"/><Relationship Id="rId10" Type="http://schemas.openxmlformats.org/officeDocument/2006/relationships/slide" Target="slide31.xml"/><Relationship Id="rId4" Type="http://schemas.openxmlformats.org/officeDocument/2006/relationships/image" Target="../media/image7.png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notesSlide" Target="../notesSlides/notesSlide21.xml"/><Relationship Id="rId7" Type="http://schemas.openxmlformats.org/officeDocument/2006/relationships/slide" Target="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8.wdp"/><Relationship Id="rId18" Type="http://schemas.openxmlformats.org/officeDocument/2006/relationships/slide" Target="slide4.xm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17" Type="http://schemas.openxmlformats.org/officeDocument/2006/relationships/slide" Target="slide25.xml"/><Relationship Id="rId2" Type="http://schemas.openxmlformats.org/officeDocument/2006/relationships/slideLayout" Target="../slideLayouts/slideLayout4.xml"/><Relationship Id="rId16" Type="http://schemas.openxmlformats.org/officeDocument/2006/relationships/slide" Target="slide31.xml"/><Relationship Id="rId1" Type="http://schemas.openxmlformats.org/officeDocument/2006/relationships/tags" Target="../tags/tag23.xml"/><Relationship Id="rId6" Type="http://schemas.microsoft.com/office/2007/relationships/hdphoto" Target="../media/hdphoto5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microsoft.com/office/2007/relationships/hdphoto" Target="../media/hdphoto9.wdp"/><Relationship Id="rId10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notesSlide" Target="../notesSlides/notesSlide23.xml"/><Relationship Id="rId7" Type="http://schemas.openxmlformats.org/officeDocument/2006/relationships/slide" Target="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10" Type="http://schemas.openxmlformats.org/officeDocument/2006/relationships/image" Target="../media/image33.jpg"/><Relationship Id="rId4" Type="http://schemas.openxmlformats.org/officeDocument/2006/relationships/image" Target="../media/image7.png"/><Relationship Id="rId9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slide" Target="slide25.xml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6.jpeg"/><Relationship Id="rId12" Type="http://schemas.openxmlformats.org/officeDocument/2006/relationships/slide" Target="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35.jpeg"/><Relationship Id="rId11" Type="http://schemas.microsoft.com/office/2007/relationships/hdphoto" Target="../media/hdphoto2.wdp"/><Relationship Id="rId5" Type="http://schemas.openxmlformats.org/officeDocument/2006/relationships/image" Target="../media/image34.jpe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8.jpeg"/><Relationship Id="rId1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25.xml"/><Relationship Id="rId7" Type="http://schemas.openxmlformats.org/officeDocument/2006/relationships/slide" Target="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slide" Target="slide31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26.xml"/><Relationship Id="rId7" Type="http://schemas.openxmlformats.org/officeDocument/2006/relationships/slide" Target="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slide" Target="slide31.xml"/><Relationship Id="rId5" Type="http://schemas.openxmlformats.org/officeDocument/2006/relationships/image" Target="../media/image40.jpg"/><Relationship Id="rId10" Type="http://schemas.microsoft.com/office/2007/relationships/hdphoto" Target="../media/hdphoto3.wdp"/><Relationship Id="rId4" Type="http://schemas.openxmlformats.org/officeDocument/2006/relationships/image" Target="../media/image39.pn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27.xml"/><Relationship Id="rId7" Type="http://schemas.openxmlformats.org/officeDocument/2006/relationships/slide" Target="slide25.xml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slide" Target="slide31.xml"/><Relationship Id="rId11" Type="http://schemas.openxmlformats.org/officeDocument/2006/relationships/image" Target="../media/image16.png"/><Relationship Id="rId5" Type="http://schemas.openxmlformats.org/officeDocument/2006/relationships/image" Target="../media/image40.jpg"/><Relationship Id="rId10" Type="http://schemas.openxmlformats.org/officeDocument/2006/relationships/image" Target="../media/image14.png"/><Relationship Id="rId4" Type="http://schemas.openxmlformats.org/officeDocument/2006/relationships/image" Target="../media/image39.png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28.xml"/><Relationship Id="rId7" Type="http://schemas.openxmlformats.org/officeDocument/2006/relationships/slide" Target="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slide" Target="slide31.xml"/><Relationship Id="rId5" Type="http://schemas.openxmlformats.org/officeDocument/2006/relationships/image" Target="../media/image40.jpg"/><Relationship Id="rId10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29.xml"/><Relationship Id="rId7" Type="http://schemas.openxmlformats.org/officeDocument/2006/relationships/slide" Target="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slide" Target="slide31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Relationship Id="rId9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slide" Target="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slide" Target="slide25.xml"/><Relationship Id="rId5" Type="http://schemas.openxmlformats.org/officeDocument/2006/relationships/slide" Target="slide3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30.xml"/><Relationship Id="rId7" Type="http://schemas.openxmlformats.org/officeDocument/2006/relationships/slide" Target="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slide" Target="slide31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33.xml"/><Relationship Id="rId7" Type="http://schemas.openxmlformats.org/officeDocument/2006/relationships/slide" Target="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6" Type="http://schemas.openxmlformats.org/officeDocument/2006/relationships/slide" Target="slide25.xml"/><Relationship Id="rId5" Type="http://schemas.openxmlformats.org/officeDocument/2006/relationships/slide" Target="slide31.xml"/><Relationship Id="rId4" Type="http://schemas.openxmlformats.org/officeDocument/2006/relationships/image" Target="../media/image43.png"/><Relationship Id="rId9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34.xml"/><Relationship Id="rId7" Type="http://schemas.openxmlformats.org/officeDocument/2006/relationships/slide" Target="slide25.xml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6" Type="http://schemas.openxmlformats.org/officeDocument/2006/relationships/slide" Target="slide31.xml"/><Relationship Id="rId11" Type="http://schemas.openxmlformats.org/officeDocument/2006/relationships/image" Target="../media/image47.png"/><Relationship Id="rId5" Type="http://schemas.microsoft.com/office/2007/relationships/hdphoto" Target="../media/hdphoto2.wdp"/><Relationship Id="rId10" Type="http://schemas.openxmlformats.org/officeDocument/2006/relationships/image" Target="../media/image46.sv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video" Target="../media/media1.mp4"/><Relationship Id="rId7" Type="http://schemas.openxmlformats.org/officeDocument/2006/relationships/slide" Target="slide4.xml"/><Relationship Id="rId2" Type="http://schemas.microsoft.com/office/2007/relationships/media" Target="../media/media1.mp4"/><Relationship Id="rId1" Type="http://schemas.openxmlformats.org/officeDocument/2006/relationships/tags" Target="../tags/tag36.xml"/><Relationship Id="rId6" Type="http://schemas.openxmlformats.org/officeDocument/2006/relationships/image" Target="../media/image49.jpe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4.xml"/><Relationship Id="rId7" Type="http://schemas.openxmlformats.org/officeDocument/2006/relationships/slide" Target="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slide" Target="slide3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notesSlide" Target="../notesSlides/notesSlide5.xml"/><Relationship Id="rId7" Type="http://schemas.openxmlformats.org/officeDocument/2006/relationships/slide" Target="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notesSlide" Target="../notesSlides/notesSlide6.xml"/><Relationship Id="rId7" Type="http://schemas.openxmlformats.org/officeDocument/2006/relationships/slide" Target="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11" Type="http://schemas.openxmlformats.org/officeDocument/2006/relationships/slide" Target="slide25.xml"/><Relationship Id="rId5" Type="http://schemas.openxmlformats.org/officeDocument/2006/relationships/image" Target="../media/image10.png"/><Relationship Id="rId10" Type="http://schemas.openxmlformats.org/officeDocument/2006/relationships/slide" Target="slide31.xml"/><Relationship Id="rId4" Type="http://schemas.openxmlformats.org/officeDocument/2006/relationships/image" Target="../media/image7.pn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0.png"/><Relationship Id="rId10" Type="http://schemas.openxmlformats.org/officeDocument/2006/relationships/slide" Target="slide25.xml"/><Relationship Id="rId4" Type="http://schemas.openxmlformats.org/officeDocument/2006/relationships/image" Target="../media/image7.png"/><Relationship Id="rId9" Type="http://schemas.openxmlformats.org/officeDocument/2006/relationships/slide" Target="slide3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0.png"/><Relationship Id="rId10" Type="http://schemas.openxmlformats.org/officeDocument/2006/relationships/slide" Target="slide25.xml"/><Relationship Id="rId4" Type="http://schemas.openxmlformats.org/officeDocument/2006/relationships/image" Target="../media/image7.png"/><Relationship Id="rId9" Type="http://schemas.openxmlformats.org/officeDocument/2006/relationships/slide" Target="slide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CFC169-13F2-4702-BE36-48613FE76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4" b="94792" l="309" r="94286">
                        <a14:foregroundMark x1="463" y1="14931" x2="9653" y2="47569"/>
                        <a14:foregroundMark x1="12201" y1="5208" x2="12741" y2="38889"/>
                        <a14:foregroundMark x1="25714" y1="7639" x2="15212" y2="36458"/>
                        <a14:foregroundMark x1="15290" y1="78819" x2="18687" y2="94792"/>
                        <a14:foregroundMark x1="8494" y1="72222" x2="2394" y2="84375"/>
                        <a14:foregroundMark x1="93514" y1="42361" x2="94286" y2="7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5658" y="2113535"/>
            <a:ext cx="5915025" cy="1315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FA59FF-1FBC-406B-9847-3B04BEF12901}"/>
              </a:ext>
            </a:extLst>
          </p:cNvPr>
          <p:cNvSpPr txBox="1"/>
          <p:nvPr/>
        </p:nvSpPr>
        <p:spPr>
          <a:xfrm>
            <a:off x="3156077" y="3492136"/>
            <a:ext cx="5879846" cy="68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400" b="1" dirty="0"/>
              <a:t>Traditional Chinese food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73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0070A5AB-4309-47DE-BFF1-31A674B7E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B9D7322-FEF0-436A-8C76-54DD56F53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90BC28CB-0BE0-4968-8AA3-518E6538189D}"/>
              </a:ext>
            </a:extLst>
          </p:cNvPr>
          <p:cNvSpPr/>
          <p:nvPr/>
        </p:nvSpPr>
        <p:spPr>
          <a:xfrm>
            <a:off x="733709" y="753350"/>
            <a:ext cx="6426926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ingredients do you need?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E35E72-ED45-482B-86C0-275DEA52D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55" b="94065" l="9742" r="89922">
                        <a14:foregroundMark x1="31355" y1="28779" x2="39082" y2="40985"/>
                        <a14:foregroundMark x1="42105" y1="34938" x2="38410" y2="40426"/>
                        <a14:foregroundMark x1="76372" y1="86562" x2="78723" y2="86562"/>
                        <a14:foregroundMark x1="76708" y1="90034" x2="76372" y2="91713"/>
                        <a14:foregroundMark x1="81075" y1="83427" x2="83651" y2="84211"/>
                        <a14:foregroundMark x1="83987" y1="84211" x2="79731" y2="83427"/>
                        <a14:foregroundMark x1="60246" y1="93057" x2="61254" y2="93953"/>
                        <a14:foregroundMark x1="35722" y1="94065" x2="35722" y2="94065"/>
                      </a14:backgroundRemoval>
                    </a14:imgEffect>
                  </a14:imgLayer>
                </a14:imgProps>
              </a:ext>
            </a:extLst>
          </a:blip>
          <a:srcRect t="25139"/>
          <a:stretch/>
        </p:blipFill>
        <p:spPr>
          <a:xfrm>
            <a:off x="161108" y="1924324"/>
            <a:ext cx="5429794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FB73F1-A200-4ED9-9116-50C17AB01872}"/>
              </a:ext>
            </a:extLst>
          </p:cNvPr>
          <p:cNvSpPr txBox="1"/>
          <p:nvPr/>
        </p:nvSpPr>
        <p:spPr>
          <a:xfrm>
            <a:off x="7983376" y="1458164"/>
            <a:ext cx="4011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glutinous rice </a:t>
            </a:r>
            <a:br>
              <a:rPr lang="en-US" sz="3600" b="1" dirty="0"/>
            </a:br>
            <a:r>
              <a:rPr lang="en-US" sz="3600" b="1" dirty="0"/>
              <a:t>(or sticky rice)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4F7EB4-B4AD-46CF-ADB0-41565015045D}"/>
              </a:ext>
            </a:extLst>
          </p:cNvPr>
          <p:cNvGrpSpPr/>
          <p:nvPr/>
        </p:nvGrpSpPr>
        <p:grpSpPr>
          <a:xfrm>
            <a:off x="3947172" y="1458164"/>
            <a:ext cx="4538532" cy="1371791"/>
            <a:chOff x="3510093" y="1238428"/>
            <a:chExt cx="4538532" cy="137179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02DEAE0-9B73-4FB2-8B83-967A9BA701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0093" y="2031004"/>
              <a:ext cx="2916833" cy="525688"/>
            </a:xfrm>
            <a:prstGeom prst="line">
              <a:avLst/>
            </a:prstGeom>
            <a:ln w="76200" cap="rnd">
              <a:solidFill>
                <a:srgbClr val="008D7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120421F-D967-42F0-ACEF-F07920EDE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89" r="5205"/>
            <a:stretch/>
          </p:blipFill>
          <p:spPr>
            <a:xfrm>
              <a:off x="6096000" y="1238428"/>
              <a:ext cx="1952625" cy="1371791"/>
            </a:xfrm>
            <a:prstGeom prst="ellipse">
              <a:avLst/>
            </a:prstGeom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E186940C-D92A-40AB-A0D9-FED9DC115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" b="2537"/>
          <a:stretch/>
        </p:blipFill>
        <p:spPr bwMode="auto">
          <a:xfrm>
            <a:off x="6621881" y="3016836"/>
            <a:ext cx="4038290" cy="287474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9" action="ppaction://hlinksldjump"/>
            <a:extLst>
              <a:ext uri="{FF2B5EF4-FFF2-40B4-BE49-F238E27FC236}">
                <a16:creationId xmlns:a16="http://schemas.microsoft.com/office/drawing/2014/main" id="{A2BA6D2D-DA4E-48C6-8ADD-7509939AFA01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: Rounded Corners 10">
            <a:hlinkClick r:id="rId10" action="ppaction://hlinksldjump"/>
            <a:extLst>
              <a:ext uri="{FF2B5EF4-FFF2-40B4-BE49-F238E27FC236}">
                <a16:creationId xmlns:a16="http://schemas.microsoft.com/office/drawing/2014/main" id="{155B096D-FD22-4E91-9C8C-82516AC86C80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11">
            <a:hlinkClick r:id="rId11" action="ppaction://hlinksldjump"/>
            <a:extLst>
              <a:ext uri="{FF2B5EF4-FFF2-40B4-BE49-F238E27FC236}">
                <a16:creationId xmlns:a16="http://schemas.microsoft.com/office/drawing/2014/main" id="{504E5E5D-6C25-491E-A30F-4213C94704B0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54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740ABFFE-09A2-4396-A9F1-A447071B4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5BEE59C3-A8F8-4E37-8026-E1BA463B8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B15E4489-82D5-4C7D-832E-A20139A144CA}"/>
              </a:ext>
            </a:extLst>
          </p:cNvPr>
          <p:cNvSpPr/>
          <p:nvPr/>
        </p:nvSpPr>
        <p:spPr>
          <a:xfrm>
            <a:off x="733709" y="753350"/>
            <a:ext cx="6426926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ingredients do you need?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E35E72-ED45-482B-86C0-275DEA52D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55" b="94065" l="9742" r="89922">
                        <a14:foregroundMark x1="31355" y1="28779" x2="39082" y2="40985"/>
                        <a14:foregroundMark x1="42105" y1="34938" x2="38410" y2="40426"/>
                        <a14:foregroundMark x1="76372" y1="86562" x2="78723" y2="86562"/>
                        <a14:foregroundMark x1="76708" y1="90034" x2="76372" y2="91713"/>
                        <a14:foregroundMark x1="81075" y1="83427" x2="83651" y2="84211"/>
                        <a14:foregroundMark x1="83987" y1="84211" x2="79731" y2="83427"/>
                        <a14:foregroundMark x1="60246" y1="93057" x2="61254" y2="93953"/>
                        <a14:foregroundMark x1="35722" y1="94065" x2="35722" y2="94065"/>
                      </a14:backgroundRemoval>
                    </a14:imgEffect>
                  </a14:imgLayer>
                </a14:imgProps>
              </a:ext>
            </a:extLst>
          </a:blip>
          <a:srcRect t="25139"/>
          <a:stretch/>
        </p:blipFill>
        <p:spPr>
          <a:xfrm>
            <a:off x="161108" y="1924324"/>
            <a:ext cx="5429794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FB73F1-A200-4ED9-9116-50C17AB01872}"/>
              </a:ext>
            </a:extLst>
          </p:cNvPr>
          <p:cNvSpPr txBox="1"/>
          <p:nvPr/>
        </p:nvSpPr>
        <p:spPr>
          <a:xfrm>
            <a:off x="7345966" y="1809092"/>
            <a:ext cx="4011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bamboo leaves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DAE8A9-13BC-41CE-99D1-D66F5EFE2481}"/>
              </a:ext>
            </a:extLst>
          </p:cNvPr>
          <p:cNvGrpSpPr/>
          <p:nvPr/>
        </p:nvGrpSpPr>
        <p:grpSpPr>
          <a:xfrm>
            <a:off x="1851192" y="1182223"/>
            <a:ext cx="6471808" cy="1638529"/>
            <a:chOff x="1851192" y="1182223"/>
            <a:chExt cx="6471808" cy="163852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02DEAE0-9B73-4FB2-8B83-967A9BA701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1192" y="1832882"/>
              <a:ext cx="4749908" cy="525688"/>
            </a:xfrm>
            <a:prstGeom prst="line">
              <a:avLst/>
            </a:prstGeom>
            <a:ln w="76200" cap="rnd">
              <a:solidFill>
                <a:srgbClr val="008D7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638BEE-2AAD-45ED-87C6-6403EC302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40" b="90698" l="9877" r="89815">
                          <a14:foregroundMark x1="70370" y1="8140" x2="69753" y2="9884"/>
                          <a14:foregroundMark x1="32099" y1="89535" x2="29938" y2="9069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36469" y="1182223"/>
              <a:ext cx="3086531" cy="163852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D10E627-E9D3-41DB-9B98-794F0130D4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37" b="98684" l="9914" r="89871">
                        <a14:foregroundMark x1="55172" y1="7456" x2="55172" y2="7456"/>
                        <a14:foregroundMark x1="65733" y1="40570" x2="73491" y2="51316"/>
                        <a14:foregroundMark x1="70690" y1="32456" x2="67888" y2="46491"/>
                        <a14:foregroundMark x1="44397" y1="43860" x2="39655" y2="50658"/>
                        <a14:foregroundMark x1="48060" y1="83333" x2="40733" y2="97368"/>
                        <a14:foregroundMark x1="40733" y1="97368" x2="38793" y2="98684"/>
                        <a14:foregroundMark x1="59914" y1="89254" x2="67241" y2="97807"/>
                        <a14:foregroundMark x1="57112" y1="90351" x2="47629" y2="97588"/>
                        <a14:foregroundMark x1="62069" y1="67105" x2="62069" y2="74123"/>
                        <a14:foregroundMark x1="62069" y1="58991" x2="57543" y2="67763"/>
                        <a14:foregroundMark x1="44181" y1="45833" x2="44828" y2="61623"/>
                        <a14:foregroundMark x1="52586" y1="82237" x2="49784" y2="97149"/>
                        <a14:foregroundMark x1="49784" y1="97149" x2="49569" y2="97368"/>
                        <a14:foregroundMark x1="74353" y1="42325" x2="76293" y2="510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76152" y="3008492"/>
            <a:ext cx="2349100" cy="23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18EEEA-3377-4003-991B-F406A1962E10}"/>
              </a:ext>
            </a:extLst>
          </p:cNvPr>
          <p:cNvSpPr txBox="1"/>
          <p:nvPr/>
        </p:nvSpPr>
        <p:spPr>
          <a:xfrm>
            <a:off x="5744212" y="3685737"/>
            <a:ext cx="4011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risten ITC" panose="03050502040202030202" pitchFamily="66" charset="0"/>
              </a:rPr>
              <a:t>We don’t eat the bamboo leaves!</a:t>
            </a:r>
          </a:p>
        </p:txBody>
      </p:sp>
      <p:sp>
        <p:nvSpPr>
          <p:cNvPr id="14" name="Rectangle: Rounded Corners 13">
            <a:hlinkClick r:id="rId11" action="ppaction://hlinksldjump"/>
            <a:extLst>
              <a:ext uri="{FF2B5EF4-FFF2-40B4-BE49-F238E27FC236}">
                <a16:creationId xmlns:a16="http://schemas.microsoft.com/office/drawing/2014/main" id="{324916FD-AAD5-4664-A473-FE6D608BDB02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14">
            <a:hlinkClick r:id="rId12" action="ppaction://hlinksldjump"/>
            <a:extLst>
              <a:ext uri="{FF2B5EF4-FFF2-40B4-BE49-F238E27FC236}">
                <a16:creationId xmlns:a16="http://schemas.microsoft.com/office/drawing/2014/main" id="{BB39E897-BF45-4C42-BA63-81A88C0A375E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15">
            <a:hlinkClick r:id="rId13" action="ppaction://hlinksldjump"/>
            <a:extLst>
              <a:ext uri="{FF2B5EF4-FFF2-40B4-BE49-F238E27FC236}">
                <a16:creationId xmlns:a16="http://schemas.microsoft.com/office/drawing/2014/main" id="{8875149C-8FC8-4D1F-A056-ED988E2E277A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479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8362F66A-BE16-470A-BDD4-2973DF4A2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9B42DC4-73BD-41E6-9C5C-68AC1FC1A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99B2261C-69D3-430C-91B8-674B6625D95C}"/>
              </a:ext>
            </a:extLst>
          </p:cNvPr>
          <p:cNvSpPr/>
          <p:nvPr/>
        </p:nvSpPr>
        <p:spPr>
          <a:xfrm>
            <a:off x="733709" y="753350"/>
            <a:ext cx="6426926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ingredients do you need?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E35E72-ED45-482B-86C0-275DEA52D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55" b="94065" l="9742" r="89922">
                        <a14:foregroundMark x1="31355" y1="28779" x2="39082" y2="40985"/>
                        <a14:foregroundMark x1="42105" y1="34938" x2="38410" y2="40426"/>
                        <a14:foregroundMark x1="76372" y1="86562" x2="78723" y2="86562"/>
                        <a14:foregroundMark x1="76708" y1="90034" x2="76372" y2="91713"/>
                        <a14:foregroundMark x1="81075" y1="83427" x2="83651" y2="84211"/>
                        <a14:foregroundMark x1="83987" y1="84211" x2="79731" y2="83427"/>
                        <a14:foregroundMark x1="60246" y1="93057" x2="61254" y2="93953"/>
                        <a14:foregroundMark x1="35722" y1="94065" x2="35722" y2="94065"/>
                      </a14:backgroundRemoval>
                    </a14:imgEffect>
                  </a14:imgLayer>
                </a14:imgProps>
              </a:ext>
            </a:extLst>
          </a:blip>
          <a:srcRect t="25139"/>
          <a:stretch/>
        </p:blipFill>
        <p:spPr>
          <a:xfrm>
            <a:off x="161108" y="1924324"/>
            <a:ext cx="5429794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B89075-1A1A-4F9C-AF85-0F27423BBD04}"/>
              </a:ext>
            </a:extLst>
          </p:cNvPr>
          <p:cNvSpPr txBox="1"/>
          <p:nvPr/>
        </p:nvSpPr>
        <p:spPr>
          <a:xfrm>
            <a:off x="5499742" y="3038537"/>
            <a:ext cx="6014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We stuff the glutinous rice with different ingredients and wrap them in bamboo leaves.</a:t>
            </a:r>
          </a:p>
        </p:txBody>
      </p:sp>
      <p:sp>
        <p:nvSpPr>
          <p:cNvPr id="10" name="Rectangle: Rounded Corners 9">
            <a:hlinkClick r:id="rId7" action="ppaction://hlinksldjump"/>
            <a:extLst>
              <a:ext uri="{FF2B5EF4-FFF2-40B4-BE49-F238E27FC236}">
                <a16:creationId xmlns:a16="http://schemas.microsoft.com/office/drawing/2014/main" id="{B15CA4E6-ED8F-458A-8DEF-F7753277BF5E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: Rounded Corners 10">
            <a:hlinkClick r:id="rId8" action="ppaction://hlinksldjump"/>
            <a:extLst>
              <a:ext uri="{FF2B5EF4-FFF2-40B4-BE49-F238E27FC236}">
                <a16:creationId xmlns:a16="http://schemas.microsoft.com/office/drawing/2014/main" id="{44DBF06F-8595-4B83-858F-661A0F6FB38B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hlinkClick r:id="rId9" action="ppaction://hlinksldjump"/>
            <a:extLst>
              <a:ext uri="{FF2B5EF4-FFF2-40B4-BE49-F238E27FC236}">
                <a16:creationId xmlns:a16="http://schemas.microsoft.com/office/drawing/2014/main" id="{64B41901-6163-4FA4-8228-5DE9F38539B9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A0A071-ABF6-4A67-AC66-42441CA75589}"/>
              </a:ext>
            </a:extLst>
          </p:cNvPr>
          <p:cNvGrpSpPr/>
          <p:nvPr/>
        </p:nvGrpSpPr>
        <p:grpSpPr>
          <a:xfrm>
            <a:off x="1851192" y="1182223"/>
            <a:ext cx="6471808" cy="1638529"/>
            <a:chOff x="1851192" y="1182223"/>
            <a:chExt cx="6471808" cy="163852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F458E1-901B-4609-B1DC-B0CCF0485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1192" y="1832882"/>
              <a:ext cx="4749908" cy="525688"/>
            </a:xfrm>
            <a:prstGeom prst="line">
              <a:avLst/>
            </a:prstGeom>
            <a:ln w="76200" cap="rnd">
              <a:solidFill>
                <a:srgbClr val="008D7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8B95827-C908-47E9-9E34-57A08559B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140" b="90698" l="9877" r="89815">
                          <a14:foregroundMark x1="70370" y1="8140" x2="69753" y2="9884"/>
                          <a14:foregroundMark x1="32099" y1="89535" x2="29938" y2="9069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36469" y="1182223"/>
              <a:ext cx="3086531" cy="1638529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A44BAA7-4E28-4D67-AC52-EA4C9A80C712}"/>
              </a:ext>
            </a:extLst>
          </p:cNvPr>
          <p:cNvSpPr txBox="1"/>
          <p:nvPr/>
        </p:nvSpPr>
        <p:spPr>
          <a:xfrm>
            <a:off x="7345966" y="1809092"/>
            <a:ext cx="4011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bamboo leaves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87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82B794DF-2F99-42D5-82A1-301D519E54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8ACF8AE-C73B-4B69-993E-60AB38666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35E72-ED45-482B-86C0-275DEA52D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55" b="94065" l="9742" r="89922">
                        <a14:foregroundMark x1="31355" y1="28779" x2="39082" y2="40985"/>
                        <a14:foregroundMark x1="42105" y1="34938" x2="38410" y2="40426"/>
                        <a14:foregroundMark x1="76372" y1="86562" x2="78723" y2="86562"/>
                        <a14:foregroundMark x1="76708" y1="90034" x2="76372" y2="91713"/>
                        <a14:foregroundMark x1="81075" y1="83427" x2="83651" y2="84211"/>
                        <a14:foregroundMark x1="83987" y1="84211" x2="79731" y2="83427"/>
                        <a14:foregroundMark x1="60246" y1="93057" x2="61254" y2="93953"/>
                        <a14:foregroundMark x1="35722" y1="94065" x2="35722" y2="94065"/>
                      </a14:backgroundRemoval>
                    </a14:imgEffect>
                  </a14:imgLayer>
                </a14:imgProps>
              </a:ext>
            </a:extLst>
          </a:blip>
          <a:srcRect t="25139"/>
          <a:stretch/>
        </p:blipFill>
        <p:spPr>
          <a:xfrm>
            <a:off x="161108" y="1924324"/>
            <a:ext cx="5429794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23E227A-94DF-45D0-855F-2DBF50A2FE90}"/>
              </a:ext>
            </a:extLst>
          </p:cNvPr>
          <p:cNvSpPr/>
          <p:nvPr/>
        </p:nvSpPr>
        <p:spPr>
          <a:xfrm>
            <a:off x="752820" y="754868"/>
            <a:ext cx="7650480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When do we usually eat rice dumplings?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B89075-1A1A-4F9C-AF85-0F27423BBD04}"/>
              </a:ext>
            </a:extLst>
          </p:cNvPr>
          <p:cNvSpPr txBox="1"/>
          <p:nvPr/>
        </p:nvSpPr>
        <p:spPr>
          <a:xfrm>
            <a:off x="4870164" y="1400614"/>
            <a:ext cx="6722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People usually eat rice dumplings to celebrate Dragon Boat Festival.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EDE38-8B8E-44E7-8D56-D85A7E05A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098" y="2730105"/>
            <a:ext cx="4442404" cy="294613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hlinkClick r:id="rId8" action="ppaction://hlinksldjump"/>
            <a:extLst>
              <a:ext uri="{FF2B5EF4-FFF2-40B4-BE49-F238E27FC236}">
                <a16:creationId xmlns:a16="http://schemas.microsoft.com/office/drawing/2014/main" id="{8CD860A9-4821-4EF8-883C-0FD94D855CA4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hlinkClick r:id="rId9" action="ppaction://hlinksldjump"/>
            <a:extLst>
              <a:ext uri="{FF2B5EF4-FFF2-40B4-BE49-F238E27FC236}">
                <a16:creationId xmlns:a16="http://schemas.microsoft.com/office/drawing/2014/main" id="{D39998F1-C7A5-4A4E-85FF-923BE34DBB1C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hlinkClick r:id="rId10" action="ppaction://hlinksldjump"/>
            <a:extLst>
              <a:ext uri="{FF2B5EF4-FFF2-40B4-BE49-F238E27FC236}">
                <a16:creationId xmlns:a16="http://schemas.microsoft.com/office/drawing/2014/main" id="{A55FA689-0BBE-49FA-9E1F-FF4D8901D78C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833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A808913E-4E4F-4865-8745-509CB8906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096B2F5-FA82-4B2F-BACF-50C1EAE26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B9A6A4-29BC-40CC-B9CC-0A181DB28F98}"/>
              </a:ext>
            </a:extLst>
          </p:cNvPr>
          <p:cNvSpPr txBox="1"/>
          <p:nvPr/>
        </p:nvSpPr>
        <p:spPr>
          <a:xfrm>
            <a:off x="6332375" y="2475693"/>
            <a:ext cx="3848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Lucky pot </a:t>
            </a:r>
            <a:r>
              <a:rPr lang="en-US" sz="5400" b="1" i="1" dirty="0"/>
              <a:t>(poon choi)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A5941-12BB-4BF0-8858-FB2E6EB3DB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5" b="93501" l="2674" r="97148">
                        <a14:foregroundMark x1="7487" y1="41300" x2="6061" y2="42138"/>
                        <a14:foregroundMark x1="15508" y1="29140" x2="16934" y2="33543"/>
                        <a14:foregroundMark x1="42068" y1="6080" x2="54724" y2="3354"/>
                        <a14:foregroundMark x1="80214" y1="21384" x2="87966" y2="35456"/>
                        <a14:foregroundMark x1="87879" y1="41509" x2="87701" y2="59539"/>
                        <a14:foregroundMark x1="92692" y1="42977" x2="97148" y2="46122"/>
                        <a14:foregroundMark x1="61676" y1="90356" x2="43672" y2="89727"/>
                        <a14:foregroundMark x1="2852" y1="49476" x2="2674" y2="51572"/>
                        <a14:foregroundMark x1="48128" y1="93501" x2="50624" y2="93501"/>
                        <a14:backgroundMark x1="88057" y1="36688" x2="88057" y2="36688"/>
                        <a14:backgroundMark x1="88592" y1="34382" x2="91800" y2="34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893" y="1571952"/>
            <a:ext cx="4949585" cy="4206548"/>
          </a:xfrm>
          <a:prstGeom prst="rect">
            <a:avLst/>
          </a:prstGeom>
        </p:spPr>
      </p:pic>
      <p:sp>
        <p:nvSpPr>
          <p:cNvPr id="5" name="Rectangle: Rounded Corners 4">
            <a:hlinkClick r:id="rId7" action="ppaction://hlinksldjump"/>
            <a:extLst>
              <a:ext uri="{FF2B5EF4-FFF2-40B4-BE49-F238E27FC236}">
                <a16:creationId xmlns:a16="http://schemas.microsoft.com/office/drawing/2014/main" id="{C37AEF13-A13E-4965-9708-F59E2A7EF91C}"/>
              </a:ext>
            </a:extLst>
          </p:cNvPr>
          <p:cNvSpPr/>
          <p:nvPr/>
        </p:nvSpPr>
        <p:spPr>
          <a:xfrm>
            <a:off x="10442530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: Rounded Corners 7">
            <a:hlinkClick r:id="rId8" action="ppaction://hlinksldjump"/>
            <a:extLst>
              <a:ext uri="{FF2B5EF4-FFF2-40B4-BE49-F238E27FC236}">
                <a16:creationId xmlns:a16="http://schemas.microsoft.com/office/drawing/2014/main" id="{A88531BC-4D5F-4651-904B-B5AAF2A08ECE}"/>
              </a:ext>
            </a:extLst>
          </p:cNvPr>
          <p:cNvSpPr/>
          <p:nvPr/>
        </p:nvSpPr>
        <p:spPr>
          <a:xfrm>
            <a:off x="7993753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hlinkClick r:id="rId9" action="ppaction://hlinksldjump"/>
            <a:extLst>
              <a:ext uri="{FF2B5EF4-FFF2-40B4-BE49-F238E27FC236}">
                <a16:creationId xmlns:a16="http://schemas.microsoft.com/office/drawing/2014/main" id="{1E97DEB7-252F-4200-A116-D6388EFBE619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0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8B041CAD-9613-4173-94D8-8533D37CA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8CF0068E-8ADC-4462-BA7D-AA8C4406E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23E227A-94DF-45D0-855F-2DBF50A2FE90}"/>
              </a:ext>
            </a:extLst>
          </p:cNvPr>
          <p:cNvSpPr/>
          <p:nvPr/>
        </p:nvSpPr>
        <p:spPr>
          <a:xfrm>
            <a:off x="818606" y="748842"/>
            <a:ext cx="5277394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is the food?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13B4F-B06C-4DA7-964E-DC38F2CC487C}"/>
              </a:ext>
            </a:extLst>
          </p:cNvPr>
          <p:cNvSpPr txBox="1"/>
          <p:nvPr/>
        </p:nvSpPr>
        <p:spPr>
          <a:xfrm>
            <a:off x="6263989" y="748842"/>
            <a:ext cx="546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Lucky pot (Poon choi)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004A52-57DF-4761-977B-6E0228E82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5" b="93501" l="2674" r="97148">
                        <a14:foregroundMark x1="7487" y1="41300" x2="6061" y2="42138"/>
                        <a14:foregroundMark x1="15508" y1="29140" x2="16934" y2="33543"/>
                        <a14:foregroundMark x1="42068" y1="6080" x2="54724" y2="3354"/>
                        <a14:foregroundMark x1="80214" y1="21384" x2="87966" y2="35456"/>
                        <a14:foregroundMark x1="87879" y1="41509" x2="87701" y2="59539"/>
                        <a14:foregroundMark x1="92692" y1="42977" x2="97148" y2="46122"/>
                        <a14:foregroundMark x1="61676" y1="90356" x2="43672" y2="89727"/>
                        <a14:foregroundMark x1="2852" y1="49476" x2="2674" y2="51572"/>
                        <a14:foregroundMark x1="48128" y1="93501" x2="50624" y2="93501"/>
                        <a14:backgroundMark x1="88057" y1="36688" x2="88057" y2="36688"/>
                        <a14:backgroundMark x1="88592" y1="34382" x2="91800" y2="34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52" y="1649140"/>
            <a:ext cx="4762904" cy="4047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1166D3-0645-4B86-A38D-341A512EE30A}"/>
              </a:ext>
            </a:extLst>
          </p:cNvPr>
          <p:cNvSpPr txBox="1"/>
          <p:nvPr/>
        </p:nvSpPr>
        <p:spPr>
          <a:xfrm>
            <a:off x="6262439" y="1692445"/>
            <a:ext cx="5467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This traditional dish has many layers ingredients in a large basin.</a:t>
            </a:r>
            <a:endParaRPr lang="en-US" sz="3600" dirty="0"/>
          </a:p>
        </p:txBody>
      </p:sp>
      <p:sp>
        <p:nvSpPr>
          <p:cNvPr id="11" name="Rectangle: Rounded Corners 10">
            <a:hlinkClick r:id="rId7" action="ppaction://hlinksldjump"/>
            <a:extLst>
              <a:ext uri="{FF2B5EF4-FFF2-40B4-BE49-F238E27FC236}">
                <a16:creationId xmlns:a16="http://schemas.microsoft.com/office/drawing/2014/main" id="{8A668D29-F8BC-49DE-AC95-D592DB6037C6}"/>
              </a:ext>
            </a:extLst>
          </p:cNvPr>
          <p:cNvSpPr/>
          <p:nvPr/>
        </p:nvSpPr>
        <p:spPr>
          <a:xfrm>
            <a:off x="10442530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11">
            <a:hlinkClick r:id="rId8" action="ppaction://hlinksldjump"/>
            <a:extLst>
              <a:ext uri="{FF2B5EF4-FFF2-40B4-BE49-F238E27FC236}">
                <a16:creationId xmlns:a16="http://schemas.microsoft.com/office/drawing/2014/main" id="{DF72D54C-3D62-473F-B0A9-FE4DFED5835C}"/>
              </a:ext>
            </a:extLst>
          </p:cNvPr>
          <p:cNvSpPr/>
          <p:nvPr/>
        </p:nvSpPr>
        <p:spPr>
          <a:xfrm>
            <a:off x="7993753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12">
            <a:hlinkClick r:id="rId9" action="ppaction://hlinksldjump"/>
            <a:extLst>
              <a:ext uri="{FF2B5EF4-FFF2-40B4-BE49-F238E27FC236}">
                <a16:creationId xmlns:a16="http://schemas.microsoft.com/office/drawing/2014/main" id="{806913A7-81A3-4813-B3F4-B42F7348BF4C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7783F65A-0236-4656-B8A9-CA0FB90E9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05FF36BE-558D-441C-9D71-173943E65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23E227A-94DF-45D0-855F-2DBF50A2FE90}"/>
              </a:ext>
            </a:extLst>
          </p:cNvPr>
          <p:cNvSpPr/>
          <p:nvPr/>
        </p:nvSpPr>
        <p:spPr>
          <a:xfrm>
            <a:off x="787134" y="750975"/>
            <a:ext cx="6527800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ingredients do you need?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35531-CE53-4DF3-BA15-512FB8D6D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5" b="93501" l="2674" r="97148">
                        <a14:foregroundMark x1="7487" y1="41300" x2="6061" y2="42138"/>
                        <a14:foregroundMark x1="15508" y1="29140" x2="16934" y2="33543"/>
                        <a14:foregroundMark x1="42068" y1="6080" x2="54724" y2="3354"/>
                        <a14:foregroundMark x1="80214" y1="21384" x2="87966" y2="35456"/>
                        <a14:foregroundMark x1="87879" y1="41509" x2="87701" y2="59539"/>
                        <a14:foregroundMark x1="92692" y1="42977" x2="97148" y2="46122"/>
                        <a14:foregroundMark x1="61676" y1="90356" x2="43672" y2="89727"/>
                        <a14:foregroundMark x1="2852" y1="49476" x2="2674" y2="51572"/>
                        <a14:foregroundMark x1="48128" y1="93501" x2="50624" y2="93501"/>
                        <a14:backgroundMark x1="88057" y1="36688" x2="88057" y2="36688"/>
                        <a14:backgroundMark x1="88592" y1="34382" x2="91800" y2="34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52" y="1611039"/>
            <a:ext cx="5635648" cy="4789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5AD27-6267-46D3-B7F0-9CB9E4405B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4" b="89655" l="1687" r="94699">
                        <a14:foregroundMark x1="94940" y1="50784" x2="86265" y2="64577"/>
                        <a14:foregroundMark x1="15422" y1="53292" x2="1687" y2="70219"/>
                        <a14:backgroundMark x1="92289" y1="72414" x2="86265" y2="80251"/>
                        <a14:backgroundMark x1="39518" y1="59875" x2="29880" y2="68652"/>
                        <a14:backgroundMark x1="1928" y1="34483" x2="1928" y2="34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406867" y="156889"/>
            <a:ext cx="3785133" cy="2908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47D31E-D204-4E7C-A5BF-D81C331C8C75}"/>
              </a:ext>
            </a:extLst>
          </p:cNvPr>
          <p:cNvSpPr txBox="1"/>
          <p:nvPr/>
        </p:nvSpPr>
        <p:spPr>
          <a:xfrm>
            <a:off x="4610100" y="1377870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green vegetables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53E866C-EDA7-4A69-B775-802A2E803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" b="1821"/>
          <a:stretch/>
        </p:blipFill>
        <p:spPr bwMode="auto">
          <a:xfrm>
            <a:off x="6223000" y="2672733"/>
            <a:ext cx="4791075" cy="307939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hlinkClick r:id="rId10" action="ppaction://hlinksldjump"/>
            <a:extLst>
              <a:ext uri="{FF2B5EF4-FFF2-40B4-BE49-F238E27FC236}">
                <a16:creationId xmlns:a16="http://schemas.microsoft.com/office/drawing/2014/main" id="{A6172298-3DE3-4981-9D3D-F192DB315B8C}"/>
              </a:ext>
            </a:extLst>
          </p:cNvPr>
          <p:cNvSpPr/>
          <p:nvPr/>
        </p:nvSpPr>
        <p:spPr>
          <a:xfrm>
            <a:off x="10442530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15">
            <a:hlinkClick r:id="rId11" action="ppaction://hlinksldjump"/>
            <a:extLst>
              <a:ext uri="{FF2B5EF4-FFF2-40B4-BE49-F238E27FC236}">
                <a16:creationId xmlns:a16="http://schemas.microsoft.com/office/drawing/2014/main" id="{78940BE9-224C-4924-A397-DB4FF7BD71F9}"/>
              </a:ext>
            </a:extLst>
          </p:cNvPr>
          <p:cNvSpPr/>
          <p:nvPr/>
        </p:nvSpPr>
        <p:spPr>
          <a:xfrm>
            <a:off x="7993753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: Rounded Corners 16">
            <a:hlinkClick r:id="rId12" action="ppaction://hlinksldjump"/>
            <a:extLst>
              <a:ext uri="{FF2B5EF4-FFF2-40B4-BE49-F238E27FC236}">
                <a16:creationId xmlns:a16="http://schemas.microsoft.com/office/drawing/2014/main" id="{FF94B6EB-8FFE-457C-B194-DCAD261DADFA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9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C47AB5CA-4210-4D0E-9EFD-0958B394E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F2F8B5DF-3D70-4A84-BAF4-39CB462BF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A51C01A4-7BCC-43C3-A147-40F18D2537CD}"/>
              </a:ext>
            </a:extLst>
          </p:cNvPr>
          <p:cNvSpPr/>
          <p:nvPr/>
        </p:nvSpPr>
        <p:spPr>
          <a:xfrm>
            <a:off x="787134" y="750975"/>
            <a:ext cx="6527800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ingredients do you need?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35531-CE53-4DF3-BA15-512FB8D6D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5" b="93501" l="2674" r="97148">
                        <a14:foregroundMark x1="7487" y1="41300" x2="6061" y2="42138"/>
                        <a14:foregroundMark x1="15508" y1="29140" x2="16934" y2="33543"/>
                        <a14:foregroundMark x1="42068" y1="6080" x2="54724" y2="3354"/>
                        <a14:foregroundMark x1="80214" y1="21384" x2="87966" y2="35456"/>
                        <a14:foregroundMark x1="87879" y1="41509" x2="87701" y2="59539"/>
                        <a14:foregroundMark x1="92692" y1="42977" x2="97148" y2="46122"/>
                        <a14:foregroundMark x1="61676" y1="90356" x2="43672" y2="89727"/>
                        <a14:foregroundMark x1="2852" y1="49476" x2="2674" y2="51572"/>
                        <a14:foregroundMark x1="48128" y1="93501" x2="50624" y2="93501"/>
                        <a14:backgroundMark x1="88057" y1="36688" x2="88057" y2="36688"/>
                        <a14:backgroundMark x1="88592" y1="34382" x2="91800" y2="34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52" y="1611039"/>
            <a:ext cx="5635648" cy="47896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47D31E-D204-4E7C-A5BF-D81C331C8C75}"/>
              </a:ext>
            </a:extLst>
          </p:cNvPr>
          <p:cNvSpPr txBox="1"/>
          <p:nvPr/>
        </p:nvSpPr>
        <p:spPr>
          <a:xfrm>
            <a:off x="5829300" y="1287873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prawn</a:t>
            </a: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23AA27-364D-4B24-A141-E8C1B4A4AD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388" b="68780" l="269" r="25202">
                        <a14:foregroundMark x1="1794" y1="57656" x2="807" y2="58014"/>
                        <a14:foregroundMark x1="1166" y1="59689" x2="269" y2="60646"/>
                        <a14:backgroundMark x1="20538" y1="55981" x2="16682" y2="58971"/>
                        <a14:backgroundMark x1="10224" y1="63278" x2="11390" y2="66268"/>
                      </a14:backgroundRemoval>
                    </a14:imgEffect>
                  </a14:imgLayer>
                </a14:imgProps>
              </a:ext>
            </a:extLst>
          </a:blip>
          <a:srcRect t="38148" r="71799" b="27778"/>
          <a:stretch/>
        </p:blipFill>
        <p:spPr>
          <a:xfrm flipH="1">
            <a:off x="8980267" y="395152"/>
            <a:ext cx="3211733" cy="2909585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3BB79BC-11A1-433E-9AFC-D7FE63BBD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15825" r="-481" b="2629"/>
          <a:stretch/>
        </p:blipFill>
        <p:spPr bwMode="auto">
          <a:xfrm>
            <a:off x="6332375" y="2795236"/>
            <a:ext cx="3881217" cy="274272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hlinkClick r:id="rId10" action="ppaction://hlinksldjump"/>
            <a:extLst>
              <a:ext uri="{FF2B5EF4-FFF2-40B4-BE49-F238E27FC236}">
                <a16:creationId xmlns:a16="http://schemas.microsoft.com/office/drawing/2014/main" id="{5E7EA695-1B8F-4BC7-A6AF-2C0FAFBC6F08}"/>
              </a:ext>
            </a:extLst>
          </p:cNvPr>
          <p:cNvSpPr/>
          <p:nvPr/>
        </p:nvSpPr>
        <p:spPr>
          <a:xfrm>
            <a:off x="10442530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15">
            <a:hlinkClick r:id="rId11" action="ppaction://hlinksldjump"/>
            <a:extLst>
              <a:ext uri="{FF2B5EF4-FFF2-40B4-BE49-F238E27FC236}">
                <a16:creationId xmlns:a16="http://schemas.microsoft.com/office/drawing/2014/main" id="{0C61A551-9523-486B-80D4-76D1EC021B5F}"/>
              </a:ext>
            </a:extLst>
          </p:cNvPr>
          <p:cNvSpPr/>
          <p:nvPr/>
        </p:nvSpPr>
        <p:spPr>
          <a:xfrm>
            <a:off x="7993753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: Rounded Corners 16">
            <a:hlinkClick r:id="rId12" action="ppaction://hlinksldjump"/>
            <a:extLst>
              <a:ext uri="{FF2B5EF4-FFF2-40B4-BE49-F238E27FC236}">
                <a16:creationId xmlns:a16="http://schemas.microsoft.com/office/drawing/2014/main" id="{50AC7B7A-9040-4CD0-96D0-AEDA9C16E2C2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11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98F4977A-207F-4F74-9C72-9A3155809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9E766BA8-723F-4248-9BCB-6CBE46ACA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88214C3F-2D9F-4EE5-AC3A-7066ACFCD017}"/>
              </a:ext>
            </a:extLst>
          </p:cNvPr>
          <p:cNvSpPr/>
          <p:nvPr/>
        </p:nvSpPr>
        <p:spPr>
          <a:xfrm>
            <a:off x="787134" y="750975"/>
            <a:ext cx="6527800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ingredients do you need?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35531-CE53-4DF3-BA15-512FB8D6D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5" b="93501" l="2674" r="97148">
                        <a14:foregroundMark x1="7487" y1="41300" x2="6061" y2="42138"/>
                        <a14:foregroundMark x1="15508" y1="29140" x2="16934" y2="33543"/>
                        <a14:foregroundMark x1="42068" y1="6080" x2="54724" y2="3354"/>
                        <a14:foregroundMark x1="80214" y1="21384" x2="87966" y2="35456"/>
                        <a14:foregroundMark x1="87879" y1="41509" x2="87701" y2="59539"/>
                        <a14:foregroundMark x1="92692" y1="42977" x2="97148" y2="46122"/>
                        <a14:foregroundMark x1="61676" y1="90356" x2="43672" y2="89727"/>
                        <a14:foregroundMark x1="2852" y1="49476" x2="2674" y2="51572"/>
                        <a14:foregroundMark x1="48128" y1="93501" x2="50624" y2="93501"/>
                        <a14:backgroundMark x1="88057" y1="36688" x2="88057" y2="36688"/>
                        <a14:backgroundMark x1="88592" y1="34382" x2="91800" y2="34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52" y="1611039"/>
            <a:ext cx="5635648" cy="47896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47D31E-D204-4E7C-A5BF-D81C331C8C75}"/>
              </a:ext>
            </a:extLst>
          </p:cNvPr>
          <p:cNvSpPr txBox="1"/>
          <p:nvPr/>
        </p:nvSpPr>
        <p:spPr>
          <a:xfrm>
            <a:off x="4899587" y="199342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roasted pork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16C51E-5739-4555-92C8-C65DE49A89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0" b="30502" l="66099" r="99910">
                        <a14:foregroundMark x1="97668" y1="17225" x2="99462" y2="23565"/>
                        <a14:foregroundMark x1="99910" y1="6459" x2="99910" y2="6459"/>
                        <a14:foregroundMark x1="66278" y1="18541" x2="66278" y2="18541"/>
                      </a14:backgroundRemoval>
                    </a14:imgEffect>
                  </a14:imgLayer>
                </a14:imgProps>
              </a:ext>
            </a:extLst>
          </a:blip>
          <a:srcRect l="62357" b="65926"/>
          <a:stretch/>
        </p:blipFill>
        <p:spPr>
          <a:xfrm>
            <a:off x="8108266" y="607616"/>
            <a:ext cx="4083734" cy="277161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5CC2063-0DFB-48ED-B606-9CF87D346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b="1348"/>
          <a:stretch/>
        </p:blipFill>
        <p:spPr bwMode="auto">
          <a:xfrm>
            <a:off x="6527800" y="3134397"/>
            <a:ext cx="4266835" cy="277161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hlinkClick r:id="rId10" action="ppaction://hlinksldjump"/>
            <a:extLst>
              <a:ext uri="{FF2B5EF4-FFF2-40B4-BE49-F238E27FC236}">
                <a16:creationId xmlns:a16="http://schemas.microsoft.com/office/drawing/2014/main" id="{B0F5A3BE-4050-4AC9-BADC-F6DAA485D9CB}"/>
              </a:ext>
            </a:extLst>
          </p:cNvPr>
          <p:cNvSpPr/>
          <p:nvPr/>
        </p:nvSpPr>
        <p:spPr>
          <a:xfrm>
            <a:off x="10442530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15">
            <a:hlinkClick r:id="rId11" action="ppaction://hlinksldjump"/>
            <a:extLst>
              <a:ext uri="{FF2B5EF4-FFF2-40B4-BE49-F238E27FC236}">
                <a16:creationId xmlns:a16="http://schemas.microsoft.com/office/drawing/2014/main" id="{B2B30280-6328-46B5-BD25-F7BD3CCD2D24}"/>
              </a:ext>
            </a:extLst>
          </p:cNvPr>
          <p:cNvSpPr/>
          <p:nvPr/>
        </p:nvSpPr>
        <p:spPr>
          <a:xfrm>
            <a:off x="7993753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: Rounded Corners 16">
            <a:hlinkClick r:id="rId12" action="ppaction://hlinksldjump"/>
            <a:extLst>
              <a:ext uri="{FF2B5EF4-FFF2-40B4-BE49-F238E27FC236}">
                <a16:creationId xmlns:a16="http://schemas.microsoft.com/office/drawing/2014/main" id="{8642B2C0-279D-4626-9B16-63E4A317C607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0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E1642A3F-0133-494F-A40A-72B5101E9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058C477B-23FB-4A34-AC55-67717FF3F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BC979D4B-A738-4552-BFC3-C427EA022CB9}"/>
              </a:ext>
            </a:extLst>
          </p:cNvPr>
          <p:cNvSpPr/>
          <p:nvPr/>
        </p:nvSpPr>
        <p:spPr>
          <a:xfrm>
            <a:off x="787134" y="750975"/>
            <a:ext cx="6527800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ingredients do you need?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35531-CE53-4DF3-BA15-512FB8D6D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5" b="93501" l="2674" r="97148">
                        <a14:foregroundMark x1="7487" y1="41300" x2="6061" y2="42138"/>
                        <a14:foregroundMark x1="15508" y1="29140" x2="16934" y2="33543"/>
                        <a14:foregroundMark x1="42068" y1="6080" x2="54724" y2="3354"/>
                        <a14:foregroundMark x1="80214" y1="21384" x2="87966" y2="35456"/>
                        <a14:foregroundMark x1="87879" y1="41509" x2="87701" y2="59539"/>
                        <a14:foregroundMark x1="92692" y1="42977" x2="97148" y2="46122"/>
                        <a14:foregroundMark x1="61676" y1="90356" x2="43672" y2="89727"/>
                        <a14:foregroundMark x1="2852" y1="49476" x2="2674" y2="51572"/>
                        <a14:foregroundMark x1="48128" y1="93501" x2="50624" y2="93501"/>
                        <a14:backgroundMark x1="88057" y1="36688" x2="88057" y2="36688"/>
                        <a14:backgroundMark x1="88592" y1="34382" x2="91800" y2="34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52" y="1611039"/>
            <a:ext cx="5635648" cy="47896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47D31E-D204-4E7C-A5BF-D81C331C8C75}"/>
              </a:ext>
            </a:extLst>
          </p:cNvPr>
          <p:cNvSpPr txBox="1"/>
          <p:nvPr/>
        </p:nvSpPr>
        <p:spPr>
          <a:xfrm>
            <a:off x="5367338" y="1580994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abalone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B6BCF-511E-48F7-9E50-A169D39370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6" b="89431" l="7220" r="99278">
                        <a14:foregroundMark x1="7942" y1="39024" x2="7942" y2="39024"/>
                        <a14:foregroundMark x1="92058" y1="47561" x2="92058" y2="47561"/>
                        <a14:foregroundMark x1="96029" y1="58537" x2="96029" y2="58537"/>
                        <a14:foregroundMark x1="97473" y1="50813" x2="98556" y2="50813"/>
                        <a14:foregroundMark x1="99639" y1="59756" x2="99639" y2="60976"/>
                        <a14:backgroundMark x1="17329" y1="59350" x2="27076" y2="69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5501" y="730569"/>
            <a:ext cx="3746499" cy="3325896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EE86D31-BB50-40B2-8149-5A409BE4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b="1569"/>
          <a:stretch/>
        </p:blipFill>
        <p:spPr bwMode="auto">
          <a:xfrm>
            <a:off x="6526814" y="3221657"/>
            <a:ext cx="4228423" cy="273050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hlinkClick r:id="rId10" action="ppaction://hlinksldjump"/>
            <a:extLst>
              <a:ext uri="{FF2B5EF4-FFF2-40B4-BE49-F238E27FC236}">
                <a16:creationId xmlns:a16="http://schemas.microsoft.com/office/drawing/2014/main" id="{760C8460-6ADF-41CC-A96D-BABEB77EF671}"/>
              </a:ext>
            </a:extLst>
          </p:cNvPr>
          <p:cNvSpPr/>
          <p:nvPr/>
        </p:nvSpPr>
        <p:spPr>
          <a:xfrm>
            <a:off x="10442530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14">
            <a:hlinkClick r:id="rId11" action="ppaction://hlinksldjump"/>
            <a:extLst>
              <a:ext uri="{FF2B5EF4-FFF2-40B4-BE49-F238E27FC236}">
                <a16:creationId xmlns:a16="http://schemas.microsoft.com/office/drawing/2014/main" id="{EFA2642B-B09D-4FDC-9ADB-A01087CAEEA6}"/>
              </a:ext>
            </a:extLst>
          </p:cNvPr>
          <p:cNvSpPr/>
          <p:nvPr/>
        </p:nvSpPr>
        <p:spPr>
          <a:xfrm>
            <a:off x="7993753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15">
            <a:hlinkClick r:id="rId12" action="ppaction://hlinksldjump"/>
            <a:extLst>
              <a:ext uri="{FF2B5EF4-FFF2-40B4-BE49-F238E27FC236}">
                <a16:creationId xmlns:a16="http://schemas.microsoft.com/office/drawing/2014/main" id="{729E13CA-B875-4352-9036-254E1EA8A526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94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82441-9362-439D-BDEB-B710AC74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7" b="98684" l="9914" r="89871">
                        <a14:foregroundMark x1="55172" y1="7456" x2="55172" y2="7456"/>
                        <a14:foregroundMark x1="65733" y1="40570" x2="73491" y2="51316"/>
                        <a14:foregroundMark x1="70690" y1="32456" x2="67888" y2="46491"/>
                        <a14:foregroundMark x1="44397" y1="43860" x2="39655" y2="50658"/>
                        <a14:foregroundMark x1="48060" y1="83333" x2="40733" y2="97368"/>
                        <a14:foregroundMark x1="40733" y1="97368" x2="38793" y2="98684"/>
                        <a14:foregroundMark x1="59914" y1="89254" x2="67241" y2="97807"/>
                        <a14:foregroundMark x1="57112" y1="90351" x2="47629" y2="97588"/>
                        <a14:foregroundMark x1="62069" y1="67105" x2="62069" y2="74123"/>
                        <a14:foregroundMark x1="62069" y1="58991" x2="57543" y2="67763"/>
                        <a14:foregroundMark x1="44181" y1="45833" x2="44828" y2="61623"/>
                        <a14:foregroundMark x1="52586" y1="82237" x2="49784" y2="97149"/>
                        <a14:foregroundMark x1="49784" y1="97149" x2="49569" y2="97368"/>
                        <a14:foregroundMark x1="74353" y1="42325" x2="76293" y2="510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271" y="1538937"/>
            <a:ext cx="4420217" cy="4344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FDFA5-A692-475D-A522-4FB8DF44B318}"/>
              </a:ext>
            </a:extLst>
          </p:cNvPr>
          <p:cNvSpPr txBox="1"/>
          <p:nvPr/>
        </p:nvSpPr>
        <p:spPr>
          <a:xfrm>
            <a:off x="5382440" y="1956614"/>
            <a:ext cx="5467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Chinese food is delicious.</a:t>
            </a:r>
          </a:p>
          <a:p>
            <a:pPr algn="ctr"/>
            <a:r>
              <a:rPr lang="en-US" sz="3600" dirty="0"/>
              <a:t>How much do you know about Chinese food?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C50FD1-B098-4618-9D9F-0A8B05DE8AF4}"/>
              </a:ext>
            </a:extLst>
          </p:cNvPr>
          <p:cNvSpPr txBox="1"/>
          <p:nvPr/>
        </p:nvSpPr>
        <p:spPr>
          <a:xfrm>
            <a:off x="5382440" y="4115614"/>
            <a:ext cx="546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Let’s find out more today!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5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ABD06514-D8FE-45D0-8CDE-EBFC5D010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6ED032E-036E-4BD8-BE77-002433F7A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FF23579B-F91F-430F-B4ED-29498A09A6C6}"/>
              </a:ext>
            </a:extLst>
          </p:cNvPr>
          <p:cNvSpPr/>
          <p:nvPr/>
        </p:nvSpPr>
        <p:spPr>
          <a:xfrm>
            <a:off x="787134" y="750975"/>
            <a:ext cx="6527800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ingredients do you need?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35531-CE53-4DF3-BA15-512FB8D6D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5" b="93501" l="2674" r="97148">
                        <a14:foregroundMark x1="7487" y1="41300" x2="6061" y2="42138"/>
                        <a14:foregroundMark x1="15508" y1="29140" x2="16934" y2="33543"/>
                        <a14:foregroundMark x1="42068" y1="6080" x2="54724" y2="3354"/>
                        <a14:foregroundMark x1="80214" y1="21384" x2="87966" y2="35456"/>
                        <a14:foregroundMark x1="87879" y1="41509" x2="87701" y2="59539"/>
                        <a14:foregroundMark x1="92692" y1="42977" x2="97148" y2="46122"/>
                        <a14:foregroundMark x1="61676" y1="90356" x2="43672" y2="89727"/>
                        <a14:foregroundMark x1="2852" y1="49476" x2="2674" y2="51572"/>
                        <a14:foregroundMark x1="48128" y1="93501" x2="50624" y2="93501"/>
                        <a14:backgroundMark x1="88057" y1="36688" x2="88057" y2="36688"/>
                        <a14:backgroundMark x1="88592" y1="34382" x2="91800" y2="34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52" y="1611039"/>
            <a:ext cx="5635648" cy="47896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47D31E-D204-4E7C-A5BF-D81C331C8C75}"/>
              </a:ext>
            </a:extLst>
          </p:cNvPr>
          <p:cNvSpPr txBox="1"/>
          <p:nvPr/>
        </p:nvSpPr>
        <p:spPr>
          <a:xfrm>
            <a:off x="5068888" y="1810282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dried scallop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BD99E5-5449-4BAD-93A7-4F42122B34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53" b="97683" l="513" r="94359">
                        <a14:foregroundMark x1="86410" y1="10039" x2="86410" y2="10039"/>
                        <a14:foregroundMark x1="93333" y1="30888" x2="94359" y2="35521"/>
                        <a14:foregroundMark x1="34359" y1="87645" x2="31282" y2="97297"/>
                        <a14:foregroundMark x1="6667" y1="85328" x2="513" y2="88417"/>
                        <a14:foregroundMark x1="7179" y1="97683" x2="7179" y2="97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80400" y="837896"/>
            <a:ext cx="3911600" cy="2591104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B0EB460-A54A-4792-9F21-FF9F97069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" b="125"/>
          <a:stretch/>
        </p:blipFill>
        <p:spPr bwMode="auto">
          <a:xfrm>
            <a:off x="6049589" y="3049217"/>
            <a:ext cx="4319340" cy="287195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hlinkClick r:id="rId10" action="ppaction://hlinksldjump"/>
            <a:extLst>
              <a:ext uri="{FF2B5EF4-FFF2-40B4-BE49-F238E27FC236}">
                <a16:creationId xmlns:a16="http://schemas.microsoft.com/office/drawing/2014/main" id="{E67670D1-1001-41E2-9EE8-366FF1E9C66C}"/>
              </a:ext>
            </a:extLst>
          </p:cNvPr>
          <p:cNvSpPr/>
          <p:nvPr/>
        </p:nvSpPr>
        <p:spPr>
          <a:xfrm>
            <a:off x="10442530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14">
            <a:hlinkClick r:id="rId11" action="ppaction://hlinksldjump"/>
            <a:extLst>
              <a:ext uri="{FF2B5EF4-FFF2-40B4-BE49-F238E27FC236}">
                <a16:creationId xmlns:a16="http://schemas.microsoft.com/office/drawing/2014/main" id="{BB45EA49-07FB-446A-842F-D4023A6EF4D8}"/>
              </a:ext>
            </a:extLst>
          </p:cNvPr>
          <p:cNvSpPr/>
          <p:nvPr/>
        </p:nvSpPr>
        <p:spPr>
          <a:xfrm>
            <a:off x="7993753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15">
            <a:hlinkClick r:id="rId12" action="ppaction://hlinksldjump"/>
            <a:extLst>
              <a:ext uri="{FF2B5EF4-FFF2-40B4-BE49-F238E27FC236}">
                <a16:creationId xmlns:a16="http://schemas.microsoft.com/office/drawing/2014/main" id="{9B317024-268F-49A2-BE49-931E6EF11A15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55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7A37661A-A487-4EF2-A2A0-62E8A8AC3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C99C58B-7253-40CC-8DDD-3996AAE4D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23E227A-94DF-45D0-855F-2DBF50A2FE90}"/>
              </a:ext>
            </a:extLst>
          </p:cNvPr>
          <p:cNvSpPr/>
          <p:nvPr/>
        </p:nvSpPr>
        <p:spPr>
          <a:xfrm>
            <a:off x="771181" y="761853"/>
            <a:ext cx="7924800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Does poon choi have a special meaning?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35531-CE53-4DF3-BA15-512FB8D6D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5" b="93501" l="2674" r="97148">
                        <a14:foregroundMark x1="7487" y1="41300" x2="6061" y2="42138"/>
                        <a14:foregroundMark x1="15508" y1="29140" x2="16934" y2="33543"/>
                        <a14:foregroundMark x1="42068" y1="6080" x2="54724" y2="3354"/>
                        <a14:foregroundMark x1="80214" y1="21384" x2="87966" y2="35456"/>
                        <a14:foregroundMark x1="87879" y1="41509" x2="87701" y2="59539"/>
                        <a14:foregroundMark x1="92692" y1="42977" x2="97148" y2="46122"/>
                        <a14:foregroundMark x1="61676" y1="90356" x2="43672" y2="89727"/>
                        <a14:foregroundMark x1="2852" y1="49476" x2="2674" y2="51572"/>
                        <a14:foregroundMark x1="48128" y1="93501" x2="50624" y2="93501"/>
                        <a14:backgroundMark x1="88057" y1="36688" x2="88057" y2="36688"/>
                        <a14:backgroundMark x1="88592" y1="34382" x2="91800" y2="34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52" y="1611039"/>
            <a:ext cx="5635648" cy="47896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31903C-D78C-409F-BCD8-6A5BA4CED805}"/>
              </a:ext>
            </a:extLst>
          </p:cNvPr>
          <p:cNvSpPr txBox="1"/>
          <p:nvPr/>
        </p:nvSpPr>
        <p:spPr>
          <a:xfrm>
            <a:off x="5500688" y="1611039"/>
            <a:ext cx="5853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Poon choi is a symbol of </a:t>
            </a:r>
            <a:r>
              <a:rPr lang="en-US" sz="3600" b="1" dirty="0"/>
              <a:t>unity</a:t>
            </a:r>
            <a:r>
              <a:rPr lang="en-US" sz="3600" dirty="0"/>
              <a:t> and </a:t>
            </a:r>
            <a:r>
              <a:rPr lang="en-US" sz="3600" b="1" dirty="0"/>
              <a:t>wealth</a:t>
            </a:r>
            <a:r>
              <a:rPr lang="en-US" sz="3600" dirty="0"/>
              <a:t>. </a:t>
            </a:r>
          </a:p>
        </p:txBody>
      </p:sp>
      <p:sp>
        <p:nvSpPr>
          <p:cNvPr id="12" name="Rectangle: Rounded Corners 11">
            <a:hlinkClick r:id="rId7" action="ppaction://hlinksldjump"/>
            <a:extLst>
              <a:ext uri="{FF2B5EF4-FFF2-40B4-BE49-F238E27FC236}">
                <a16:creationId xmlns:a16="http://schemas.microsoft.com/office/drawing/2014/main" id="{54BC23DB-7A54-4282-84C1-E8041B4664EA}"/>
              </a:ext>
            </a:extLst>
          </p:cNvPr>
          <p:cNvSpPr/>
          <p:nvPr/>
        </p:nvSpPr>
        <p:spPr>
          <a:xfrm>
            <a:off x="10442530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12">
            <a:hlinkClick r:id="rId8" action="ppaction://hlinksldjump"/>
            <a:extLst>
              <a:ext uri="{FF2B5EF4-FFF2-40B4-BE49-F238E27FC236}">
                <a16:creationId xmlns:a16="http://schemas.microsoft.com/office/drawing/2014/main" id="{D1EFFA29-A3BD-4520-B11E-780E430849EE}"/>
              </a:ext>
            </a:extLst>
          </p:cNvPr>
          <p:cNvSpPr/>
          <p:nvPr/>
        </p:nvSpPr>
        <p:spPr>
          <a:xfrm>
            <a:off x="7993753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hlinkClick r:id="rId9" action="ppaction://hlinksldjump"/>
            <a:extLst>
              <a:ext uri="{FF2B5EF4-FFF2-40B4-BE49-F238E27FC236}">
                <a16:creationId xmlns:a16="http://schemas.microsoft.com/office/drawing/2014/main" id="{63216B04-9CC4-43F3-B4BE-8F29F52C0653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68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2352ED48-D8F7-4650-B413-DD5B5D218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36BCEC1D-774E-4546-9162-A1A9A28E2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E35531-CE53-4DF3-BA15-512FB8D6D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5" b="93501" l="2674" r="97148">
                        <a14:foregroundMark x1="7487" y1="41300" x2="6061" y2="42138"/>
                        <a14:foregroundMark x1="15508" y1="29140" x2="16934" y2="33543"/>
                        <a14:foregroundMark x1="42068" y1="6080" x2="54724" y2="3354"/>
                        <a14:foregroundMark x1="80214" y1="21384" x2="87966" y2="35456"/>
                        <a14:foregroundMark x1="87879" y1="41509" x2="87701" y2="59539"/>
                        <a14:foregroundMark x1="92692" y1="42977" x2="97148" y2="46122"/>
                        <a14:foregroundMark x1="61676" y1="90356" x2="43672" y2="89727"/>
                        <a14:foregroundMark x1="2852" y1="49476" x2="2674" y2="51572"/>
                        <a14:foregroundMark x1="48128" y1="93501" x2="50624" y2="93501"/>
                        <a14:backgroundMark x1="88057" y1="36688" x2="88057" y2="36688"/>
                        <a14:backgroundMark x1="88592" y1="34382" x2="91800" y2="34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299" y="2098467"/>
            <a:ext cx="3625135" cy="3080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79BDE2-6EA9-4FA4-92BF-C7A93A1A94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388" b="68780" l="269" r="25202">
                        <a14:foregroundMark x1="1794" y1="57656" x2="807" y2="58014"/>
                        <a14:foregroundMark x1="1166" y1="59689" x2="269" y2="60646"/>
                        <a14:backgroundMark x1="20538" y1="55981" x2="16682" y2="58971"/>
                        <a14:backgroundMark x1="10224" y1="63278" x2="11390" y2="66268"/>
                      </a14:backgroundRemoval>
                    </a14:imgEffect>
                  </a14:imgLayer>
                </a14:imgProps>
              </a:ext>
            </a:extLst>
          </a:blip>
          <a:srcRect t="38148" r="71799" b="27778"/>
          <a:stretch/>
        </p:blipFill>
        <p:spPr>
          <a:xfrm>
            <a:off x="0" y="4048139"/>
            <a:ext cx="2685202" cy="2432588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F57E4FD-A646-4013-B4B2-C727F1BDCB9A}"/>
              </a:ext>
            </a:extLst>
          </p:cNvPr>
          <p:cNvSpPr/>
          <p:nvPr/>
        </p:nvSpPr>
        <p:spPr>
          <a:xfrm>
            <a:off x="738131" y="738855"/>
            <a:ext cx="7255622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Each ingredient has a special meaning!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20BAFB-E2C4-4250-A202-6159D368B8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4" b="89655" l="1687" r="94699">
                        <a14:foregroundMark x1="94940" y1="50784" x2="86265" y2="64577"/>
                        <a14:foregroundMark x1="15422" y1="53292" x2="1687" y2="70219"/>
                        <a14:backgroundMark x1="92289" y1="72414" x2="86265" y2="80251"/>
                        <a14:backgroundMark x1="39518" y1="59875" x2="29880" y2="68652"/>
                        <a14:backgroundMark x1="1928" y1="34483" x2="1928" y2="34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60519"/>
            <a:ext cx="3746233" cy="2878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0FB818-4EAB-444E-9EF6-761845CC16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0" b="30502" l="66099" r="99910">
                        <a14:foregroundMark x1="97668" y1="17225" x2="99462" y2="23565"/>
                        <a14:foregroundMark x1="99910" y1="6459" x2="99910" y2="6459"/>
                        <a14:foregroundMark x1="66278" y1="18541" x2="66278" y2="18541"/>
                      </a14:backgroundRemoval>
                    </a14:imgEffect>
                  </a14:imgLayer>
                </a14:imgProps>
              </a:ext>
            </a:extLst>
          </a:blip>
          <a:srcRect l="62357" b="65926"/>
          <a:stretch/>
        </p:blipFill>
        <p:spPr>
          <a:xfrm>
            <a:off x="8108266" y="32852"/>
            <a:ext cx="4083734" cy="2771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7D60E8-0EE9-490E-A19F-AE3A3A2D75B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56" b="89431" l="7220" r="99278">
                        <a14:foregroundMark x1="7942" y1="39024" x2="7942" y2="39024"/>
                        <a14:foregroundMark x1="92058" y1="47561" x2="92058" y2="47561"/>
                        <a14:foregroundMark x1="96029" y1="58537" x2="96029" y2="58537"/>
                        <a14:foregroundMark x1="97473" y1="50813" x2="98556" y2="50813"/>
                        <a14:foregroundMark x1="99639" y1="59756" x2="99639" y2="60976"/>
                        <a14:backgroundMark x1="17329" y1="59350" x2="27076" y2="69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3603" y="2034740"/>
            <a:ext cx="3746499" cy="3325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AE9528-8119-49D5-9A54-56ACF2F795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53" b="97683" l="513" r="94359">
                        <a14:foregroundMark x1="86410" y1="10039" x2="86410" y2="10039"/>
                        <a14:foregroundMark x1="93333" y1="30888" x2="94359" y2="35521"/>
                        <a14:foregroundMark x1="34359" y1="87645" x2="31282" y2="97297"/>
                        <a14:foregroundMark x1="6667" y1="85328" x2="513" y2="88417"/>
                        <a14:foregroundMark x1="7179" y1="97683" x2="7179" y2="97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557422" y="4290132"/>
            <a:ext cx="3051136" cy="20211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5B0896-DD25-436D-A20F-399971A1C0E5}"/>
              </a:ext>
            </a:extLst>
          </p:cNvPr>
          <p:cNvSpPr txBox="1"/>
          <p:nvPr/>
        </p:nvSpPr>
        <p:spPr>
          <a:xfrm>
            <a:off x="1035844" y="5110922"/>
            <a:ext cx="5853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Prawns mean </a:t>
            </a:r>
            <a:r>
              <a:rPr lang="en-US" sz="3600" b="1" dirty="0"/>
              <a:t>joy</a:t>
            </a:r>
            <a:r>
              <a:rPr lang="en-US" sz="3600" dirty="0"/>
              <a:t> and </a:t>
            </a:r>
            <a:r>
              <a:rPr lang="en-US" sz="3600" b="1" dirty="0"/>
              <a:t>laughter</a:t>
            </a:r>
            <a:r>
              <a:rPr lang="en-US" sz="3600" dirty="0"/>
              <a:t> in Cantonese.</a:t>
            </a:r>
          </a:p>
        </p:txBody>
      </p:sp>
      <p:sp>
        <p:nvSpPr>
          <p:cNvPr id="19" name="Rectangle: Rounded Corners 18">
            <a:hlinkClick r:id="rId16" action="ppaction://hlinksldjump"/>
            <a:extLst>
              <a:ext uri="{FF2B5EF4-FFF2-40B4-BE49-F238E27FC236}">
                <a16:creationId xmlns:a16="http://schemas.microsoft.com/office/drawing/2014/main" id="{E2D607EA-7A4C-41FA-80BD-837F00FB887F}"/>
              </a:ext>
            </a:extLst>
          </p:cNvPr>
          <p:cNvSpPr/>
          <p:nvPr/>
        </p:nvSpPr>
        <p:spPr>
          <a:xfrm>
            <a:off x="10442530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DC6C0BAE-8173-42AD-92D9-62DB354FFF96}"/>
              </a:ext>
            </a:extLst>
          </p:cNvPr>
          <p:cNvSpPr/>
          <p:nvPr/>
        </p:nvSpPr>
        <p:spPr>
          <a:xfrm>
            <a:off x="7993753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angle: Rounded Corners 20">
            <a:hlinkClick r:id="rId18" action="ppaction://hlinksldjump"/>
            <a:extLst>
              <a:ext uri="{FF2B5EF4-FFF2-40B4-BE49-F238E27FC236}">
                <a16:creationId xmlns:a16="http://schemas.microsoft.com/office/drawing/2014/main" id="{00474FE8-2C3E-4FF1-959A-ED0AFCFE3807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44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486193D9-E286-43FF-8C75-706F3AEED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1D2E253-54CD-4AD4-AB7F-D09620BAA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23E227A-94DF-45D0-855F-2DBF50A2FE90}"/>
              </a:ext>
            </a:extLst>
          </p:cNvPr>
          <p:cNvSpPr/>
          <p:nvPr/>
        </p:nvSpPr>
        <p:spPr>
          <a:xfrm>
            <a:off x="804231" y="764450"/>
            <a:ext cx="7378700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When do people usually eat poon choi?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35531-CE53-4DF3-BA15-512FB8D6D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45" b="93501" l="2674" r="97148">
                        <a14:foregroundMark x1="7487" y1="41300" x2="6061" y2="42138"/>
                        <a14:foregroundMark x1="15508" y1="29140" x2="16934" y2="33543"/>
                        <a14:foregroundMark x1="42068" y1="6080" x2="54724" y2="3354"/>
                        <a14:foregroundMark x1="80214" y1="21384" x2="87966" y2="35456"/>
                        <a14:foregroundMark x1="87879" y1="41509" x2="87701" y2="59539"/>
                        <a14:foregroundMark x1="92692" y1="42977" x2="97148" y2="46122"/>
                        <a14:foregroundMark x1="61676" y1="90356" x2="43672" y2="89727"/>
                        <a14:foregroundMark x1="2852" y1="49476" x2="2674" y2="51572"/>
                        <a14:foregroundMark x1="48128" y1="93501" x2="50624" y2="93501"/>
                        <a14:backgroundMark x1="88057" y1="36688" x2="88057" y2="36688"/>
                        <a14:backgroundMark x1="88592" y1="34382" x2="91800" y2="34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52" y="1611039"/>
            <a:ext cx="5635648" cy="4789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2343B3-7375-44B5-AD2C-28986C763F4D}"/>
              </a:ext>
            </a:extLst>
          </p:cNvPr>
          <p:cNvSpPr txBox="1"/>
          <p:nvPr/>
        </p:nvSpPr>
        <p:spPr>
          <a:xfrm>
            <a:off x="5114522" y="1428286"/>
            <a:ext cx="6617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Nowadays, we usually eat it at Chinese New Year family reunions.</a:t>
            </a:r>
          </a:p>
        </p:txBody>
      </p:sp>
      <p:sp>
        <p:nvSpPr>
          <p:cNvPr id="10" name="Rectangle: Rounded Corners 9">
            <a:hlinkClick r:id="rId7" action="ppaction://hlinksldjump"/>
            <a:extLst>
              <a:ext uri="{FF2B5EF4-FFF2-40B4-BE49-F238E27FC236}">
                <a16:creationId xmlns:a16="http://schemas.microsoft.com/office/drawing/2014/main" id="{4643F8C1-A08D-4F80-BDE1-1BF69862200D}"/>
              </a:ext>
            </a:extLst>
          </p:cNvPr>
          <p:cNvSpPr/>
          <p:nvPr/>
        </p:nvSpPr>
        <p:spPr>
          <a:xfrm>
            <a:off x="10442530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: Rounded Corners 12">
            <a:hlinkClick r:id="rId8" action="ppaction://hlinksldjump"/>
            <a:extLst>
              <a:ext uri="{FF2B5EF4-FFF2-40B4-BE49-F238E27FC236}">
                <a16:creationId xmlns:a16="http://schemas.microsoft.com/office/drawing/2014/main" id="{66F9928B-DFB7-4720-87AF-6543ED1ED655}"/>
              </a:ext>
            </a:extLst>
          </p:cNvPr>
          <p:cNvSpPr/>
          <p:nvPr/>
        </p:nvSpPr>
        <p:spPr>
          <a:xfrm>
            <a:off x="7993753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hlinkClick r:id="rId9" action="ppaction://hlinksldjump"/>
            <a:extLst>
              <a:ext uri="{FF2B5EF4-FFF2-40B4-BE49-F238E27FC236}">
                <a16:creationId xmlns:a16="http://schemas.microsoft.com/office/drawing/2014/main" id="{0AF3E3C7-09C4-43EE-A321-CADE5DC91CC5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D5555-6E75-4AFF-87C6-9F1CC4987A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6835" y="2972654"/>
            <a:ext cx="4468381" cy="251346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399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>
            <a:extLst>
              <a:ext uri="{FF2B5EF4-FFF2-40B4-BE49-F238E27FC236}">
                <a16:creationId xmlns:a16="http://schemas.microsoft.com/office/drawing/2014/main" id="{A1A1EC62-9BA3-4471-8F64-72A440B35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0CEAE4B8-866D-4B8F-9CB0-0324DF209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9CD2A6-B0E8-4072-B8AB-C078D1CC116A}"/>
              </a:ext>
            </a:extLst>
          </p:cNvPr>
          <p:cNvGrpSpPr/>
          <p:nvPr/>
        </p:nvGrpSpPr>
        <p:grpSpPr>
          <a:xfrm>
            <a:off x="4724377" y="1365051"/>
            <a:ext cx="3512511" cy="2281233"/>
            <a:chOff x="4724377" y="1365051"/>
            <a:chExt cx="3512511" cy="22812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EB8B279-967B-46AC-B2C1-FC8507045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3156" y="1365051"/>
              <a:ext cx="2625687" cy="175045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043B50A-6410-4F57-8BA3-9B9DE48EA86C}"/>
                </a:ext>
              </a:extLst>
            </p:cNvPr>
            <p:cNvSpPr txBox="1"/>
            <p:nvPr/>
          </p:nvSpPr>
          <p:spPr>
            <a:xfrm>
              <a:off x="4724377" y="2569066"/>
              <a:ext cx="35125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52400">
                      <a:schemeClr val="bg1"/>
                    </a:glow>
                  </a:effectLst>
                </a:rPr>
                <a:t>Soup dumplings (</a:t>
              </a:r>
              <a:r>
                <a:rPr lang="en-US" sz="3200" b="1" dirty="0" err="1">
                  <a:effectLst>
                    <a:glow rad="152400">
                      <a:schemeClr val="bg1"/>
                    </a:glow>
                  </a:effectLst>
                </a:rPr>
                <a:t>Xiaolong</a:t>
              </a:r>
              <a:r>
                <a:rPr lang="en-US" sz="3200" b="1" dirty="0">
                  <a:effectLst>
                    <a:glow rad="152400">
                      <a:schemeClr val="bg1"/>
                    </a:glow>
                  </a:effectLst>
                </a:rPr>
                <a:t> Bao)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5A055DB-46CD-405D-85DF-7A6F9DB8C316}"/>
              </a:ext>
            </a:extLst>
          </p:cNvPr>
          <p:cNvGrpSpPr/>
          <p:nvPr/>
        </p:nvGrpSpPr>
        <p:grpSpPr>
          <a:xfrm>
            <a:off x="896855" y="3832925"/>
            <a:ext cx="2431835" cy="2377440"/>
            <a:chOff x="896855" y="3832925"/>
            <a:chExt cx="2431835" cy="23774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8C261F-412E-426C-949D-F6F94CABD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 r="15899"/>
            <a:stretch/>
          </p:blipFill>
          <p:spPr>
            <a:xfrm>
              <a:off x="896855" y="3832925"/>
              <a:ext cx="2431835" cy="23774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C779FE-F309-4570-9230-908BD84E540F}"/>
                </a:ext>
              </a:extLst>
            </p:cNvPr>
            <p:cNvSpPr txBox="1"/>
            <p:nvPr/>
          </p:nvSpPr>
          <p:spPr>
            <a:xfrm>
              <a:off x="1101453" y="5597640"/>
              <a:ext cx="207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52400">
                      <a:schemeClr val="bg1"/>
                    </a:glow>
                  </a:effectLst>
                </a:rPr>
                <a:t>Mooncake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75229B-2543-4085-8760-F61D25235DE0}"/>
              </a:ext>
            </a:extLst>
          </p:cNvPr>
          <p:cNvGrpSpPr/>
          <p:nvPr/>
        </p:nvGrpSpPr>
        <p:grpSpPr>
          <a:xfrm>
            <a:off x="4491502" y="3832925"/>
            <a:ext cx="3354983" cy="2377440"/>
            <a:chOff x="4536310" y="4193177"/>
            <a:chExt cx="3354983" cy="23774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B4DBE9B-12A7-425E-AF59-86B74DE9C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88" b="15288"/>
            <a:stretch/>
          </p:blipFill>
          <p:spPr bwMode="auto">
            <a:xfrm>
              <a:off x="4937623" y="4193177"/>
              <a:ext cx="2408901" cy="2377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B07F42-40BB-4DA5-A8BC-ABF0EBA4C999}"/>
                </a:ext>
              </a:extLst>
            </p:cNvPr>
            <p:cNvSpPr txBox="1"/>
            <p:nvPr/>
          </p:nvSpPr>
          <p:spPr>
            <a:xfrm>
              <a:off x="4536310" y="5985841"/>
              <a:ext cx="3354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52400">
                      <a:schemeClr val="bg1"/>
                    </a:glow>
                  </a:effectLst>
                </a:rPr>
                <a:t>Chinese rice cake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DFB238-6908-4268-9C8F-464CEF8364DF}"/>
              </a:ext>
            </a:extLst>
          </p:cNvPr>
          <p:cNvGrpSpPr/>
          <p:nvPr/>
        </p:nvGrpSpPr>
        <p:grpSpPr>
          <a:xfrm>
            <a:off x="8236888" y="1051560"/>
            <a:ext cx="3753333" cy="2461862"/>
            <a:chOff x="8236888" y="1051560"/>
            <a:chExt cx="3753333" cy="246186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E9D87B-3A55-4F43-8AF2-72CAF6E56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21872" y="1051560"/>
              <a:ext cx="2411019" cy="23774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4D1595-00EA-46BD-B57F-6DE112B45A3A}"/>
                </a:ext>
              </a:extLst>
            </p:cNvPr>
            <p:cNvSpPr txBox="1"/>
            <p:nvPr/>
          </p:nvSpPr>
          <p:spPr>
            <a:xfrm>
              <a:off x="8236888" y="2928647"/>
              <a:ext cx="37533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52400">
                      <a:schemeClr val="bg1"/>
                    </a:glow>
                  </a:effectLst>
                </a:rPr>
                <a:t>Glutinous rice ball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AF4C66-CFA6-48FA-825A-5BFF50085178}"/>
              </a:ext>
            </a:extLst>
          </p:cNvPr>
          <p:cNvGrpSpPr/>
          <p:nvPr/>
        </p:nvGrpSpPr>
        <p:grpSpPr>
          <a:xfrm>
            <a:off x="8703099" y="3836337"/>
            <a:ext cx="3488901" cy="2377440"/>
            <a:chOff x="8747907" y="4196589"/>
            <a:chExt cx="3488901" cy="23774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F672CA-8130-4961-823D-2DB61C967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9" r="16309"/>
            <a:stretch/>
          </p:blipFill>
          <p:spPr>
            <a:xfrm>
              <a:off x="8747907" y="4196589"/>
              <a:ext cx="2403286" cy="23774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A77A55-479C-4472-BA19-5F43BC444DD8}"/>
                </a:ext>
              </a:extLst>
            </p:cNvPr>
            <p:cNvSpPr txBox="1"/>
            <p:nvPr/>
          </p:nvSpPr>
          <p:spPr>
            <a:xfrm>
              <a:off x="8881825" y="5985841"/>
              <a:ext cx="3354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52400">
                      <a:schemeClr val="bg1"/>
                    </a:glow>
                  </a:effectLst>
                </a:rPr>
                <a:t>Peking duck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902931-0200-4C2F-A2C6-DF7F4FF6C648}"/>
              </a:ext>
            </a:extLst>
          </p:cNvPr>
          <p:cNvGrpSpPr/>
          <p:nvPr/>
        </p:nvGrpSpPr>
        <p:grpSpPr>
          <a:xfrm>
            <a:off x="-1" y="263672"/>
            <a:ext cx="4617267" cy="3382612"/>
            <a:chOff x="-128095" y="46388"/>
            <a:chExt cx="4617267" cy="3382612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1BB31FC6-92C8-4097-A61E-4D95422BD69B}"/>
                </a:ext>
              </a:extLst>
            </p:cNvPr>
            <p:cNvSpPr/>
            <p:nvPr/>
          </p:nvSpPr>
          <p:spPr>
            <a:xfrm>
              <a:off x="-128095" y="2091350"/>
              <a:ext cx="4617267" cy="1337650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079D72-DB9F-49F8-8104-B2EC33CEF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237" b="98684" l="9914" r="89871">
                          <a14:foregroundMark x1="55172" y1="7456" x2="55172" y2="7456"/>
                          <a14:foregroundMark x1="65733" y1="40570" x2="73491" y2="51316"/>
                          <a14:foregroundMark x1="70690" y1="32456" x2="67888" y2="46491"/>
                          <a14:foregroundMark x1="44397" y1="43860" x2="39655" y2="50658"/>
                          <a14:foregroundMark x1="48060" y1="83333" x2="40733" y2="97368"/>
                          <a14:foregroundMark x1="40733" y1="97368" x2="38793" y2="98684"/>
                          <a14:foregroundMark x1="59914" y1="89254" x2="67241" y2="97807"/>
                          <a14:foregroundMark x1="57112" y1="90351" x2="47629" y2="97588"/>
                          <a14:foregroundMark x1="62069" y1="67105" x2="62069" y2="74123"/>
                          <a14:foregroundMark x1="62069" y1="58991" x2="57543" y2="67763"/>
                          <a14:foregroundMark x1="44181" y1="45833" x2="44828" y2="61623"/>
                          <a14:foregroundMark x1="52586" y1="82237" x2="49784" y2="97149"/>
                          <a14:foregroundMark x1="49784" y1="97149" x2="49569" y2="97368"/>
                          <a14:foregroundMark x1="74353" y1="42325" x2="76293" y2="510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28094" y="46388"/>
              <a:ext cx="2078444" cy="204260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2D5123-5EF3-4364-A606-1EC038B74317}"/>
                </a:ext>
              </a:extLst>
            </p:cNvPr>
            <p:cNvSpPr txBox="1"/>
            <p:nvPr/>
          </p:nvSpPr>
          <p:spPr>
            <a:xfrm>
              <a:off x="44911" y="2277991"/>
              <a:ext cx="4083598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en-US" sz="3200" b="1" dirty="0">
                  <a:solidFill>
                    <a:schemeClr val="bg1"/>
                  </a:solidFill>
                </a:rPr>
                <a:t>Here are more Chinese traditional food.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47897ED-1792-42D2-BBBA-6FBEC8E76163}"/>
              </a:ext>
            </a:extLst>
          </p:cNvPr>
          <p:cNvSpPr txBox="1"/>
          <p:nvPr/>
        </p:nvSpPr>
        <p:spPr>
          <a:xfrm>
            <a:off x="1823809" y="711121"/>
            <a:ext cx="3048093" cy="97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400" dirty="0">
                <a:latin typeface="Kristen ITC" panose="03050502040202030202" pitchFamily="66" charset="0"/>
              </a:rPr>
              <a:t>Choose one and do some research!</a:t>
            </a:r>
          </a:p>
        </p:txBody>
      </p:sp>
      <p:sp>
        <p:nvSpPr>
          <p:cNvPr id="26" name="Rectangle: Rounded Corners 25">
            <a:hlinkClick r:id="rId12" action="ppaction://hlinksldjump"/>
            <a:extLst>
              <a:ext uri="{FF2B5EF4-FFF2-40B4-BE49-F238E27FC236}">
                <a16:creationId xmlns:a16="http://schemas.microsoft.com/office/drawing/2014/main" id="{6060137C-BA1E-46FF-A9B6-53E5C04AC0A2}"/>
              </a:ext>
            </a:extLst>
          </p:cNvPr>
          <p:cNvSpPr/>
          <p:nvPr/>
        </p:nvSpPr>
        <p:spPr>
          <a:xfrm>
            <a:off x="10442530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: Rounded Corners 26">
            <a:hlinkClick r:id="rId13" action="ppaction://hlinksldjump"/>
            <a:extLst>
              <a:ext uri="{FF2B5EF4-FFF2-40B4-BE49-F238E27FC236}">
                <a16:creationId xmlns:a16="http://schemas.microsoft.com/office/drawing/2014/main" id="{4821370C-52AF-4FB1-9651-6D118AC85FF1}"/>
              </a:ext>
            </a:extLst>
          </p:cNvPr>
          <p:cNvSpPr/>
          <p:nvPr/>
        </p:nvSpPr>
        <p:spPr>
          <a:xfrm>
            <a:off x="7993753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: Rounded Corners 27">
            <a:hlinkClick r:id="rId14" action="ppaction://hlinksldjump"/>
            <a:extLst>
              <a:ext uri="{FF2B5EF4-FFF2-40B4-BE49-F238E27FC236}">
                <a16:creationId xmlns:a16="http://schemas.microsoft.com/office/drawing/2014/main" id="{A22A4952-09C9-462C-866B-7E1A6A43B09A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323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DCCFE06B-AF44-4F4A-828E-C55816E57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ACFC4A-B9BA-482C-9597-E08FB406A2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914"/>
          <a:stretch/>
        </p:blipFill>
        <p:spPr>
          <a:xfrm>
            <a:off x="1190072" y="2248789"/>
            <a:ext cx="10126488" cy="1418644"/>
          </a:xfrm>
          <a:prstGeom prst="rect">
            <a:avLst/>
          </a:prstGeom>
        </p:spPr>
      </p:pic>
      <p:sp>
        <p:nvSpPr>
          <p:cNvPr id="5" name="Rectangle: Rounded Corners 4">
            <a:hlinkClick r:id="rId6" action="ppaction://hlinksldjump"/>
            <a:extLst>
              <a:ext uri="{FF2B5EF4-FFF2-40B4-BE49-F238E27FC236}">
                <a16:creationId xmlns:a16="http://schemas.microsoft.com/office/drawing/2014/main" id="{B7A1399A-D0AC-4F46-9506-CD0ED5B03B4B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: Rounded Corners 5">
            <a:hlinkClick r:id="rId7" action="ppaction://hlinksldjump"/>
            <a:extLst>
              <a:ext uri="{FF2B5EF4-FFF2-40B4-BE49-F238E27FC236}">
                <a16:creationId xmlns:a16="http://schemas.microsoft.com/office/drawing/2014/main" id="{5FBE4156-88DA-498F-AA82-8D3197A387D1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rgbClr val="E5692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: Rounded Corners 6">
            <a:hlinkClick r:id="rId8" action="ppaction://hlinksldjump"/>
            <a:extLst>
              <a:ext uri="{FF2B5EF4-FFF2-40B4-BE49-F238E27FC236}">
                <a16:creationId xmlns:a16="http://schemas.microsoft.com/office/drawing/2014/main" id="{15194585-E746-47D3-AEC6-B88A02191FD3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2DDCCB8-A9C9-41A7-BC25-A4A6B46AD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5528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CFC4A-B9BA-482C-9597-E08FB406A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12" t="34327" r="16017" b="9229"/>
          <a:stretch/>
        </p:blipFill>
        <p:spPr>
          <a:xfrm>
            <a:off x="442034" y="298948"/>
            <a:ext cx="7541342" cy="2753032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EBC39DD-EFE7-4A96-8262-3E0ED18461C9}"/>
              </a:ext>
            </a:extLst>
          </p:cNvPr>
          <p:cNvSpPr/>
          <p:nvPr/>
        </p:nvSpPr>
        <p:spPr>
          <a:xfrm>
            <a:off x="102822" y="584084"/>
            <a:ext cx="491613" cy="5014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9FBD5B7-418F-420E-B183-56D5778E6E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t="6739" r="21080" b="53872"/>
          <a:stretch/>
        </p:blipFill>
        <p:spPr>
          <a:xfrm>
            <a:off x="1490200" y="3207364"/>
            <a:ext cx="9380999" cy="36506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359CBB-3CC9-4F30-A86F-4682EE290B9A}"/>
              </a:ext>
            </a:extLst>
          </p:cNvPr>
          <p:cNvSpPr txBox="1"/>
          <p:nvPr/>
        </p:nvSpPr>
        <p:spPr>
          <a:xfrm>
            <a:off x="2344994" y="3328672"/>
            <a:ext cx="692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I’m going to talk about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rice dumplings </a:t>
            </a:r>
            <a:r>
              <a:rPr lang="en-US" sz="2400" dirty="0">
                <a:latin typeface="Kristen ITC" panose="03050502040202030202" pitchFamily="66" charset="0"/>
              </a:rPr>
              <a:t>today.</a:t>
            </a:r>
          </a:p>
        </p:txBody>
      </p:sp>
      <p:sp>
        <p:nvSpPr>
          <p:cNvPr id="7" name="Rectangle: Rounded Corners 6">
            <a:hlinkClick r:id="rId6" action="ppaction://hlinksldjump"/>
            <a:extLst>
              <a:ext uri="{FF2B5EF4-FFF2-40B4-BE49-F238E27FC236}">
                <a16:creationId xmlns:a16="http://schemas.microsoft.com/office/drawing/2014/main" id="{D574E504-9EF0-4957-A1B7-C1E64726AFD4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: Rounded Corners 7">
            <a:hlinkClick r:id="rId7" action="ppaction://hlinksldjump"/>
            <a:extLst>
              <a:ext uri="{FF2B5EF4-FFF2-40B4-BE49-F238E27FC236}">
                <a16:creationId xmlns:a16="http://schemas.microsoft.com/office/drawing/2014/main" id="{0BA6FAA4-242D-40E8-B872-E7E6F19BAB07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rgbClr val="E5692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hlinkClick r:id="rId8" action="ppaction://hlinksldjump"/>
            <a:extLst>
              <a:ext uri="{FF2B5EF4-FFF2-40B4-BE49-F238E27FC236}">
                <a16:creationId xmlns:a16="http://schemas.microsoft.com/office/drawing/2014/main" id="{280A3D79-0530-4FBD-B5D7-FA068D206FC6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A442ED-3B2C-413C-9DFC-A5ADDE3E54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555" b="94065" l="9742" r="89922">
                        <a14:foregroundMark x1="31355" y1="28779" x2="39082" y2="40985"/>
                        <a14:foregroundMark x1="42105" y1="34938" x2="38410" y2="40426"/>
                        <a14:foregroundMark x1="76372" y1="86562" x2="78723" y2="86562"/>
                        <a14:foregroundMark x1="76708" y1="90034" x2="76372" y2="91713"/>
                        <a14:foregroundMark x1="81075" y1="83427" x2="83651" y2="84211"/>
                        <a14:foregroundMark x1="83987" y1="84211" x2="79731" y2="83427"/>
                        <a14:foregroundMark x1="60246" y1="93057" x2="61254" y2="93953"/>
                        <a14:foregroundMark x1="35722" y1="94065" x2="35722" y2="94065"/>
                      </a14:backgroundRemoval>
                    </a14:imgEffect>
                  </a14:imgLayer>
                </a14:imgProps>
              </a:ext>
            </a:extLst>
          </a:blip>
          <a:srcRect t="25139"/>
          <a:stretch/>
        </p:blipFill>
        <p:spPr>
          <a:xfrm>
            <a:off x="8050274" y="261009"/>
            <a:ext cx="3699692" cy="2769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2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CFC4A-B9BA-482C-9597-E08FB406A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12" t="34327" r="16017" b="9229"/>
          <a:stretch/>
        </p:blipFill>
        <p:spPr>
          <a:xfrm>
            <a:off x="442034" y="314633"/>
            <a:ext cx="7541342" cy="2753032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EBC39DD-EFE7-4A96-8262-3E0ED18461C9}"/>
              </a:ext>
            </a:extLst>
          </p:cNvPr>
          <p:cNvSpPr/>
          <p:nvPr/>
        </p:nvSpPr>
        <p:spPr>
          <a:xfrm>
            <a:off x="102822" y="599769"/>
            <a:ext cx="491613" cy="5014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9FBD5B7-418F-420E-B183-56D5778E6E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t="6739" r="21080" b="53872"/>
          <a:stretch/>
        </p:blipFill>
        <p:spPr>
          <a:xfrm>
            <a:off x="1490200" y="3207364"/>
            <a:ext cx="9380999" cy="36506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359CBB-3CC9-4F30-A86F-4682EE290B9A}"/>
              </a:ext>
            </a:extLst>
          </p:cNvPr>
          <p:cNvSpPr txBox="1"/>
          <p:nvPr/>
        </p:nvSpPr>
        <p:spPr>
          <a:xfrm>
            <a:off x="2344994" y="3328672"/>
            <a:ext cx="692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I’m going to talk about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rice dumplings </a:t>
            </a:r>
            <a:r>
              <a:rPr lang="en-US" sz="2400" dirty="0">
                <a:latin typeface="Kristen ITC" panose="03050502040202030202" pitchFamily="66" charset="0"/>
              </a:rPr>
              <a:t>today.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5DD346-2221-463C-99B7-4FB7EADF2788}"/>
              </a:ext>
            </a:extLst>
          </p:cNvPr>
          <p:cNvSpPr txBox="1"/>
          <p:nvPr/>
        </p:nvSpPr>
        <p:spPr>
          <a:xfrm>
            <a:off x="9062888" y="3328671"/>
            <a:ext cx="164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To make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EA5F70-2610-4429-A6EE-66AB988C2CD9}"/>
              </a:ext>
            </a:extLst>
          </p:cNvPr>
          <p:cNvSpPr txBox="1"/>
          <p:nvPr/>
        </p:nvSpPr>
        <p:spPr>
          <a:xfrm>
            <a:off x="1523591" y="3699204"/>
            <a:ext cx="934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rice dumplings</a:t>
            </a:r>
            <a:r>
              <a:rPr lang="en-US" sz="2400" dirty="0">
                <a:latin typeface="Kristen ITC" panose="03050502040202030202" pitchFamily="66" charset="0"/>
              </a:rPr>
              <a:t>, you need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pork belly</a:t>
            </a:r>
            <a:r>
              <a:rPr lang="en-US" sz="2400" dirty="0">
                <a:latin typeface="Kristen ITC" panose="03050502040202030202" pitchFamily="66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Chinese mushroom</a:t>
            </a:r>
            <a:r>
              <a:rPr lang="en-US" sz="2400" dirty="0">
                <a:latin typeface="Kristen ITC" panose="03050502040202030202" pitchFamily="66" charset="0"/>
              </a:rPr>
              <a:t>,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0C4889-546B-463A-924F-59F8FFDEB2E1}"/>
              </a:ext>
            </a:extLst>
          </p:cNvPr>
          <p:cNvSpPr txBox="1"/>
          <p:nvPr/>
        </p:nvSpPr>
        <p:spPr>
          <a:xfrm>
            <a:off x="1543868" y="4118238"/>
            <a:ext cx="527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salted egg yolk </a:t>
            </a:r>
            <a:r>
              <a:rPr lang="en-US" sz="2400" dirty="0">
                <a:latin typeface="Kristen ITC" panose="03050502040202030202" pitchFamily="66" charset="0"/>
              </a:rPr>
              <a:t>and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glutinous rice</a:t>
            </a:r>
            <a:r>
              <a:rPr lang="en-US" sz="2400" dirty="0">
                <a:latin typeface="Kristen ITC" panose="03050502040202030202" pitchFamily="66" charset="0"/>
              </a:rPr>
              <a:t>.</a:t>
            </a:r>
          </a:p>
        </p:txBody>
      </p:sp>
      <p:sp>
        <p:nvSpPr>
          <p:cNvPr id="13" name="Rectangle: Rounded Corners 12">
            <a:hlinkClick r:id="rId6" action="ppaction://hlinksldjump"/>
            <a:extLst>
              <a:ext uri="{FF2B5EF4-FFF2-40B4-BE49-F238E27FC236}">
                <a16:creationId xmlns:a16="http://schemas.microsoft.com/office/drawing/2014/main" id="{E59982CF-3F3C-4140-962D-EFF38DE2DF99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hlinkClick r:id="rId7" action="ppaction://hlinksldjump"/>
            <a:extLst>
              <a:ext uri="{FF2B5EF4-FFF2-40B4-BE49-F238E27FC236}">
                <a16:creationId xmlns:a16="http://schemas.microsoft.com/office/drawing/2014/main" id="{716562DD-438D-4FAC-9E48-50668A657328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rgbClr val="E5692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14">
            <a:hlinkClick r:id="rId8" action="ppaction://hlinksldjump"/>
            <a:extLst>
              <a:ext uri="{FF2B5EF4-FFF2-40B4-BE49-F238E27FC236}">
                <a16:creationId xmlns:a16="http://schemas.microsoft.com/office/drawing/2014/main" id="{43E34FEB-4C4A-48B7-8078-2F34EDCD19C7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85D7D4-6024-490C-B69C-8AA77C05C8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549" t="16325" r="12405" b="14146"/>
          <a:stretch/>
        </p:blipFill>
        <p:spPr>
          <a:xfrm>
            <a:off x="8727666" y="314633"/>
            <a:ext cx="1583733" cy="1218739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F17913-E3B6-4BCA-B940-D2CB85D57B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385" t="8691" r="8687"/>
          <a:stretch/>
        </p:blipFill>
        <p:spPr>
          <a:xfrm>
            <a:off x="10409077" y="646129"/>
            <a:ext cx="1666875" cy="1304761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CAF5AC-5E48-41FD-BE90-2169120354B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037" t="5599" r="8428" b="5264"/>
          <a:stretch/>
        </p:blipFill>
        <p:spPr>
          <a:xfrm>
            <a:off x="7811086" y="1533372"/>
            <a:ext cx="1666875" cy="1290714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88E91C-0A54-44C3-BEB5-9E3B3C63A6D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289" r="5205"/>
          <a:stretch/>
        </p:blipFill>
        <p:spPr>
          <a:xfrm>
            <a:off x="9521955" y="1791639"/>
            <a:ext cx="1952625" cy="1371791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3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00131 0.078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8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CFC4A-B9BA-482C-9597-E08FB406A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12" t="34327" r="16017" b="9229"/>
          <a:stretch/>
        </p:blipFill>
        <p:spPr>
          <a:xfrm>
            <a:off x="442034" y="314633"/>
            <a:ext cx="7541342" cy="2753032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EBC39DD-EFE7-4A96-8262-3E0ED18461C9}"/>
              </a:ext>
            </a:extLst>
          </p:cNvPr>
          <p:cNvSpPr/>
          <p:nvPr/>
        </p:nvSpPr>
        <p:spPr>
          <a:xfrm>
            <a:off x="120027" y="1142571"/>
            <a:ext cx="491613" cy="5014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9FBD5B7-418F-420E-B183-56D5778E6E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t="6739" r="21080" b="53872"/>
          <a:stretch/>
        </p:blipFill>
        <p:spPr>
          <a:xfrm>
            <a:off x="1490200" y="3207364"/>
            <a:ext cx="9380999" cy="36506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359CBB-3CC9-4F30-A86F-4682EE290B9A}"/>
              </a:ext>
            </a:extLst>
          </p:cNvPr>
          <p:cNvSpPr txBox="1"/>
          <p:nvPr/>
        </p:nvSpPr>
        <p:spPr>
          <a:xfrm>
            <a:off x="2344994" y="3328672"/>
            <a:ext cx="692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I’m going to talk about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rice dumplings </a:t>
            </a:r>
            <a:r>
              <a:rPr lang="en-US" sz="2400" dirty="0">
                <a:latin typeface="Kristen ITC" panose="03050502040202030202" pitchFamily="66" charset="0"/>
              </a:rPr>
              <a:t>today.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5DD346-2221-463C-99B7-4FB7EADF2788}"/>
              </a:ext>
            </a:extLst>
          </p:cNvPr>
          <p:cNvSpPr txBox="1"/>
          <p:nvPr/>
        </p:nvSpPr>
        <p:spPr>
          <a:xfrm>
            <a:off x="9062888" y="3328671"/>
            <a:ext cx="164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To make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EA5F70-2610-4429-A6EE-66AB988C2CD9}"/>
              </a:ext>
            </a:extLst>
          </p:cNvPr>
          <p:cNvSpPr txBox="1"/>
          <p:nvPr/>
        </p:nvSpPr>
        <p:spPr>
          <a:xfrm>
            <a:off x="1523591" y="3699204"/>
            <a:ext cx="934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rice dumplings</a:t>
            </a:r>
            <a:r>
              <a:rPr lang="en-US" sz="2400" dirty="0">
                <a:latin typeface="Kristen ITC" panose="03050502040202030202" pitchFamily="66" charset="0"/>
              </a:rPr>
              <a:t>, you need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pork belly</a:t>
            </a:r>
            <a:r>
              <a:rPr lang="en-US" sz="2400" dirty="0">
                <a:latin typeface="Kristen ITC" panose="03050502040202030202" pitchFamily="66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Chinese mushroom</a:t>
            </a:r>
            <a:r>
              <a:rPr lang="en-US" sz="2400" dirty="0">
                <a:latin typeface="Kristen ITC" panose="03050502040202030202" pitchFamily="66" charset="0"/>
              </a:rPr>
              <a:t>,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0C4889-546B-463A-924F-59F8FFDEB2E1}"/>
              </a:ext>
            </a:extLst>
          </p:cNvPr>
          <p:cNvSpPr txBox="1"/>
          <p:nvPr/>
        </p:nvSpPr>
        <p:spPr>
          <a:xfrm>
            <a:off x="1543868" y="4118238"/>
            <a:ext cx="527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salted egg yolk </a:t>
            </a:r>
            <a:r>
              <a:rPr lang="en-US" sz="2400" dirty="0">
                <a:latin typeface="Kristen ITC" panose="03050502040202030202" pitchFamily="66" charset="0"/>
              </a:rPr>
              <a:t>and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glutinous rice</a:t>
            </a:r>
            <a:r>
              <a:rPr lang="en-US" sz="2400" dirty="0">
                <a:latin typeface="Kristen ITC" panose="03050502040202030202" pitchFamily="66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6C4F9F-198B-459E-AF63-CF0366A5BB28}"/>
              </a:ext>
            </a:extLst>
          </p:cNvPr>
          <p:cNvSpPr txBox="1"/>
          <p:nvPr/>
        </p:nvSpPr>
        <p:spPr>
          <a:xfrm>
            <a:off x="6807200" y="4077905"/>
            <a:ext cx="3840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You also need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bamboo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6672F-771D-4DC6-8131-E33DDE6C5899}"/>
              </a:ext>
            </a:extLst>
          </p:cNvPr>
          <p:cNvSpPr txBox="1"/>
          <p:nvPr/>
        </p:nvSpPr>
        <p:spPr>
          <a:xfrm>
            <a:off x="1543868" y="4488770"/>
            <a:ext cx="963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leaves</a:t>
            </a:r>
            <a:r>
              <a:rPr lang="en-US" sz="2400" dirty="0">
                <a:latin typeface="Kristen ITC" panose="03050502040202030202" pitchFamily="66" charset="0"/>
              </a:rPr>
              <a:t>. We stuff the glutinous rice with different ingredients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57BEDC-1E10-4BA9-89F0-BF7A17B26BCE}"/>
              </a:ext>
            </a:extLst>
          </p:cNvPr>
          <p:cNvSpPr txBox="1"/>
          <p:nvPr/>
        </p:nvSpPr>
        <p:spPr>
          <a:xfrm>
            <a:off x="1523591" y="4859302"/>
            <a:ext cx="528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and wrap them in bamboo leaves.</a:t>
            </a:r>
          </a:p>
        </p:txBody>
      </p:sp>
      <p:sp>
        <p:nvSpPr>
          <p:cNvPr id="13" name="Rectangle: Rounded Corners 12">
            <a:hlinkClick r:id="rId6" action="ppaction://hlinksldjump"/>
            <a:extLst>
              <a:ext uri="{FF2B5EF4-FFF2-40B4-BE49-F238E27FC236}">
                <a16:creationId xmlns:a16="http://schemas.microsoft.com/office/drawing/2014/main" id="{E59982CF-3F3C-4140-962D-EFF38DE2DF99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hlinkClick r:id="rId7" action="ppaction://hlinksldjump"/>
            <a:extLst>
              <a:ext uri="{FF2B5EF4-FFF2-40B4-BE49-F238E27FC236}">
                <a16:creationId xmlns:a16="http://schemas.microsoft.com/office/drawing/2014/main" id="{716562DD-438D-4FAC-9E48-50668A657328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rgbClr val="E5692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14">
            <a:hlinkClick r:id="rId8" action="ppaction://hlinksldjump"/>
            <a:extLst>
              <a:ext uri="{FF2B5EF4-FFF2-40B4-BE49-F238E27FC236}">
                <a16:creationId xmlns:a16="http://schemas.microsoft.com/office/drawing/2014/main" id="{43E34FEB-4C4A-48B7-8078-2F34EDCD19C7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3E9B36-C73E-4B3B-A31C-D470A3D7A5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40" b="90698" l="9877" r="89815">
                        <a14:foregroundMark x1="70370" y1="8140" x2="69753" y2="9884"/>
                        <a14:foregroundMark x1="32099" y1="89535" x2="29938" y2="906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3435" y="824753"/>
            <a:ext cx="3086531" cy="1638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43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CFC4A-B9BA-482C-9597-E08FB406A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12" t="34327" r="16017" b="9229"/>
          <a:stretch/>
        </p:blipFill>
        <p:spPr>
          <a:xfrm>
            <a:off x="442034" y="250920"/>
            <a:ext cx="7541342" cy="2753032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EBC39DD-EFE7-4A96-8262-3E0ED18461C9}"/>
              </a:ext>
            </a:extLst>
          </p:cNvPr>
          <p:cNvSpPr/>
          <p:nvPr/>
        </p:nvSpPr>
        <p:spPr>
          <a:xfrm>
            <a:off x="102822" y="1125990"/>
            <a:ext cx="491613" cy="5014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9FBD5B7-418F-420E-B183-56D5778E6E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t="6739" r="21080" b="53872"/>
          <a:stretch/>
        </p:blipFill>
        <p:spPr>
          <a:xfrm>
            <a:off x="1490200" y="3207364"/>
            <a:ext cx="9380999" cy="36506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359CBB-3CC9-4F30-A86F-4682EE290B9A}"/>
              </a:ext>
            </a:extLst>
          </p:cNvPr>
          <p:cNvSpPr txBox="1"/>
          <p:nvPr/>
        </p:nvSpPr>
        <p:spPr>
          <a:xfrm>
            <a:off x="2344994" y="3328672"/>
            <a:ext cx="692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I’m going to talk about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rice dumplings </a:t>
            </a:r>
            <a:r>
              <a:rPr lang="en-US" sz="2400" dirty="0">
                <a:latin typeface="Kristen ITC" panose="03050502040202030202" pitchFamily="66" charset="0"/>
              </a:rPr>
              <a:t>today.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5DD346-2221-463C-99B7-4FB7EADF2788}"/>
              </a:ext>
            </a:extLst>
          </p:cNvPr>
          <p:cNvSpPr txBox="1"/>
          <p:nvPr/>
        </p:nvSpPr>
        <p:spPr>
          <a:xfrm>
            <a:off x="9062888" y="3328671"/>
            <a:ext cx="164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To make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EA5F70-2610-4429-A6EE-66AB988C2CD9}"/>
              </a:ext>
            </a:extLst>
          </p:cNvPr>
          <p:cNvSpPr txBox="1"/>
          <p:nvPr/>
        </p:nvSpPr>
        <p:spPr>
          <a:xfrm>
            <a:off x="1523591" y="3699204"/>
            <a:ext cx="934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rice dumplings</a:t>
            </a:r>
            <a:r>
              <a:rPr lang="en-US" sz="2400" dirty="0">
                <a:latin typeface="Kristen ITC" panose="03050502040202030202" pitchFamily="66" charset="0"/>
              </a:rPr>
              <a:t>, you need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pork belly</a:t>
            </a:r>
            <a:r>
              <a:rPr lang="en-US" sz="2400" dirty="0">
                <a:latin typeface="Kristen ITC" panose="03050502040202030202" pitchFamily="66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Chinese mushroom</a:t>
            </a:r>
            <a:r>
              <a:rPr lang="en-US" sz="2400" dirty="0">
                <a:latin typeface="Kristen ITC" panose="03050502040202030202" pitchFamily="66" charset="0"/>
              </a:rPr>
              <a:t>,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0C4889-546B-463A-924F-59F8FFDEB2E1}"/>
              </a:ext>
            </a:extLst>
          </p:cNvPr>
          <p:cNvSpPr txBox="1"/>
          <p:nvPr/>
        </p:nvSpPr>
        <p:spPr>
          <a:xfrm>
            <a:off x="1543868" y="4118238"/>
            <a:ext cx="527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salted egg yolk </a:t>
            </a:r>
            <a:r>
              <a:rPr lang="en-US" sz="2400" dirty="0">
                <a:latin typeface="Kristen ITC" panose="03050502040202030202" pitchFamily="66" charset="0"/>
              </a:rPr>
              <a:t>and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glutinous rice</a:t>
            </a:r>
            <a:r>
              <a:rPr lang="en-US" sz="2400" dirty="0">
                <a:latin typeface="Kristen ITC" panose="03050502040202030202" pitchFamily="66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6C4F9F-198B-459E-AF63-CF0366A5BB28}"/>
              </a:ext>
            </a:extLst>
          </p:cNvPr>
          <p:cNvSpPr txBox="1"/>
          <p:nvPr/>
        </p:nvSpPr>
        <p:spPr>
          <a:xfrm>
            <a:off x="6807200" y="4077905"/>
            <a:ext cx="3840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You also need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bamboo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6672F-771D-4DC6-8131-E33DDE6C5899}"/>
              </a:ext>
            </a:extLst>
          </p:cNvPr>
          <p:cNvSpPr txBox="1"/>
          <p:nvPr/>
        </p:nvSpPr>
        <p:spPr>
          <a:xfrm>
            <a:off x="1543868" y="4488770"/>
            <a:ext cx="963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leaves</a:t>
            </a:r>
            <a:r>
              <a:rPr lang="en-US" sz="2400" dirty="0">
                <a:latin typeface="Kristen ITC" panose="03050502040202030202" pitchFamily="66" charset="0"/>
              </a:rPr>
              <a:t>. We stuff the glutinous rice with different ingredients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57BEDC-1E10-4BA9-89F0-BF7A17B26BCE}"/>
              </a:ext>
            </a:extLst>
          </p:cNvPr>
          <p:cNvSpPr txBox="1"/>
          <p:nvPr/>
        </p:nvSpPr>
        <p:spPr>
          <a:xfrm>
            <a:off x="1523591" y="4859302"/>
            <a:ext cx="528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and wrap them in bamboo leaves.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2DF811-EFD6-4BEC-BAB3-66FFFC1F7BFB}"/>
              </a:ext>
            </a:extLst>
          </p:cNvPr>
          <p:cNvSpPr txBox="1"/>
          <p:nvPr/>
        </p:nvSpPr>
        <p:spPr>
          <a:xfrm>
            <a:off x="6629195" y="4867471"/>
            <a:ext cx="3581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We usually eat rice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54E2C1-1807-41D4-8697-F4245F673C5D}"/>
              </a:ext>
            </a:extLst>
          </p:cNvPr>
          <p:cNvSpPr txBox="1"/>
          <p:nvPr/>
        </p:nvSpPr>
        <p:spPr>
          <a:xfrm>
            <a:off x="1549093" y="5278204"/>
            <a:ext cx="5588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dumplings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at Dragon Boat Festival</a:t>
            </a:r>
            <a:r>
              <a:rPr lang="en-US" sz="2400" dirty="0">
                <a:latin typeface="Kristen ITC" panose="03050502040202030202" pitchFamily="66" charset="0"/>
              </a:rPr>
              <a:t>.</a:t>
            </a:r>
          </a:p>
        </p:txBody>
      </p: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B85A2721-BE7E-4A4E-AF87-E0E9D358EEA0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: Rounded Corners 15">
            <a:hlinkClick r:id="rId7" action="ppaction://hlinksldjump"/>
            <a:extLst>
              <a:ext uri="{FF2B5EF4-FFF2-40B4-BE49-F238E27FC236}">
                <a16:creationId xmlns:a16="http://schemas.microsoft.com/office/drawing/2014/main" id="{3E0552A8-F79D-492A-A563-C5384187F81B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rgbClr val="E5692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: Rounded Corners 16">
            <a:hlinkClick r:id="rId8" action="ppaction://hlinksldjump"/>
            <a:extLst>
              <a:ext uri="{FF2B5EF4-FFF2-40B4-BE49-F238E27FC236}">
                <a16:creationId xmlns:a16="http://schemas.microsoft.com/office/drawing/2014/main" id="{E3F2207A-5E07-4F4E-9568-B10A82B26A3A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B3DCFD0-6016-42D2-8BF5-1E21555E37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6772" y="486678"/>
            <a:ext cx="3444236" cy="228416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00131 0.078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8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AB92615-4010-49F7-9E54-0EF363A3F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72A9EE85-CB58-41F3-AEDB-AC1263B52628}"/>
              </a:ext>
            </a:extLst>
          </p:cNvPr>
          <p:cNvSpPr/>
          <p:nvPr/>
        </p:nvSpPr>
        <p:spPr>
          <a:xfrm>
            <a:off x="2756243" y="3976188"/>
            <a:ext cx="6679515" cy="902745"/>
          </a:xfrm>
          <a:prstGeom prst="roundRect">
            <a:avLst/>
          </a:prstGeom>
          <a:solidFill>
            <a:srgbClr val="008D7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Step 3: Present</a:t>
            </a:r>
          </a:p>
        </p:txBody>
      </p:sp>
      <p:sp>
        <p:nvSpPr>
          <p:cNvPr id="16" name="Rectangle: Rounded Corners 15">
            <a:hlinkClick r:id="rId6" action="ppaction://hlinksldjump"/>
            <a:extLst>
              <a:ext uri="{FF2B5EF4-FFF2-40B4-BE49-F238E27FC236}">
                <a16:creationId xmlns:a16="http://schemas.microsoft.com/office/drawing/2014/main" id="{A1779CD1-6FB2-4B95-A53A-C4234170163F}"/>
              </a:ext>
            </a:extLst>
          </p:cNvPr>
          <p:cNvSpPr/>
          <p:nvPr/>
        </p:nvSpPr>
        <p:spPr>
          <a:xfrm>
            <a:off x="2756242" y="2949618"/>
            <a:ext cx="6679515" cy="902745"/>
          </a:xfrm>
          <a:prstGeom prst="roundRect">
            <a:avLst/>
          </a:prstGeom>
          <a:solidFill>
            <a:srgbClr val="E5692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Step 2: Plan and create</a:t>
            </a:r>
          </a:p>
        </p:txBody>
      </p:sp>
      <p:sp>
        <p:nvSpPr>
          <p:cNvPr id="17" name="Rectangle: Rounded Corners 16">
            <a:hlinkClick r:id="rId7" action="ppaction://hlinksldjump"/>
            <a:extLst>
              <a:ext uri="{FF2B5EF4-FFF2-40B4-BE49-F238E27FC236}">
                <a16:creationId xmlns:a16="http://schemas.microsoft.com/office/drawing/2014/main" id="{223B4CB4-E68F-4967-8D43-724D9AEC9D4D}"/>
              </a:ext>
            </a:extLst>
          </p:cNvPr>
          <p:cNvSpPr/>
          <p:nvPr/>
        </p:nvSpPr>
        <p:spPr>
          <a:xfrm>
            <a:off x="2756241" y="1923048"/>
            <a:ext cx="6679515" cy="902745"/>
          </a:xfrm>
          <a:prstGeom prst="roundRect">
            <a:avLst/>
          </a:prstGeom>
          <a:solidFill>
            <a:srgbClr val="0073B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Step 1: Research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6292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CFC4A-B9BA-482C-9597-E08FB406A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12" t="34327" r="16017" b="9229"/>
          <a:stretch/>
        </p:blipFill>
        <p:spPr>
          <a:xfrm>
            <a:off x="442034" y="251241"/>
            <a:ext cx="7541342" cy="2753032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EBC39DD-EFE7-4A96-8262-3E0ED18461C9}"/>
              </a:ext>
            </a:extLst>
          </p:cNvPr>
          <p:cNvSpPr/>
          <p:nvPr/>
        </p:nvSpPr>
        <p:spPr>
          <a:xfrm>
            <a:off x="102822" y="1633082"/>
            <a:ext cx="491613" cy="50144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9FBD5B7-418F-420E-B183-56D5778E6E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t="6739" r="21080" b="53872"/>
          <a:stretch/>
        </p:blipFill>
        <p:spPr>
          <a:xfrm>
            <a:off x="1490200" y="3207364"/>
            <a:ext cx="9380999" cy="36506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359CBB-3CC9-4F30-A86F-4682EE290B9A}"/>
              </a:ext>
            </a:extLst>
          </p:cNvPr>
          <p:cNvSpPr txBox="1"/>
          <p:nvPr/>
        </p:nvSpPr>
        <p:spPr>
          <a:xfrm>
            <a:off x="2344994" y="3328672"/>
            <a:ext cx="692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I’m going to talk about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rice dumplings </a:t>
            </a:r>
            <a:r>
              <a:rPr lang="en-US" sz="2400" dirty="0">
                <a:latin typeface="Kristen ITC" panose="03050502040202030202" pitchFamily="66" charset="0"/>
              </a:rPr>
              <a:t>today.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5DD346-2221-463C-99B7-4FB7EADF2788}"/>
              </a:ext>
            </a:extLst>
          </p:cNvPr>
          <p:cNvSpPr txBox="1"/>
          <p:nvPr/>
        </p:nvSpPr>
        <p:spPr>
          <a:xfrm>
            <a:off x="9062888" y="3328671"/>
            <a:ext cx="164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To make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EA5F70-2610-4429-A6EE-66AB988C2CD9}"/>
              </a:ext>
            </a:extLst>
          </p:cNvPr>
          <p:cNvSpPr txBox="1"/>
          <p:nvPr/>
        </p:nvSpPr>
        <p:spPr>
          <a:xfrm>
            <a:off x="1523591" y="3699204"/>
            <a:ext cx="934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rice dumplings</a:t>
            </a:r>
            <a:r>
              <a:rPr lang="en-US" sz="2400" dirty="0">
                <a:latin typeface="Kristen ITC" panose="03050502040202030202" pitchFamily="66" charset="0"/>
              </a:rPr>
              <a:t>, you need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pork belly</a:t>
            </a:r>
            <a:r>
              <a:rPr lang="en-US" sz="2400" dirty="0">
                <a:latin typeface="Kristen ITC" panose="03050502040202030202" pitchFamily="66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Chinese mushroom</a:t>
            </a:r>
            <a:r>
              <a:rPr lang="en-US" sz="2400" dirty="0">
                <a:latin typeface="Kristen ITC" panose="03050502040202030202" pitchFamily="66" charset="0"/>
              </a:rPr>
              <a:t>,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0C4889-546B-463A-924F-59F8FFDEB2E1}"/>
              </a:ext>
            </a:extLst>
          </p:cNvPr>
          <p:cNvSpPr txBox="1"/>
          <p:nvPr/>
        </p:nvSpPr>
        <p:spPr>
          <a:xfrm>
            <a:off x="1543868" y="4118238"/>
            <a:ext cx="527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salted egg yolk </a:t>
            </a:r>
            <a:r>
              <a:rPr lang="en-US" sz="2400" dirty="0">
                <a:latin typeface="Kristen ITC" panose="03050502040202030202" pitchFamily="66" charset="0"/>
              </a:rPr>
              <a:t>and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glutinous rice</a:t>
            </a:r>
            <a:r>
              <a:rPr lang="en-US" sz="2400" dirty="0">
                <a:latin typeface="Kristen ITC" panose="03050502040202030202" pitchFamily="66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6C4F9F-198B-459E-AF63-CF0366A5BB28}"/>
              </a:ext>
            </a:extLst>
          </p:cNvPr>
          <p:cNvSpPr txBox="1"/>
          <p:nvPr/>
        </p:nvSpPr>
        <p:spPr>
          <a:xfrm>
            <a:off x="6807200" y="4077905"/>
            <a:ext cx="3840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You also need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bamboo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6672F-771D-4DC6-8131-E33DDE6C5899}"/>
              </a:ext>
            </a:extLst>
          </p:cNvPr>
          <p:cNvSpPr txBox="1"/>
          <p:nvPr/>
        </p:nvSpPr>
        <p:spPr>
          <a:xfrm>
            <a:off x="1543868" y="4488770"/>
            <a:ext cx="963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leaves</a:t>
            </a:r>
            <a:r>
              <a:rPr lang="en-US" sz="2400" dirty="0">
                <a:latin typeface="Kristen ITC" panose="03050502040202030202" pitchFamily="66" charset="0"/>
              </a:rPr>
              <a:t>. We stuff the glutinous rice with different ingredients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57BEDC-1E10-4BA9-89F0-BF7A17B26BCE}"/>
              </a:ext>
            </a:extLst>
          </p:cNvPr>
          <p:cNvSpPr txBox="1"/>
          <p:nvPr/>
        </p:nvSpPr>
        <p:spPr>
          <a:xfrm>
            <a:off x="1523591" y="4859302"/>
            <a:ext cx="528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and wrap them in bamboo leaves.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2DF811-EFD6-4BEC-BAB3-66FFFC1F7BFB}"/>
              </a:ext>
            </a:extLst>
          </p:cNvPr>
          <p:cNvSpPr txBox="1"/>
          <p:nvPr/>
        </p:nvSpPr>
        <p:spPr>
          <a:xfrm>
            <a:off x="6629195" y="4867471"/>
            <a:ext cx="3581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We usually eat rice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54E2C1-1807-41D4-8697-F4245F673C5D}"/>
              </a:ext>
            </a:extLst>
          </p:cNvPr>
          <p:cNvSpPr txBox="1"/>
          <p:nvPr/>
        </p:nvSpPr>
        <p:spPr>
          <a:xfrm>
            <a:off x="1549093" y="5278204"/>
            <a:ext cx="5588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dumplings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at Dragon Boat Festival</a:t>
            </a:r>
            <a:r>
              <a:rPr lang="en-US" sz="2400" dirty="0">
                <a:latin typeface="Kristen ITC" panose="03050502040202030202" pitchFamily="66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09BE0D-D2F1-4EA1-A2EE-D95ED718AE3D}"/>
              </a:ext>
            </a:extLst>
          </p:cNvPr>
          <p:cNvSpPr txBox="1"/>
          <p:nvPr/>
        </p:nvSpPr>
        <p:spPr>
          <a:xfrm>
            <a:off x="6919048" y="5247060"/>
            <a:ext cx="372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I like </a:t>
            </a:r>
            <a:r>
              <a:rPr lang="en-US" sz="2400" dirty="0">
                <a:solidFill>
                  <a:srgbClr val="0070C0"/>
                </a:solidFill>
                <a:latin typeface="Kristen ITC" panose="03050502040202030202" pitchFamily="66" charset="0"/>
              </a:rPr>
              <a:t>rice dumplings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7AF86F-8BCC-402B-A0A3-087344014577}"/>
              </a:ext>
            </a:extLst>
          </p:cNvPr>
          <p:cNvSpPr txBox="1"/>
          <p:nvPr/>
        </p:nvSpPr>
        <p:spPr>
          <a:xfrm>
            <a:off x="1543868" y="5653242"/>
            <a:ext cx="9099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risten ITC" panose="03050502040202030202" pitchFamily="66" charset="0"/>
              </a:rPr>
              <a:t>a lot. I hope you like them too!</a:t>
            </a:r>
          </a:p>
        </p:txBody>
      </p:sp>
      <p:sp>
        <p:nvSpPr>
          <p:cNvPr id="17" name="Rectangle: Rounded Corners 16">
            <a:hlinkClick r:id="rId6" action="ppaction://hlinksldjump"/>
            <a:extLst>
              <a:ext uri="{FF2B5EF4-FFF2-40B4-BE49-F238E27FC236}">
                <a16:creationId xmlns:a16="http://schemas.microsoft.com/office/drawing/2014/main" id="{9501BA61-06BD-49E5-9E3B-8C2FD4819E5E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: Rounded Corners 17">
            <a:hlinkClick r:id="rId7" action="ppaction://hlinksldjump"/>
            <a:extLst>
              <a:ext uri="{FF2B5EF4-FFF2-40B4-BE49-F238E27FC236}">
                <a16:creationId xmlns:a16="http://schemas.microsoft.com/office/drawing/2014/main" id="{56845021-0178-4870-9385-70637BC740F5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rgbClr val="E5692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: Rounded Corners 18">
            <a:hlinkClick r:id="rId8" action="ppaction://hlinksldjump"/>
            <a:extLst>
              <a:ext uri="{FF2B5EF4-FFF2-40B4-BE49-F238E27FC236}">
                <a16:creationId xmlns:a16="http://schemas.microsoft.com/office/drawing/2014/main" id="{5E5845A3-2844-4080-A1C0-F8B8750143FD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1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131 0.078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40F29-FC2A-4073-9572-28A28CDF7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415"/>
          <a:stretch/>
        </p:blipFill>
        <p:spPr>
          <a:xfrm>
            <a:off x="1580806" y="2450062"/>
            <a:ext cx="4124901" cy="895303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8E29E19-38D2-4547-A213-248DEC962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13AA556-316A-4405-8DBA-E0AF7BB2B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0259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CFD1ACA-342D-4B28-B341-E363921162AD}"/>
              </a:ext>
            </a:extLst>
          </p:cNvPr>
          <p:cNvSpPr/>
          <p:nvPr/>
        </p:nvSpPr>
        <p:spPr>
          <a:xfrm>
            <a:off x="548585" y="3818870"/>
            <a:ext cx="10642402" cy="2378086"/>
          </a:xfrm>
          <a:prstGeom prst="roundRect">
            <a:avLst>
              <a:gd name="adj" fmla="val 5840"/>
            </a:avLst>
          </a:prstGeom>
          <a:solidFill>
            <a:schemeClr val="bg1"/>
          </a:solidFill>
          <a:ln w="76200">
            <a:solidFill>
              <a:srgbClr val="007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0357862-BB19-4EE5-90A8-5C26DDF6E7EE}"/>
              </a:ext>
            </a:extLst>
          </p:cNvPr>
          <p:cNvSpPr/>
          <p:nvPr/>
        </p:nvSpPr>
        <p:spPr>
          <a:xfrm>
            <a:off x="565750" y="1065316"/>
            <a:ext cx="10642402" cy="2606014"/>
          </a:xfrm>
          <a:prstGeom prst="roundRect">
            <a:avLst>
              <a:gd name="adj" fmla="val 5840"/>
            </a:avLst>
          </a:prstGeom>
          <a:solidFill>
            <a:schemeClr val="bg1"/>
          </a:solidFill>
          <a:ln w="76200">
            <a:solidFill>
              <a:srgbClr val="007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A0FC1-F923-41B0-B626-CDF4A8A8B73A}"/>
              </a:ext>
            </a:extLst>
          </p:cNvPr>
          <p:cNvSpPr txBox="1"/>
          <p:nvPr/>
        </p:nvSpPr>
        <p:spPr>
          <a:xfrm>
            <a:off x="774799" y="369095"/>
            <a:ext cx="767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start and end your presentation: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2207E8-1EDC-4456-9A1B-9B053A7EF67A}"/>
              </a:ext>
            </a:extLst>
          </p:cNvPr>
          <p:cNvSpPr txBox="1"/>
          <p:nvPr/>
        </p:nvSpPr>
        <p:spPr>
          <a:xfrm>
            <a:off x="774799" y="1115436"/>
            <a:ext cx="10642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your presentation by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greeting your audience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27C950-32DC-4322-9161-1B8B25784395}"/>
              </a:ext>
            </a:extLst>
          </p:cNvPr>
          <p:cNvSpPr txBox="1"/>
          <p:nvPr/>
        </p:nvSpPr>
        <p:spPr>
          <a:xfrm>
            <a:off x="774799" y="3808975"/>
            <a:ext cx="864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Don’t forget to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your audience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end!</a:t>
            </a:r>
          </a:p>
        </p:txBody>
      </p:sp>
      <p:sp>
        <p:nvSpPr>
          <p:cNvPr id="21" name="Rectangle: Rounded Corners 20">
            <a:hlinkClick r:id="" action="ppaction://noaction"/>
            <a:extLst>
              <a:ext uri="{FF2B5EF4-FFF2-40B4-BE49-F238E27FC236}">
                <a16:creationId xmlns:a16="http://schemas.microsoft.com/office/drawing/2014/main" id="{41234C2E-E600-4B55-AD39-BC239FE2DBFF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rgbClr val="008D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: Rounded Corners 21">
            <a:hlinkClick r:id="" action="ppaction://noaction"/>
            <a:extLst>
              <a:ext uri="{FF2B5EF4-FFF2-40B4-BE49-F238E27FC236}">
                <a16:creationId xmlns:a16="http://schemas.microsoft.com/office/drawing/2014/main" id="{BA2684B3-F30F-4284-A6E7-11C51AF172B3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: Rounded Corners 22">
            <a:hlinkClick r:id="rId4" action="ppaction://hlinksldjump"/>
            <a:extLst>
              <a:ext uri="{FF2B5EF4-FFF2-40B4-BE49-F238E27FC236}">
                <a16:creationId xmlns:a16="http://schemas.microsoft.com/office/drawing/2014/main" id="{ABDF7351-79CE-4871-836F-D0A0208D5BDD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24D39B2-9FF6-41BB-A8BA-820B61D8F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37" b="98684" l="9914" r="89871">
                        <a14:foregroundMark x1="55172" y1="7456" x2="55172" y2="7456"/>
                        <a14:foregroundMark x1="65733" y1="40570" x2="73491" y2="51316"/>
                        <a14:foregroundMark x1="70690" y1="32456" x2="67888" y2="46491"/>
                        <a14:foregroundMark x1="44397" y1="43860" x2="39655" y2="50658"/>
                        <a14:foregroundMark x1="48060" y1="83333" x2="40733" y2="97368"/>
                        <a14:foregroundMark x1="40733" y1="97368" x2="38793" y2="98684"/>
                        <a14:foregroundMark x1="59914" y1="89254" x2="67241" y2="97807"/>
                        <a14:foregroundMark x1="57112" y1="90351" x2="47629" y2="97588"/>
                        <a14:foregroundMark x1="62069" y1="67105" x2="62069" y2="74123"/>
                        <a14:foregroundMark x1="62069" y1="58991" x2="57543" y2="67763"/>
                        <a14:foregroundMark x1="44181" y1="45833" x2="44828" y2="61623"/>
                        <a14:foregroundMark x1="52586" y1="82237" x2="49784" y2="97149"/>
                        <a14:foregroundMark x1="49784" y1="97149" x2="49569" y2="97368"/>
                        <a14:foregroundMark x1="74353" y1="42325" x2="76293" y2="510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62427" y="0"/>
            <a:ext cx="2942582" cy="289184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3EE541C-5DDF-4BCD-ADA6-3FF793E21858}"/>
              </a:ext>
            </a:extLst>
          </p:cNvPr>
          <p:cNvSpPr txBox="1"/>
          <p:nvPr/>
        </p:nvSpPr>
        <p:spPr>
          <a:xfrm>
            <a:off x="1341153" y="4556001"/>
            <a:ext cx="9866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Thank you for listening.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hope you like my presentation.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That’s the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end of my presentation. Thank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9EEAD8D-370A-4930-9C63-EACE7D53F4E5}"/>
              </a:ext>
            </a:extLst>
          </p:cNvPr>
          <p:cNvSpPr/>
          <p:nvPr/>
        </p:nvSpPr>
        <p:spPr>
          <a:xfrm>
            <a:off x="936056" y="4625851"/>
            <a:ext cx="405097" cy="330200"/>
          </a:xfrm>
          <a:prstGeom prst="wedgeEllipseCallout">
            <a:avLst>
              <a:gd name="adj1" fmla="val -67641"/>
              <a:gd name="adj2" fmla="val 45833"/>
            </a:avLst>
          </a:prstGeom>
          <a:noFill/>
          <a:ln w="38100">
            <a:solidFill>
              <a:srgbClr val="007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040C759E-2D16-4E70-8782-6F769CE23384}"/>
              </a:ext>
            </a:extLst>
          </p:cNvPr>
          <p:cNvSpPr/>
          <p:nvPr/>
        </p:nvSpPr>
        <p:spPr>
          <a:xfrm>
            <a:off x="936055" y="5057651"/>
            <a:ext cx="405097" cy="330200"/>
          </a:xfrm>
          <a:prstGeom prst="wedgeEllipseCallout">
            <a:avLst>
              <a:gd name="adj1" fmla="val -67641"/>
              <a:gd name="adj2" fmla="val 45833"/>
            </a:avLst>
          </a:prstGeom>
          <a:noFill/>
          <a:ln w="38100">
            <a:solidFill>
              <a:srgbClr val="007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24223779-A915-48AB-ADCA-46CF474A84AA}"/>
              </a:ext>
            </a:extLst>
          </p:cNvPr>
          <p:cNvSpPr/>
          <p:nvPr/>
        </p:nvSpPr>
        <p:spPr>
          <a:xfrm>
            <a:off x="936054" y="5525497"/>
            <a:ext cx="405097" cy="330200"/>
          </a:xfrm>
          <a:prstGeom prst="wedgeEllipseCallout">
            <a:avLst>
              <a:gd name="adj1" fmla="val -67641"/>
              <a:gd name="adj2" fmla="val 45833"/>
            </a:avLst>
          </a:prstGeom>
          <a:noFill/>
          <a:ln w="38100">
            <a:solidFill>
              <a:srgbClr val="007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A88B3E-967B-4BDF-9322-CCF9BF1C1445}"/>
              </a:ext>
            </a:extLst>
          </p:cNvPr>
          <p:cNvSpPr txBox="1"/>
          <p:nvPr/>
        </p:nvSpPr>
        <p:spPr>
          <a:xfrm>
            <a:off x="1341154" y="1754438"/>
            <a:ext cx="8648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Hi, my name is … Today I’m going to talk about 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Good morning / after everyone. I’d like to talk about …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Hi, I’m … I’m going to introduce to you some 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5369EF79-269E-451D-9883-C4F2EC1B38E5}"/>
              </a:ext>
            </a:extLst>
          </p:cNvPr>
          <p:cNvSpPr/>
          <p:nvPr/>
        </p:nvSpPr>
        <p:spPr>
          <a:xfrm>
            <a:off x="936056" y="1824288"/>
            <a:ext cx="405097" cy="330200"/>
          </a:xfrm>
          <a:prstGeom prst="wedgeEllipseCallout">
            <a:avLst>
              <a:gd name="adj1" fmla="val -67641"/>
              <a:gd name="adj2" fmla="val 45833"/>
            </a:avLst>
          </a:prstGeom>
          <a:noFill/>
          <a:ln w="38100">
            <a:solidFill>
              <a:srgbClr val="007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peech Bubble: Oval 31">
            <a:extLst>
              <a:ext uri="{FF2B5EF4-FFF2-40B4-BE49-F238E27FC236}">
                <a16:creationId xmlns:a16="http://schemas.microsoft.com/office/drawing/2014/main" id="{745E8002-4D0B-4BA1-8A5B-E6D623D5978F}"/>
              </a:ext>
            </a:extLst>
          </p:cNvPr>
          <p:cNvSpPr/>
          <p:nvPr/>
        </p:nvSpPr>
        <p:spPr>
          <a:xfrm>
            <a:off x="936055" y="2256088"/>
            <a:ext cx="405097" cy="330200"/>
          </a:xfrm>
          <a:prstGeom prst="wedgeEllipseCallout">
            <a:avLst>
              <a:gd name="adj1" fmla="val -67641"/>
              <a:gd name="adj2" fmla="val 45833"/>
            </a:avLst>
          </a:prstGeom>
          <a:noFill/>
          <a:ln w="38100">
            <a:solidFill>
              <a:srgbClr val="0073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0356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AA0FC1-F923-41B0-B626-CDF4A8A8B73A}"/>
              </a:ext>
            </a:extLst>
          </p:cNvPr>
          <p:cNvSpPr txBox="1"/>
          <p:nvPr/>
        </p:nvSpPr>
        <p:spPr>
          <a:xfrm>
            <a:off x="3501090" y="220912"/>
            <a:ext cx="566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Tips for a good presentation: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E1EB06-137F-4F38-8D2B-31F46E4C2F2A}"/>
              </a:ext>
            </a:extLst>
          </p:cNvPr>
          <p:cNvGrpSpPr/>
          <p:nvPr/>
        </p:nvGrpSpPr>
        <p:grpSpPr>
          <a:xfrm>
            <a:off x="1177124" y="837532"/>
            <a:ext cx="4835361" cy="5264505"/>
            <a:chOff x="1177124" y="837532"/>
            <a:chExt cx="4835361" cy="526450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67AFBD3-73EC-4E90-BEEA-42AB0A58313E}"/>
                </a:ext>
              </a:extLst>
            </p:cNvPr>
            <p:cNvSpPr/>
            <p:nvPr/>
          </p:nvSpPr>
          <p:spPr>
            <a:xfrm>
              <a:off x="1497014" y="1097230"/>
              <a:ext cx="4515471" cy="5004807"/>
            </a:xfrm>
            <a:prstGeom prst="roundRect">
              <a:avLst>
                <a:gd name="adj" fmla="val 5840"/>
              </a:avLst>
            </a:prstGeom>
            <a:solidFill>
              <a:schemeClr val="bg1"/>
            </a:solidFill>
            <a:ln w="76200">
              <a:solidFill>
                <a:srgbClr val="E569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6DFDDB-6F9D-457F-819A-242B6B80E048}"/>
                </a:ext>
              </a:extLst>
            </p:cNvPr>
            <p:cNvSpPr txBox="1"/>
            <p:nvPr/>
          </p:nvSpPr>
          <p:spPr>
            <a:xfrm>
              <a:off x="1765518" y="1391599"/>
              <a:ext cx="42469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Practise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your speech in front of a mirror for a few times.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47EB2A4-FC91-4995-9FB0-17682C2AE6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" r="592"/>
            <a:stretch/>
          </p:blipFill>
          <p:spPr bwMode="auto">
            <a:xfrm>
              <a:off x="2119079" y="2876621"/>
              <a:ext cx="3611764" cy="3044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438E41E-F0C3-4020-8D8C-9DA5BEEB4FA0}"/>
                </a:ext>
              </a:extLst>
            </p:cNvPr>
            <p:cNvSpPr/>
            <p:nvPr/>
          </p:nvSpPr>
          <p:spPr>
            <a:xfrm>
              <a:off x="1177124" y="837532"/>
              <a:ext cx="715223" cy="706170"/>
            </a:xfrm>
            <a:prstGeom prst="ellipse">
              <a:avLst/>
            </a:prstGeom>
            <a:solidFill>
              <a:srgbClr val="E56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66245948-6450-4DB2-971A-74AE190BD14B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rgbClr val="008D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: Rounded Corners 18">
            <a:hlinkClick r:id="rId6" action="ppaction://hlinksldjump"/>
            <a:extLst>
              <a:ext uri="{FF2B5EF4-FFF2-40B4-BE49-F238E27FC236}">
                <a16:creationId xmlns:a16="http://schemas.microsoft.com/office/drawing/2014/main" id="{001EC4F3-7044-41D3-947D-2DB764E531C5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: Rounded Corners 19">
            <a:hlinkClick r:id="rId7" action="ppaction://hlinksldjump"/>
            <a:extLst>
              <a:ext uri="{FF2B5EF4-FFF2-40B4-BE49-F238E27FC236}">
                <a16:creationId xmlns:a16="http://schemas.microsoft.com/office/drawing/2014/main" id="{2BB56468-01BD-4AE2-ABDE-BB23678DB0C2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920A8E-47FB-408B-92D4-6F2DD9A8E5A5}"/>
              </a:ext>
            </a:extLst>
          </p:cNvPr>
          <p:cNvGrpSpPr/>
          <p:nvPr/>
        </p:nvGrpSpPr>
        <p:grpSpPr>
          <a:xfrm>
            <a:off x="6179517" y="910699"/>
            <a:ext cx="5353564" cy="5191337"/>
            <a:chOff x="6179517" y="910699"/>
            <a:chExt cx="5353564" cy="519133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BF731CA-6B52-4D74-883E-5805B10966A7}"/>
                </a:ext>
              </a:extLst>
            </p:cNvPr>
            <p:cNvSpPr/>
            <p:nvPr/>
          </p:nvSpPr>
          <p:spPr>
            <a:xfrm>
              <a:off x="6332375" y="1097229"/>
              <a:ext cx="4515471" cy="5004807"/>
            </a:xfrm>
            <a:prstGeom prst="roundRect">
              <a:avLst>
                <a:gd name="adj" fmla="val 5840"/>
              </a:avLst>
            </a:prstGeom>
            <a:solidFill>
              <a:schemeClr val="bg1"/>
            </a:solidFill>
            <a:ln w="76200">
              <a:solidFill>
                <a:srgbClr val="E569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6059F4-BA46-418B-9719-2209B15F91C6}"/>
                </a:ext>
              </a:extLst>
            </p:cNvPr>
            <p:cNvSpPr txBox="1"/>
            <p:nvPr/>
          </p:nvSpPr>
          <p:spPr>
            <a:xfrm>
              <a:off x="6568750" y="1476238"/>
              <a:ext cx="4163079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Look at your audience when you give your presentation.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8D74D2-FEF0-4018-A662-969C35045DF9}"/>
                </a:ext>
              </a:extLst>
            </p:cNvPr>
            <p:cNvSpPr txBox="1"/>
            <p:nvPr/>
          </p:nvSpPr>
          <p:spPr>
            <a:xfrm>
              <a:off x="6568750" y="4816222"/>
              <a:ext cx="2908625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7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If you are recording your presentation, look into the camera.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A6FA7D8-4989-4348-804C-CF11C4FBE839}"/>
                </a:ext>
              </a:extLst>
            </p:cNvPr>
            <p:cNvSpPr/>
            <p:nvPr/>
          </p:nvSpPr>
          <p:spPr>
            <a:xfrm>
              <a:off x="6179517" y="910699"/>
              <a:ext cx="715223" cy="706170"/>
            </a:xfrm>
            <a:prstGeom prst="ellipse">
              <a:avLst/>
            </a:prstGeom>
            <a:solidFill>
              <a:srgbClr val="E56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6C2BD34-BFF9-44B7-A52B-FC7EB89F7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88" b="91589" l="9988" r="89972">
                          <a14:foregroundMark x1="41771" y1="31783" x2="41771" y2="31783"/>
                          <a14:foregroundMark x1="57825" y1="32188" x2="57825" y2="32188"/>
                          <a14:foregroundMark x1="42499" y1="29195" x2="42499" y2="29195"/>
                          <a14:foregroundMark x1="48484" y1="91589" x2="48484" y2="91589"/>
                          <a14:foregroundMark x1="53336" y1="90861" x2="53336" y2="908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07982" y="2268830"/>
              <a:ext cx="3425099" cy="34250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8972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AA0FC1-F923-41B0-B626-CDF4A8A8B73A}"/>
              </a:ext>
            </a:extLst>
          </p:cNvPr>
          <p:cNvSpPr txBox="1"/>
          <p:nvPr/>
        </p:nvSpPr>
        <p:spPr>
          <a:xfrm>
            <a:off x="3501090" y="220912"/>
            <a:ext cx="566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Tips for a good presentation: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89B79B-1853-4875-81E6-4C7F3F59D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7" b="98684" l="9914" r="89871">
                        <a14:foregroundMark x1="55172" y1="7456" x2="55172" y2="7456"/>
                        <a14:foregroundMark x1="65733" y1="40570" x2="73491" y2="51316"/>
                        <a14:foregroundMark x1="70690" y1="32456" x2="67888" y2="46491"/>
                        <a14:foregroundMark x1="44397" y1="43860" x2="39655" y2="50658"/>
                        <a14:foregroundMark x1="48060" y1="83333" x2="40733" y2="97368"/>
                        <a14:foregroundMark x1="40733" y1="97368" x2="38793" y2="98684"/>
                        <a14:foregroundMark x1="59914" y1="89254" x2="67241" y2="97807"/>
                        <a14:foregroundMark x1="57112" y1="90351" x2="47629" y2="97588"/>
                        <a14:foregroundMark x1="62069" y1="67105" x2="62069" y2="74123"/>
                        <a14:foregroundMark x1="62069" y1="58991" x2="57543" y2="67763"/>
                        <a14:foregroundMark x1="44181" y1="45833" x2="44828" y2="61623"/>
                        <a14:foregroundMark x1="52586" y1="82237" x2="49784" y2="97149"/>
                        <a14:foregroundMark x1="49784" y1="97149" x2="49569" y2="97368"/>
                        <a14:foregroundMark x1="74353" y1="42325" x2="76293" y2="510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850894" y="4074588"/>
            <a:ext cx="2530640" cy="24870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581B16-B540-4831-93C3-0A9E2AC8BC5A}"/>
              </a:ext>
            </a:extLst>
          </p:cNvPr>
          <p:cNvSpPr txBox="1"/>
          <p:nvPr/>
        </p:nvSpPr>
        <p:spPr>
          <a:xfrm>
            <a:off x="5738388" y="5572877"/>
            <a:ext cx="474347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Smile and enjoy yourself!</a:t>
            </a:r>
          </a:p>
        </p:txBody>
      </p:sp>
      <p:sp>
        <p:nvSpPr>
          <p:cNvPr id="24" name="Rectangle: Rounded Corners 23">
            <a:hlinkClick r:id="rId6" action="ppaction://hlinksldjump"/>
            <a:extLst>
              <a:ext uri="{FF2B5EF4-FFF2-40B4-BE49-F238E27FC236}">
                <a16:creationId xmlns:a16="http://schemas.microsoft.com/office/drawing/2014/main" id="{FE7D01D6-D67D-40FB-AD3E-0607D1E2BD13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rgbClr val="008D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tangle: Rounded Corners 24">
            <a:hlinkClick r:id="rId7" action="ppaction://hlinksldjump"/>
            <a:extLst>
              <a:ext uri="{FF2B5EF4-FFF2-40B4-BE49-F238E27FC236}">
                <a16:creationId xmlns:a16="http://schemas.microsoft.com/office/drawing/2014/main" id="{995F9595-2048-4277-B33D-BD145A062BE1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: Rounded Corners 25">
            <a:hlinkClick r:id="rId8" action="ppaction://hlinksldjump"/>
            <a:extLst>
              <a:ext uri="{FF2B5EF4-FFF2-40B4-BE49-F238E27FC236}">
                <a16:creationId xmlns:a16="http://schemas.microsoft.com/office/drawing/2014/main" id="{29E834BF-FBD3-4597-890A-0A26D1FE1624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0CB7BD-E42A-4A4E-9554-230450355914}"/>
              </a:ext>
            </a:extLst>
          </p:cNvPr>
          <p:cNvGrpSpPr/>
          <p:nvPr/>
        </p:nvGrpSpPr>
        <p:grpSpPr>
          <a:xfrm>
            <a:off x="5738388" y="805687"/>
            <a:ext cx="5192602" cy="3423413"/>
            <a:chOff x="5738388" y="805687"/>
            <a:chExt cx="5192602" cy="342341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BF731CA-6B52-4D74-883E-5805B10966A7}"/>
                </a:ext>
              </a:extLst>
            </p:cNvPr>
            <p:cNvSpPr/>
            <p:nvPr/>
          </p:nvSpPr>
          <p:spPr>
            <a:xfrm>
              <a:off x="6096001" y="1097230"/>
              <a:ext cx="4751846" cy="3131870"/>
            </a:xfrm>
            <a:prstGeom prst="roundRect">
              <a:avLst>
                <a:gd name="adj" fmla="val 5840"/>
              </a:avLst>
            </a:prstGeom>
            <a:solidFill>
              <a:schemeClr val="bg1"/>
            </a:solidFill>
            <a:ln w="76200">
              <a:solidFill>
                <a:srgbClr val="E569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6059F4-BA46-418B-9719-2209B15F91C6}"/>
                </a:ext>
              </a:extLst>
            </p:cNvPr>
            <p:cNvSpPr txBox="1"/>
            <p:nvPr/>
          </p:nvSpPr>
          <p:spPr>
            <a:xfrm>
              <a:off x="6187520" y="1426565"/>
              <a:ext cx="4743470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Pause between sentences.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38931FC-D52F-4B09-951E-C359783A5ABD}"/>
                </a:ext>
              </a:extLst>
            </p:cNvPr>
            <p:cNvSpPr/>
            <p:nvPr/>
          </p:nvSpPr>
          <p:spPr>
            <a:xfrm>
              <a:off x="5738388" y="805687"/>
              <a:ext cx="715223" cy="706170"/>
            </a:xfrm>
            <a:prstGeom prst="ellipse">
              <a:avLst/>
            </a:prstGeom>
            <a:solidFill>
              <a:srgbClr val="E569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6732AE0-F7B8-4D67-A73C-1AAC92C030F7}"/>
                </a:ext>
              </a:extLst>
            </p:cNvPr>
            <p:cNvSpPr txBox="1"/>
            <p:nvPr/>
          </p:nvSpPr>
          <p:spPr>
            <a:xfrm>
              <a:off x="6302591" y="1991940"/>
              <a:ext cx="4586827" cy="1437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Kristen ITC" panose="03050502040202030202" pitchFamily="66" charset="0"/>
                  <a:ea typeface="+mn-ea"/>
                  <a:cs typeface="+mn-cs"/>
                </a:rPr>
                <a:t>I’m going to talk about food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Kristen ITC" panose="03050502040202030202" pitchFamily="66" charset="0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Kristen ITC" panose="03050502040202030202" pitchFamily="66" charset="0"/>
                  <a:ea typeface="+mn-ea"/>
                  <a:cs typeface="+mn-cs"/>
                </a:rPr>
                <a:t>today.          What’s your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Kristen ITC" panose="03050502040202030202" pitchFamily="66" charset="0"/>
                  <a:ea typeface="+mn-ea"/>
                  <a:cs typeface="+mn-cs"/>
                </a:rPr>
                <a:t>favourite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Kristen ITC" panose="03050502040202030202" pitchFamily="66" charset="0"/>
                  <a:ea typeface="+mn-ea"/>
                  <a:cs typeface="+mn-cs"/>
                </a:rPr>
                <a:t> food?        Well, I like …</a:t>
              </a:r>
            </a:p>
          </p:txBody>
        </p:sp>
        <p:pic>
          <p:nvPicPr>
            <p:cNvPr id="3" name="Graphic 2" descr="Hand with solid fill">
              <a:extLst>
                <a:ext uri="{FF2B5EF4-FFF2-40B4-BE49-F238E27FC236}">
                  <a16:creationId xmlns:a16="http://schemas.microsoft.com/office/drawing/2014/main" id="{32E0E266-2424-47D4-9215-2098B543A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31892" y="2357430"/>
              <a:ext cx="601033" cy="60103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7BC0172-3CE5-4331-A4D6-DDAE5357D0E4}"/>
                </a:ext>
              </a:extLst>
            </p:cNvPr>
            <p:cNvSpPr txBox="1"/>
            <p:nvPr/>
          </p:nvSpPr>
          <p:spPr>
            <a:xfrm rot="20984077">
              <a:off x="7182493" y="2417815"/>
              <a:ext cx="998140" cy="48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+mn-ea"/>
                  <a:cs typeface="+mn-cs"/>
                </a:rPr>
                <a:t>Pause!</a:t>
              </a:r>
            </a:p>
          </p:txBody>
        </p:sp>
        <p:pic>
          <p:nvPicPr>
            <p:cNvPr id="31" name="Graphic 30" descr="Hand with solid fill">
              <a:extLst>
                <a:ext uri="{FF2B5EF4-FFF2-40B4-BE49-F238E27FC236}">
                  <a16:creationId xmlns:a16="http://schemas.microsoft.com/office/drawing/2014/main" id="{14FB7A10-B417-4D4E-B50F-81F59FF96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43379" y="2902889"/>
              <a:ext cx="601033" cy="60103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A4B896F-8A4C-40CE-BD45-E2A61C41B93F}"/>
                </a:ext>
              </a:extLst>
            </p:cNvPr>
            <p:cNvSpPr txBox="1"/>
            <p:nvPr/>
          </p:nvSpPr>
          <p:spPr>
            <a:xfrm rot="20984077">
              <a:off x="6993980" y="2963274"/>
              <a:ext cx="998140" cy="48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 Black" panose="02040A04050005020304" pitchFamily="18" charset="0"/>
                  <a:ea typeface="+mn-ea"/>
                  <a:cs typeface="+mn-cs"/>
                </a:rPr>
                <a:t>Pause!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0A797BB-2688-4ACE-85EF-CC2772776ED9}"/>
              </a:ext>
            </a:extLst>
          </p:cNvPr>
          <p:cNvGrpSpPr/>
          <p:nvPr/>
        </p:nvGrpSpPr>
        <p:grpSpPr>
          <a:xfrm>
            <a:off x="498973" y="744145"/>
            <a:ext cx="5077962" cy="3484954"/>
            <a:chOff x="498973" y="744145"/>
            <a:chExt cx="5077962" cy="34849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7F6DD1C-516B-4CCA-8E22-2A10F56A1E1B}"/>
                </a:ext>
              </a:extLst>
            </p:cNvPr>
            <p:cNvGrpSpPr/>
            <p:nvPr/>
          </p:nvGrpSpPr>
          <p:grpSpPr>
            <a:xfrm>
              <a:off x="498973" y="744145"/>
              <a:ext cx="5077962" cy="3484954"/>
              <a:chOff x="498973" y="744145"/>
              <a:chExt cx="5077962" cy="348495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367AFBD3-73EC-4E90-BEEA-42AB0A58313E}"/>
                  </a:ext>
                </a:extLst>
              </p:cNvPr>
              <p:cNvSpPr/>
              <p:nvPr/>
            </p:nvSpPr>
            <p:spPr>
              <a:xfrm>
                <a:off x="902344" y="1097230"/>
                <a:ext cx="4674591" cy="3131869"/>
              </a:xfrm>
              <a:prstGeom prst="roundRect">
                <a:avLst>
                  <a:gd name="adj" fmla="val 5840"/>
                </a:avLst>
              </a:prstGeom>
              <a:solidFill>
                <a:schemeClr val="bg1"/>
              </a:solidFill>
              <a:ln w="76200">
                <a:solidFill>
                  <a:srgbClr val="E569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6DFDDB-6F9D-457F-819A-242B6B80E048}"/>
                  </a:ext>
                </a:extLst>
              </p:cNvPr>
              <p:cNvSpPr txBox="1"/>
              <p:nvPr/>
            </p:nvSpPr>
            <p:spPr>
              <a:xfrm>
                <a:off x="1116155" y="1309250"/>
                <a:ext cx="424696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Speaking slowly and clearly.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33E0D06-6078-4F21-A126-384C1E2D57FB}"/>
                  </a:ext>
                </a:extLst>
              </p:cNvPr>
              <p:cNvSpPr/>
              <p:nvPr/>
            </p:nvSpPr>
            <p:spPr>
              <a:xfrm>
                <a:off x="498973" y="744145"/>
                <a:ext cx="715223" cy="706170"/>
              </a:xfrm>
              <a:prstGeom prst="ellipse">
                <a:avLst/>
              </a:prstGeom>
              <a:solidFill>
                <a:srgbClr val="E569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</a:p>
            </p:txBody>
          </p:sp>
          <p:pic>
            <p:nvPicPr>
              <p:cNvPr id="27" name="Picture 4">
                <a:extLst>
                  <a:ext uri="{FF2B5EF4-FFF2-40B4-BE49-F238E27FC236}">
                    <a16:creationId xmlns:a16="http://schemas.microsoft.com/office/drawing/2014/main" id="{2AF208D1-5B8F-4334-B1AD-5AC0169790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11" t="-1844" r="5024" b="43384"/>
              <a:stretch/>
            </p:blipFill>
            <p:spPr bwMode="auto">
              <a:xfrm>
                <a:off x="3986985" y="2233994"/>
                <a:ext cx="1511593" cy="1952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>
                <a:extLst>
                  <a:ext uri="{FF2B5EF4-FFF2-40B4-BE49-F238E27FC236}">
                    <a16:creationId xmlns:a16="http://schemas.microsoft.com/office/drawing/2014/main" id="{D2974C69-583D-4AAA-A19C-77724FA8E6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19" r="-5811" b="21830"/>
              <a:stretch/>
            </p:blipFill>
            <p:spPr bwMode="auto">
              <a:xfrm>
                <a:off x="1005946" y="2925107"/>
                <a:ext cx="2953075" cy="12618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5" name="Speech Bubble: Oval 34">
              <a:extLst>
                <a:ext uri="{FF2B5EF4-FFF2-40B4-BE49-F238E27FC236}">
                  <a16:creationId xmlns:a16="http://schemas.microsoft.com/office/drawing/2014/main" id="{8E4CE58C-4E22-418B-88FD-6877314978DC}"/>
                </a:ext>
              </a:extLst>
            </p:cNvPr>
            <p:cNvSpPr/>
            <p:nvPr/>
          </p:nvSpPr>
          <p:spPr>
            <a:xfrm>
              <a:off x="1994114" y="2332720"/>
              <a:ext cx="1590846" cy="600980"/>
            </a:xfrm>
            <a:prstGeom prst="wedgeEllipseCallout">
              <a:avLst>
                <a:gd name="adj1" fmla="val 70235"/>
                <a:gd name="adj2" fmla="val 50658"/>
              </a:avLst>
            </a:prstGeom>
            <a:noFill/>
            <a:ln w="38100">
              <a:solidFill>
                <a:srgbClr val="0073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 … … 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251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hina border frame for text, card, element and decoration, vector illustration">
            <a:extLst>
              <a:ext uri="{FF2B5EF4-FFF2-40B4-BE49-F238E27FC236}">
                <a16:creationId xmlns:a16="http://schemas.microsoft.com/office/drawing/2014/main" id="{9418A277-30AB-40AD-AA9A-F3DCC5923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9351523" y="4142932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ina border frame for text, card, element and decoration, vector illustration">
            <a:extLst>
              <a:ext uri="{FF2B5EF4-FFF2-40B4-BE49-F238E27FC236}">
                <a16:creationId xmlns:a16="http://schemas.microsoft.com/office/drawing/2014/main" id="{76B89F78-E8AA-4D1E-B0A1-9BA0842B6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" action="ppaction://noaction"/>
            <a:extLst>
              <a:ext uri="{FF2B5EF4-FFF2-40B4-BE49-F238E27FC236}">
                <a16:creationId xmlns:a16="http://schemas.microsoft.com/office/drawing/2014/main" id="{2CC4F26D-766C-4646-B95E-932476DD7CA6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rgbClr val="008D7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: Rounded Corners 2">
            <a:hlinkClick r:id="" action="ppaction://noaction"/>
            <a:extLst>
              <a:ext uri="{FF2B5EF4-FFF2-40B4-BE49-F238E27FC236}">
                <a16:creationId xmlns:a16="http://schemas.microsoft.com/office/drawing/2014/main" id="{F9749754-5F4D-4960-B620-4E6EA29FCA5D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53EDDC17-1AF1-437C-998D-A518F6269A3D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1199B-82FF-4226-9942-49CB49947F5F}"/>
              </a:ext>
            </a:extLst>
          </p:cNvPr>
          <p:cNvSpPr txBox="1"/>
          <p:nvPr/>
        </p:nvSpPr>
        <p:spPr>
          <a:xfrm>
            <a:off x="895888" y="690552"/>
            <a:ext cx="566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presentation:</a:t>
            </a:r>
          </a:p>
        </p:txBody>
      </p:sp>
      <p:pic>
        <p:nvPicPr>
          <p:cNvPr id="9" name="3A2_Project_Sample presentation">
            <a:hlinkClick r:id="" action="ppaction://media"/>
            <a:extLst>
              <a:ext uri="{FF2B5EF4-FFF2-40B4-BE49-F238E27FC236}">
                <a16:creationId xmlns:a16="http://schemas.microsoft.com/office/drawing/2014/main" id="{DC990764-C5DB-4388-B707-2E564838582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78865" y="1658844"/>
            <a:ext cx="6096000" cy="335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136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194359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9">
            <a:extLst>
              <a:ext uri="{FF2B5EF4-FFF2-40B4-BE49-F238E27FC236}">
                <a16:creationId xmlns:a16="http://schemas.microsoft.com/office/drawing/2014/main" id="{FB677E78-81B1-414A-8F43-CB1DE6423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808" y="467166"/>
            <a:ext cx="8108825" cy="7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SzTx/>
            </a:pPr>
            <a:r>
              <a:rPr lang="en-US" altLang="zh-HK" sz="1400" b="1" dirty="0"/>
              <a:t>Acknowledgments</a:t>
            </a:r>
            <a:endParaRPr lang="zh-TW" altLang="zh-HK" sz="1400" b="1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Tx/>
            </a:pPr>
            <a:r>
              <a:rPr lang="en-US" altLang="zh-HK" sz="1200" dirty="0"/>
              <a:t>We are grateful to the following for permission to reproduce copyright photographs:</a:t>
            </a:r>
          </a:p>
          <a:p>
            <a:endParaRPr lang="zh-TW" altLang="zh-HK" sz="1100" dirty="0"/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A93BA6B1-43C8-43D3-8E84-203E3CAFA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807" y="1218141"/>
            <a:ext cx="2963274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GB" sz="1200" dirty="0"/>
              <a:t>CHARTGRAPHIC. Shutterstock</a:t>
            </a:r>
          </a:p>
          <a:p>
            <a:r>
              <a:rPr lang="en-GB" sz="1200" dirty="0"/>
              <a:t>Jiang </a:t>
            </a:r>
            <a:r>
              <a:rPr lang="en-GB" sz="1200" dirty="0" err="1"/>
              <a:t>Zhongyan</a:t>
            </a:r>
            <a:r>
              <a:rPr lang="en-GB" sz="1200" dirty="0"/>
              <a:t>. Shutterstock</a:t>
            </a:r>
          </a:p>
          <a:p>
            <a:r>
              <a:rPr lang="en-GB" sz="1200" dirty="0" err="1"/>
              <a:t>kariphoto</a:t>
            </a:r>
            <a:r>
              <a:rPr lang="en-GB" sz="1200" dirty="0"/>
              <a:t>. Shutterstock</a:t>
            </a:r>
          </a:p>
          <a:p>
            <a:r>
              <a:rPr lang="en-GB" sz="1200" dirty="0" err="1"/>
              <a:t>nikkimeel</a:t>
            </a:r>
            <a:r>
              <a:rPr lang="en-GB" sz="1200" dirty="0"/>
              <a:t>. Shutterstock</a:t>
            </a:r>
          </a:p>
          <a:p>
            <a:r>
              <a:rPr lang="en-GB" sz="1200" dirty="0"/>
              <a:t>matter77. 123rf.com</a:t>
            </a:r>
          </a:p>
          <a:p>
            <a:r>
              <a:rPr lang="en-GB" sz="1200" dirty="0" err="1"/>
              <a:t>kajeab_pongsiri</a:t>
            </a:r>
            <a:r>
              <a:rPr lang="en-GB" sz="1200" dirty="0"/>
              <a:t>. Shutterstock</a:t>
            </a:r>
          </a:p>
          <a:p>
            <a:r>
              <a:rPr lang="en-GB" sz="1200" dirty="0"/>
              <a:t>CHEN MIN CHUN. Shutterstock</a:t>
            </a:r>
          </a:p>
          <a:p>
            <a:r>
              <a:rPr lang="en-GB" sz="1200" dirty="0" err="1"/>
              <a:t>JoulyC</a:t>
            </a:r>
            <a:r>
              <a:rPr lang="en-GB" sz="1200" dirty="0"/>
              <a:t>. Shutterstock</a:t>
            </a:r>
          </a:p>
          <a:p>
            <a:r>
              <a:rPr lang="en-GB" sz="1200" dirty="0"/>
              <a:t>Dmitry </a:t>
            </a:r>
            <a:r>
              <a:rPr lang="en-GB" sz="1200" dirty="0" err="1"/>
              <a:t>Lobanov</a:t>
            </a:r>
            <a:r>
              <a:rPr lang="en-GB" sz="1200" dirty="0"/>
              <a:t>. Shutterstock</a:t>
            </a:r>
          </a:p>
          <a:p>
            <a:r>
              <a:rPr lang="en-GB" sz="1200" dirty="0" err="1"/>
              <a:t>gowithstock</a:t>
            </a:r>
            <a:r>
              <a:rPr lang="en-GB" sz="1200" dirty="0"/>
              <a:t>. Shutterstock</a:t>
            </a:r>
          </a:p>
          <a:p>
            <a:r>
              <a:rPr lang="en-GB" sz="1200" dirty="0" err="1"/>
              <a:t>jongholee</a:t>
            </a:r>
            <a:r>
              <a:rPr lang="en-GB" sz="1200" dirty="0"/>
              <a:t>. Shutterstock</a:t>
            </a:r>
          </a:p>
          <a:p>
            <a:r>
              <a:rPr lang="en-GB" sz="1200" dirty="0" err="1"/>
              <a:t>bonchan</a:t>
            </a:r>
            <a:r>
              <a:rPr lang="en-GB" sz="1200" dirty="0"/>
              <a:t>. Shutterstock</a:t>
            </a:r>
          </a:p>
          <a:p>
            <a:endParaRPr lang="zh-TW" altLang="zh-HK" sz="1100" dirty="0"/>
          </a:p>
        </p:txBody>
      </p:sp>
      <p:sp>
        <p:nvSpPr>
          <p:cNvPr id="5" name="文字方塊 9">
            <a:extLst>
              <a:ext uri="{FF2B5EF4-FFF2-40B4-BE49-F238E27FC236}">
                <a16:creationId xmlns:a16="http://schemas.microsoft.com/office/drawing/2014/main" id="{8BF827C8-0495-42B9-8D35-37002CC89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807" y="5449038"/>
            <a:ext cx="8108825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endParaRPr lang="en-GB" sz="1200" dirty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Tx/>
            </a:pPr>
            <a:r>
              <a:rPr lang="en-US" altLang="zh-HK" sz="1200" dirty="0"/>
              <a:t>Every effort has been made to trace copyright, but in the event of any accidental infringement, we shall be pleased to come to a suitable arrangement with the rightful owner.</a:t>
            </a:r>
            <a:endParaRPr lang="zh-TW" altLang="zh-HK" sz="1200" dirty="0"/>
          </a:p>
          <a:p>
            <a:endParaRPr lang="zh-TW" altLang="zh-HK" sz="1100" dirty="0"/>
          </a:p>
        </p:txBody>
      </p:sp>
      <p:sp>
        <p:nvSpPr>
          <p:cNvPr id="6" name="文字方塊 9">
            <a:extLst>
              <a:ext uri="{FF2B5EF4-FFF2-40B4-BE49-F238E27FC236}">
                <a16:creationId xmlns:a16="http://schemas.microsoft.com/office/drawing/2014/main" id="{9B8C3FF6-D22A-402C-8D7F-EDC60D8C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668" y="1249427"/>
            <a:ext cx="2963275" cy="248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GB" sz="1200" dirty="0" err="1"/>
              <a:t>PRPicturesProduction</a:t>
            </a:r>
            <a:r>
              <a:rPr lang="en-GB" sz="1200" dirty="0"/>
              <a:t>. Shutterstock</a:t>
            </a:r>
          </a:p>
          <a:p>
            <a:r>
              <a:rPr lang="en-GB" sz="1200" dirty="0" err="1"/>
              <a:t>Jinning</a:t>
            </a:r>
            <a:r>
              <a:rPr lang="en-GB" sz="1200" dirty="0"/>
              <a:t> Li. Shutterstock</a:t>
            </a:r>
          </a:p>
          <a:p>
            <a:r>
              <a:rPr lang="en-GB" sz="1200" dirty="0" err="1"/>
              <a:t>bonchan</a:t>
            </a:r>
            <a:r>
              <a:rPr lang="en-GB" sz="1200" dirty="0"/>
              <a:t>. Shutterstock</a:t>
            </a:r>
          </a:p>
          <a:p>
            <a:r>
              <a:rPr lang="en-GB" sz="1200" dirty="0"/>
              <a:t>JIANG HONGYAN. Shutterstock</a:t>
            </a:r>
          </a:p>
          <a:p>
            <a:r>
              <a:rPr lang="en-GB" sz="1200" dirty="0"/>
              <a:t>LI CHAOSHU. Shutterstock</a:t>
            </a:r>
          </a:p>
          <a:p>
            <a:r>
              <a:rPr lang="en-GB" sz="1200" dirty="0"/>
              <a:t>761233. Shutterstock</a:t>
            </a:r>
          </a:p>
          <a:p>
            <a:r>
              <a:rPr lang="en-GB" sz="1200" dirty="0" err="1"/>
              <a:t>NotionPic</a:t>
            </a:r>
            <a:r>
              <a:rPr lang="en-GB" sz="1200" dirty="0"/>
              <a:t>. Shutterstock</a:t>
            </a:r>
          </a:p>
          <a:p>
            <a:r>
              <a:rPr lang="en-GB" sz="1200" dirty="0"/>
              <a:t>Naumova Marina. Shutterstock</a:t>
            </a:r>
          </a:p>
          <a:p>
            <a:r>
              <a:rPr lang="en-GB" sz="1200" dirty="0"/>
              <a:t>Tatiana </a:t>
            </a:r>
            <a:r>
              <a:rPr lang="en-GB" sz="1200" dirty="0" err="1"/>
              <a:t>Arestova</a:t>
            </a:r>
            <a:r>
              <a:rPr lang="en-GB" sz="1200" dirty="0"/>
              <a:t>. Shutterstock</a:t>
            </a:r>
          </a:p>
          <a:p>
            <a:r>
              <a:rPr lang="en-GB" sz="1200" dirty="0"/>
              <a:t>Olga1818. Shutterstock</a:t>
            </a:r>
          </a:p>
          <a:p>
            <a:endParaRPr lang="zh-TW" altLang="zh-HK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8190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6748AC73-26D5-44E2-82AB-8CA1F4637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98F8923-FE2F-42A0-81C4-EB3972D354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B27F9-3463-4A90-8F0E-2EE219D584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9277"/>
          <a:stretch/>
        </p:blipFill>
        <p:spPr>
          <a:xfrm>
            <a:off x="1280440" y="1585656"/>
            <a:ext cx="9631119" cy="764006"/>
          </a:xfrm>
          <a:prstGeom prst="rect">
            <a:avLst/>
          </a:prstGeom>
        </p:spPr>
      </p:pic>
      <p:sp>
        <p:nvSpPr>
          <p:cNvPr id="6" name="Rectangle: Rounded Corners 5">
            <a:hlinkClick r:id="rId6" action="ppaction://hlinksldjump"/>
            <a:extLst>
              <a:ext uri="{FF2B5EF4-FFF2-40B4-BE49-F238E27FC236}">
                <a16:creationId xmlns:a16="http://schemas.microsoft.com/office/drawing/2014/main" id="{64672FF5-AA73-4FE0-BFB7-640CF0830BD4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: Rounded Corners 6">
            <a:hlinkClick r:id="rId7" action="ppaction://hlinksldjump"/>
            <a:extLst>
              <a:ext uri="{FF2B5EF4-FFF2-40B4-BE49-F238E27FC236}">
                <a16:creationId xmlns:a16="http://schemas.microsoft.com/office/drawing/2014/main" id="{A39CE8D0-84AF-487E-AC88-AF50800CA717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: Rounded Corners 7">
            <a:hlinkClick r:id="rId8" action="ppaction://hlinksldjump"/>
            <a:extLst>
              <a:ext uri="{FF2B5EF4-FFF2-40B4-BE49-F238E27FC236}">
                <a16:creationId xmlns:a16="http://schemas.microsoft.com/office/drawing/2014/main" id="{8E9624FA-7935-40FA-8B09-06C537F352AA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F519BD-DAE5-45DA-9735-A89B792F2D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9181" y="2622891"/>
            <a:ext cx="9284519" cy="25675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221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5426CA39-57EC-4FF2-B26C-0EB3D36C8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35E72-ED45-482B-86C0-275DEA52D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55" b="94065" l="9742" r="89922">
                        <a14:foregroundMark x1="31355" y1="28779" x2="39082" y2="40985"/>
                        <a14:foregroundMark x1="42105" y1="34938" x2="38410" y2="40426"/>
                        <a14:foregroundMark x1="76372" y1="86562" x2="78723" y2="86562"/>
                        <a14:foregroundMark x1="76708" y1="90034" x2="76372" y2="91713"/>
                        <a14:foregroundMark x1="81075" y1="83427" x2="83651" y2="84211"/>
                        <a14:foregroundMark x1="83987" y1="84211" x2="79731" y2="83427"/>
                        <a14:foregroundMark x1="60246" y1="93057" x2="61254" y2="93953"/>
                        <a14:foregroundMark x1="35722" y1="94065" x2="35722" y2="94065"/>
                      </a14:backgroundRemoval>
                    </a14:imgEffect>
                  </a14:imgLayer>
                </a14:imgProps>
              </a:ext>
            </a:extLst>
          </a:blip>
          <a:srcRect t="25139"/>
          <a:stretch/>
        </p:blipFill>
        <p:spPr>
          <a:xfrm>
            <a:off x="513072" y="1530376"/>
            <a:ext cx="5429794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B9A6A4-29BC-40CC-B9CC-0A181DB28F98}"/>
              </a:ext>
            </a:extLst>
          </p:cNvPr>
          <p:cNvSpPr txBox="1"/>
          <p:nvPr/>
        </p:nvSpPr>
        <p:spPr>
          <a:xfrm>
            <a:off x="5127164" y="2550654"/>
            <a:ext cx="6616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Rice dumplings </a:t>
            </a:r>
            <a:r>
              <a:rPr lang="en-US" sz="5400" b="1" i="1" dirty="0"/>
              <a:t>(zongzi)</a:t>
            </a:r>
          </a:p>
        </p:txBody>
      </p:sp>
      <p:sp>
        <p:nvSpPr>
          <p:cNvPr id="8" name="Rectangle: Rounded Corners 7">
            <a:hlinkClick r:id="rId7" action="ppaction://hlinksldjump"/>
            <a:extLst>
              <a:ext uri="{FF2B5EF4-FFF2-40B4-BE49-F238E27FC236}">
                <a16:creationId xmlns:a16="http://schemas.microsoft.com/office/drawing/2014/main" id="{3825BF45-9F95-4CA5-A666-5CE7090C4283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hlinkClick r:id="rId8" action="ppaction://hlinksldjump"/>
            <a:extLst>
              <a:ext uri="{FF2B5EF4-FFF2-40B4-BE49-F238E27FC236}">
                <a16:creationId xmlns:a16="http://schemas.microsoft.com/office/drawing/2014/main" id="{04D0D351-78FD-440E-BE58-DCB2B36378D0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: Rounded Corners 9">
            <a:hlinkClick r:id="rId9" action="ppaction://hlinksldjump"/>
            <a:extLst>
              <a:ext uri="{FF2B5EF4-FFF2-40B4-BE49-F238E27FC236}">
                <a16:creationId xmlns:a16="http://schemas.microsoft.com/office/drawing/2014/main" id="{C79FF4A4-FC91-4EC0-8F10-5AA2AB7D1EE5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C596428C-D4B2-4875-8123-2CEBB7CB8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52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2BC9423D-A988-434E-B173-8E7CBEDEC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C5009093-376C-4262-B3E1-054ABC349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35E72-ED45-482B-86C0-275DEA52D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55" b="94065" l="9742" r="89922">
                        <a14:foregroundMark x1="31355" y1="28779" x2="39082" y2="40985"/>
                        <a14:foregroundMark x1="42105" y1="34938" x2="38410" y2="40426"/>
                        <a14:foregroundMark x1="76372" y1="86562" x2="78723" y2="86562"/>
                        <a14:foregroundMark x1="76708" y1="90034" x2="76372" y2="91713"/>
                        <a14:foregroundMark x1="81075" y1="83427" x2="83651" y2="84211"/>
                        <a14:foregroundMark x1="83987" y1="84211" x2="79731" y2="83427"/>
                        <a14:foregroundMark x1="60246" y1="93057" x2="61254" y2="93953"/>
                        <a14:foregroundMark x1="35722" y1="94065" x2="35722" y2="94065"/>
                      </a14:backgroundRemoval>
                    </a14:imgEffect>
                  </a14:imgLayer>
                </a14:imgProps>
              </a:ext>
            </a:extLst>
          </a:blip>
          <a:srcRect t="25139"/>
          <a:stretch/>
        </p:blipFill>
        <p:spPr>
          <a:xfrm>
            <a:off x="161108" y="1924324"/>
            <a:ext cx="5429794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23E227A-94DF-45D0-855F-2DBF50A2FE90}"/>
              </a:ext>
            </a:extLst>
          </p:cNvPr>
          <p:cNvSpPr/>
          <p:nvPr/>
        </p:nvSpPr>
        <p:spPr>
          <a:xfrm>
            <a:off x="731057" y="752136"/>
            <a:ext cx="5277394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is the food?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13B4F-B06C-4DA7-964E-DC38F2CC487C}"/>
              </a:ext>
            </a:extLst>
          </p:cNvPr>
          <p:cNvSpPr txBox="1"/>
          <p:nvPr/>
        </p:nvSpPr>
        <p:spPr>
          <a:xfrm>
            <a:off x="5752010" y="922393"/>
            <a:ext cx="546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Rice dumplings (Zongzi)</a:t>
            </a:r>
          </a:p>
        </p:txBody>
      </p:sp>
      <p:sp>
        <p:nvSpPr>
          <p:cNvPr id="7" name="Rectangle: Rounded Corners 6">
            <a:hlinkClick r:id="rId7" action="ppaction://hlinksldjump"/>
            <a:extLst>
              <a:ext uri="{FF2B5EF4-FFF2-40B4-BE49-F238E27FC236}">
                <a16:creationId xmlns:a16="http://schemas.microsoft.com/office/drawing/2014/main" id="{D535D742-CA6A-4F70-816B-AA24DE20E221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: Rounded Corners 7">
            <a:hlinkClick r:id="rId8" action="ppaction://hlinksldjump"/>
            <a:extLst>
              <a:ext uri="{FF2B5EF4-FFF2-40B4-BE49-F238E27FC236}">
                <a16:creationId xmlns:a16="http://schemas.microsoft.com/office/drawing/2014/main" id="{4AB09E4D-60B4-4BA0-8B5B-C7A086B6B043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: Rounded Corners 8">
            <a:hlinkClick r:id="rId9" action="ppaction://hlinksldjump"/>
            <a:extLst>
              <a:ext uri="{FF2B5EF4-FFF2-40B4-BE49-F238E27FC236}">
                <a16:creationId xmlns:a16="http://schemas.microsoft.com/office/drawing/2014/main" id="{3322F291-EE37-43D3-B845-76609A7D8BE7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6E4FC3-3EA4-49DD-8043-C953F2A51E67}"/>
              </a:ext>
            </a:extLst>
          </p:cNvPr>
          <p:cNvSpPr txBox="1"/>
          <p:nvPr/>
        </p:nvSpPr>
        <p:spPr>
          <a:xfrm>
            <a:off x="6196509" y="1865996"/>
            <a:ext cx="5467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Rice dumplings are also called sticky rice dumplings.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25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8A94AA1B-CF59-489C-A3A6-7AF955FF2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FD2AA253-E7D1-4BF7-A665-4CC9863D5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35E72-ED45-482B-86C0-275DEA52D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55" b="94065" l="9742" r="89922">
                        <a14:foregroundMark x1="31355" y1="28779" x2="39082" y2="40985"/>
                        <a14:foregroundMark x1="42105" y1="34938" x2="38410" y2="40426"/>
                        <a14:foregroundMark x1="76372" y1="86562" x2="78723" y2="86562"/>
                        <a14:foregroundMark x1="76708" y1="90034" x2="76372" y2="91713"/>
                        <a14:foregroundMark x1="81075" y1="83427" x2="83651" y2="84211"/>
                        <a14:foregroundMark x1="83987" y1="84211" x2="79731" y2="83427"/>
                        <a14:foregroundMark x1="60246" y1="93057" x2="61254" y2="93953"/>
                        <a14:foregroundMark x1="35722" y1="94065" x2="35722" y2="94065"/>
                      </a14:backgroundRemoval>
                    </a14:imgEffect>
                  </a14:imgLayer>
                </a14:imgProps>
              </a:ext>
            </a:extLst>
          </a:blip>
          <a:srcRect t="25139"/>
          <a:stretch/>
        </p:blipFill>
        <p:spPr>
          <a:xfrm>
            <a:off x="161108" y="1924324"/>
            <a:ext cx="5429794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23E227A-94DF-45D0-855F-2DBF50A2FE90}"/>
              </a:ext>
            </a:extLst>
          </p:cNvPr>
          <p:cNvSpPr/>
          <p:nvPr/>
        </p:nvSpPr>
        <p:spPr>
          <a:xfrm>
            <a:off x="723981" y="737491"/>
            <a:ext cx="6426926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ingredients do you need?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570B2A-55C3-4A0E-B8DB-9C651DF7E06C}"/>
              </a:ext>
            </a:extLst>
          </p:cNvPr>
          <p:cNvGrpSpPr/>
          <p:nvPr/>
        </p:nvGrpSpPr>
        <p:grpSpPr>
          <a:xfrm>
            <a:off x="3086100" y="1627091"/>
            <a:ext cx="4952508" cy="1344709"/>
            <a:chOff x="3086100" y="1627091"/>
            <a:chExt cx="4952508" cy="13447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EA5161-1716-4250-BF84-5677FC5D9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549" t="16325" r="12405" b="14146"/>
            <a:stretch/>
          </p:blipFill>
          <p:spPr>
            <a:xfrm>
              <a:off x="6454875" y="1627091"/>
              <a:ext cx="1583733" cy="1218739"/>
            </a:xfrm>
            <a:prstGeom prst="ellipse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02DEAE0-9B73-4FB2-8B83-967A9BA70137}"/>
                </a:ext>
              </a:extLst>
            </p:cNvPr>
            <p:cNvCxnSpPr/>
            <p:nvPr/>
          </p:nvCxnSpPr>
          <p:spPr>
            <a:xfrm flipV="1">
              <a:off x="3086100" y="2057400"/>
              <a:ext cx="3515000" cy="914400"/>
            </a:xfrm>
            <a:prstGeom prst="line">
              <a:avLst/>
            </a:prstGeom>
            <a:ln w="76200" cap="rnd">
              <a:solidFill>
                <a:srgbClr val="008D7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AFB73F1-A200-4ED9-9116-50C17AB01872}"/>
              </a:ext>
            </a:extLst>
          </p:cNvPr>
          <p:cNvSpPr txBox="1"/>
          <p:nvPr/>
        </p:nvSpPr>
        <p:spPr>
          <a:xfrm>
            <a:off x="7771468" y="1827111"/>
            <a:ext cx="2658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pork belly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3FF7E1-1DDE-45F5-B58E-2D2996A8C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r="6261"/>
          <a:stretch/>
        </p:blipFill>
        <p:spPr>
          <a:xfrm rot="488308">
            <a:off x="8079300" y="3267756"/>
            <a:ext cx="2983908" cy="226002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BAA38AF-15ED-4390-A820-6673561E3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" b="668"/>
          <a:stretch/>
        </p:blipFill>
        <p:spPr bwMode="auto">
          <a:xfrm rot="21287475">
            <a:off x="5166028" y="3324484"/>
            <a:ext cx="3266932" cy="214656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hlinkClick r:id="rId10" action="ppaction://hlinksldjump"/>
            <a:extLst>
              <a:ext uri="{FF2B5EF4-FFF2-40B4-BE49-F238E27FC236}">
                <a16:creationId xmlns:a16="http://schemas.microsoft.com/office/drawing/2014/main" id="{98947C9B-557C-4A77-9FD7-CE400E365071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hlinkClick r:id="rId11" action="ppaction://hlinksldjump"/>
            <a:extLst>
              <a:ext uri="{FF2B5EF4-FFF2-40B4-BE49-F238E27FC236}">
                <a16:creationId xmlns:a16="http://schemas.microsoft.com/office/drawing/2014/main" id="{A779F50A-0C5F-43B5-942A-2C94B78A89C9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14">
            <a:hlinkClick r:id="rId12" action="ppaction://hlinksldjump"/>
            <a:extLst>
              <a:ext uri="{FF2B5EF4-FFF2-40B4-BE49-F238E27FC236}">
                <a16:creationId xmlns:a16="http://schemas.microsoft.com/office/drawing/2014/main" id="{C8CCDA15-CBD5-4776-B61D-C54CF9D4E12A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732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>
            <a:extLst>
              <a:ext uri="{FF2B5EF4-FFF2-40B4-BE49-F238E27FC236}">
                <a16:creationId xmlns:a16="http://schemas.microsoft.com/office/drawing/2014/main" id="{C76AB910-B8EB-4EF4-9CA4-E69AA1B18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FD05F9F5-BC65-4669-BAFD-C21894066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35E72-ED45-482B-86C0-275DEA52D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55" b="94065" l="9742" r="89922">
                        <a14:foregroundMark x1="31355" y1="28779" x2="39082" y2="40985"/>
                        <a14:foregroundMark x1="42105" y1="34938" x2="38410" y2="40426"/>
                        <a14:foregroundMark x1="76372" y1="86562" x2="78723" y2="86562"/>
                        <a14:foregroundMark x1="76708" y1="90034" x2="76372" y2="91713"/>
                        <a14:foregroundMark x1="81075" y1="83427" x2="83651" y2="84211"/>
                        <a14:foregroundMark x1="83987" y1="84211" x2="79731" y2="83427"/>
                        <a14:foregroundMark x1="60246" y1="93057" x2="61254" y2="93953"/>
                        <a14:foregroundMark x1="35722" y1="94065" x2="35722" y2="94065"/>
                      </a14:backgroundRemoval>
                    </a14:imgEffect>
                  </a14:imgLayer>
                </a14:imgProps>
              </a:ext>
            </a:extLst>
          </a:blip>
          <a:srcRect t="25139"/>
          <a:stretch/>
        </p:blipFill>
        <p:spPr>
          <a:xfrm>
            <a:off x="161108" y="1924324"/>
            <a:ext cx="5429794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23E227A-94DF-45D0-855F-2DBF50A2FE90}"/>
              </a:ext>
            </a:extLst>
          </p:cNvPr>
          <p:cNvSpPr/>
          <p:nvPr/>
        </p:nvSpPr>
        <p:spPr>
          <a:xfrm>
            <a:off x="733709" y="753350"/>
            <a:ext cx="6426926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ingredients do you need?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B73F1-A200-4ED9-9116-50C17AB01872}"/>
              </a:ext>
            </a:extLst>
          </p:cNvPr>
          <p:cNvSpPr txBox="1"/>
          <p:nvPr/>
        </p:nvSpPr>
        <p:spPr>
          <a:xfrm>
            <a:off x="7675788" y="1301670"/>
            <a:ext cx="4011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Chinese mushroom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BFBF94-E267-4EF2-BC65-54A2A90DD18A}"/>
              </a:ext>
            </a:extLst>
          </p:cNvPr>
          <p:cNvGrpSpPr/>
          <p:nvPr/>
        </p:nvGrpSpPr>
        <p:grpSpPr>
          <a:xfrm>
            <a:off x="3637280" y="1271452"/>
            <a:ext cx="4125595" cy="1674948"/>
            <a:chOff x="3637280" y="1271452"/>
            <a:chExt cx="4125595" cy="167494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02DEAE0-9B73-4FB2-8B83-967A9BA701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7280" y="2057400"/>
              <a:ext cx="2963820" cy="889000"/>
            </a:xfrm>
            <a:prstGeom prst="line">
              <a:avLst/>
            </a:prstGeom>
            <a:ln w="76200" cap="rnd">
              <a:solidFill>
                <a:srgbClr val="008D7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85A3F7-9FA5-43A1-A81D-DB581ED61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385" t="8691" r="8687"/>
            <a:stretch/>
          </p:blipFill>
          <p:spPr>
            <a:xfrm>
              <a:off x="6096000" y="1271452"/>
              <a:ext cx="1666875" cy="1304761"/>
            </a:xfrm>
            <a:prstGeom prst="ellipse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873040C-8F8D-4E48-98A3-7B5AEE8AC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3081" y="2770931"/>
            <a:ext cx="3786394" cy="247756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9">
            <a:hlinkClick r:id="rId9" action="ppaction://hlinksldjump"/>
            <a:extLst>
              <a:ext uri="{FF2B5EF4-FFF2-40B4-BE49-F238E27FC236}">
                <a16:creationId xmlns:a16="http://schemas.microsoft.com/office/drawing/2014/main" id="{9BD16F5A-D4A7-4406-A8B9-911D3F283FAA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: Rounded Corners 11">
            <a:hlinkClick r:id="rId10" action="ppaction://hlinksldjump"/>
            <a:extLst>
              <a:ext uri="{FF2B5EF4-FFF2-40B4-BE49-F238E27FC236}">
                <a16:creationId xmlns:a16="http://schemas.microsoft.com/office/drawing/2014/main" id="{FED20C58-EB98-4D07-BE2C-8AA4D9D992B4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hlinkClick r:id="rId11" action="ppaction://hlinksldjump"/>
            <a:extLst>
              <a:ext uri="{FF2B5EF4-FFF2-40B4-BE49-F238E27FC236}">
                <a16:creationId xmlns:a16="http://schemas.microsoft.com/office/drawing/2014/main" id="{8E686479-AEBD-4248-A1AE-437BB3CAFE73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9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6F3CB68D-5A88-43AE-A40B-4AAEDF927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5" t="-7535" r="47221" b="44640"/>
          <a:stretch/>
        </p:blipFill>
        <p:spPr bwMode="auto">
          <a:xfrm rot="10800000">
            <a:off x="9696450" y="4152900"/>
            <a:ext cx="2495550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B26570EA-A376-4957-9F23-F64F915FA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9" t="-5274" r="35951" b="43453"/>
          <a:stretch/>
        </p:blipFill>
        <p:spPr bwMode="auto">
          <a:xfrm>
            <a:off x="0" y="0"/>
            <a:ext cx="2840477" cy="25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35E72-ED45-482B-86C0-275DEA52D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55" b="94065" l="9742" r="89922">
                        <a14:foregroundMark x1="31355" y1="28779" x2="39082" y2="40985"/>
                        <a14:foregroundMark x1="42105" y1="34938" x2="38410" y2="40426"/>
                        <a14:foregroundMark x1="76372" y1="86562" x2="78723" y2="86562"/>
                        <a14:foregroundMark x1="76708" y1="90034" x2="76372" y2="91713"/>
                        <a14:foregroundMark x1="81075" y1="83427" x2="83651" y2="84211"/>
                        <a14:foregroundMark x1="83987" y1="84211" x2="79731" y2="83427"/>
                        <a14:foregroundMark x1="60246" y1="93057" x2="61254" y2="93953"/>
                        <a14:foregroundMark x1="35722" y1="94065" x2="35722" y2="94065"/>
                      </a14:backgroundRemoval>
                    </a14:imgEffect>
                  </a14:imgLayer>
                </a14:imgProps>
              </a:ext>
            </a:extLst>
          </a:blip>
          <a:srcRect t="25139"/>
          <a:stretch/>
        </p:blipFill>
        <p:spPr>
          <a:xfrm>
            <a:off x="161108" y="1924324"/>
            <a:ext cx="5429794" cy="40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FB73F1-A200-4ED9-9116-50C17AB01872}"/>
              </a:ext>
            </a:extLst>
          </p:cNvPr>
          <p:cNvSpPr txBox="1"/>
          <p:nvPr/>
        </p:nvSpPr>
        <p:spPr>
          <a:xfrm>
            <a:off x="7345966" y="1618284"/>
            <a:ext cx="4011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salted egg yolk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51BD2-6D93-41E0-846D-14FC0A983ED3}"/>
              </a:ext>
            </a:extLst>
          </p:cNvPr>
          <p:cNvGrpSpPr/>
          <p:nvPr/>
        </p:nvGrpSpPr>
        <p:grpSpPr>
          <a:xfrm>
            <a:off x="4003040" y="1449716"/>
            <a:ext cx="3759835" cy="1892924"/>
            <a:chOff x="4003040" y="1449716"/>
            <a:chExt cx="3759835" cy="189292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02DEAE0-9B73-4FB2-8B83-967A9BA701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03040" y="2057400"/>
              <a:ext cx="2598060" cy="1285240"/>
            </a:xfrm>
            <a:prstGeom prst="line">
              <a:avLst/>
            </a:prstGeom>
            <a:ln w="76200" cap="rnd">
              <a:solidFill>
                <a:srgbClr val="008D7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7F344B-B4E2-40C8-8348-45626541C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037" t="5599" r="8428" b="5264"/>
            <a:stretch/>
          </p:blipFill>
          <p:spPr>
            <a:xfrm>
              <a:off x="6096000" y="1449716"/>
              <a:ext cx="1666875" cy="1290714"/>
            </a:xfrm>
            <a:prstGeom prst="ellipse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D6A40-24A9-4E63-A189-4A015C3696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t="2238" r="6088" b="1971"/>
          <a:stretch/>
        </p:blipFill>
        <p:spPr>
          <a:xfrm>
            <a:off x="6357815" y="3067738"/>
            <a:ext cx="4011114" cy="286247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: Rounded Corners 11">
            <a:hlinkClick r:id="rId9" action="ppaction://hlinksldjump"/>
            <a:extLst>
              <a:ext uri="{FF2B5EF4-FFF2-40B4-BE49-F238E27FC236}">
                <a16:creationId xmlns:a16="http://schemas.microsoft.com/office/drawing/2014/main" id="{035EA1B9-E8EB-4E49-B264-69F5D8E5C31D}"/>
              </a:ext>
            </a:extLst>
          </p:cNvPr>
          <p:cNvSpPr/>
          <p:nvPr/>
        </p:nvSpPr>
        <p:spPr>
          <a:xfrm>
            <a:off x="10409077" y="6502514"/>
            <a:ext cx="1598151" cy="63631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3: Present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: Rounded Corners 13">
            <a:hlinkClick r:id="rId10" action="ppaction://hlinksldjump"/>
            <a:extLst>
              <a:ext uri="{FF2B5EF4-FFF2-40B4-BE49-F238E27FC236}">
                <a16:creationId xmlns:a16="http://schemas.microsoft.com/office/drawing/2014/main" id="{C27EA3FD-70D1-43D7-B968-59D583F0BC2D}"/>
              </a:ext>
            </a:extLst>
          </p:cNvPr>
          <p:cNvSpPr/>
          <p:nvPr/>
        </p:nvSpPr>
        <p:spPr>
          <a:xfrm>
            <a:off x="7983376" y="6513781"/>
            <a:ext cx="2385553" cy="63631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2: Plan and create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: Rounded Corners 14">
            <a:hlinkClick r:id="rId11" action="ppaction://hlinksldjump"/>
            <a:extLst>
              <a:ext uri="{FF2B5EF4-FFF2-40B4-BE49-F238E27FC236}">
                <a16:creationId xmlns:a16="http://schemas.microsoft.com/office/drawing/2014/main" id="{04C19C07-2739-4940-8386-3C49F1486335}"/>
              </a:ext>
            </a:extLst>
          </p:cNvPr>
          <p:cNvSpPr/>
          <p:nvPr/>
        </p:nvSpPr>
        <p:spPr>
          <a:xfrm>
            <a:off x="6332375" y="6513780"/>
            <a:ext cx="1598153" cy="636319"/>
          </a:xfrm>
          <a:prstGeom prst="roundRect">
            <a:avLst/>
          </a:prstGeom>
          <a:solidFill>
            <a:srgbClr val="0073B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1: Research</a:t>
            </a:r>
          </a:p>
          <a:p>
            <a:pPr algn="ctr"/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5547F2C1-DD57-434F-9963-A1736F35E7EE}"/>
              </a:ext>
            </a:extLst>
          </p:cNvPr>
          <p:cNvSpPr/>
          <p:nvPr/>
        </p:nvSpPr>
        <p:spPr>
          <a:xfrm>
            <a:off x="733709" y="753350"/>
            <a:ext cx="6426926" cy="66383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ingredients do you need?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79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PLET2E_3A2_Projects PPT"/>
  <p:tag name="ISPRING_PLAYERS_CUSTOMIZATION_2" val="UEsDBBQAAgAIAEFNs1DW9W53OQMAAFkJAAAdAAAAdW5pdmVyc2FsLW5vLXZpZGVvL3BsYXllci54bWylVclu2zAQPbtfIfBu0o6bNjEkB2kAo4emCOCm7c2gpbHEWiJVkorifH25SLLlJW3QgwxrOO9xljej8Oa5yIMnkIoJHqExHqEAeCwSxtMIPX6bD6/QzSwsc7oFGSSgYslKbXwfqM4itGfAhggFLIlQxZklpPmQi+ETS0CgoJRMSKa3EZqMzBXdhRPzYoBcRSjTupwSUtc1Zsr481SJvLLUCseiIKUEBVyDJD6aBjgt9duxRG9LUC3DPxCYpxC8D3tWrAesJ1jIlFyMRmPy8/7LIs6goEPGlaY8BjR7N3B1XNF4cy+SKgdlTIPQUy9Aa3urNQ1CPWXjKx4oGUfIny8LUIqmoHDOU0Rat5awhXtIa11Sniw5fWIptaksVePletVxqExIHVe6AW9guxJUJsvOvnMPyXG04TqnKvNkaj8Lx71hTRrOa2nfT4XhcqlWOVOZOdlH7Kwnwye9K8PCFdbJ8LGV4dzyoEDC74pJSNzr907xozEKbFRzGmsht3fm1IixEQHuhIO9cLB1xZ3CcXfJYkeBfPidk0saqzpGTaproLqS0FRpELoZ+UqldF2aaVlBSA6MHkl60JD4dH1nujaEmS7yy782xHod9OOXeqUdzv//u/HZ0LSFYDyB5zkzLhoKU2ANpvLWhnWZY3thF4+qVsVuaHqWneZNf0wKgaYyBTPUCdWU7OzkDBIkVcYjruQBdO/gHDZjaZabR58kODw9x1JQuTlJsHdwDpuLeHMC2ZnP4VZS1CY7VZWlGfPjuh2ft60gB73oy7AVX0iOl10YV0qLgr04Te8vQT118jXfCXhiUC96AzRsrLg0q6+b49uSdVP8cfT6fPfnsRdFO51rdLx67b/+vrWWB7sT2m1pDcvSWw7WKuiq9E7tlFVl3yWBNa1yfbcfT3+TO+RBvCeX+CmqH2aWRL1gLxBkYGUYoQ9XExTULLEf7/HElK0jMIIxW6x3uTOduW8teFsCjIl787+ulM3HoumqU8OZ1odNbx3Az+ono5lUioonB41z/ffUKjfr8VYC7TL7OL5GQQ5r83d8YbQsygi9v+iSvb68bqAupAd/q4/jDdJpot2Jhnipt0mEzb6Z/QFQSwMEFAACAAgAJkoTVZxeMggUBgAANxcAACYAAAB1bml2ZXJzYWwtbm8tdmlkZW8vY29tbW9uX21lc3NhZ2VzLmxuZ61Y227jNhB9L7D/QBgI0ALb7G6BXRRF4gUtMbEQWfRKdLxpUQiMRNtEJNHVxYn71K/ph/VLOqRkx94LJCV5sGFRnjND8pyZIc8+PqQJ2oi8kCo7H7w7fTtAIotULLPl+WDGLn7+dYCKkmcxT1QmzgeZGqCPw1c/nCU8W1Z8KeD3qx8QOktFUcBjMdRPj89IxueD6SjElkWCwBm5JMQz26Ghh30fM4d6oYtHxB0McRVLhTKe57yEYM7eNAjtgFMX3xA/DCwCoBqasjCYTafUZ8QeDNlKoEKmVWJwkSxQpkpUVOu1yksRI5mhEv7Cowg8yFuZyHKLUhWLHiEEV44Xgnszv2bYcR12E06oTQZDkvHbBMKIciEylAsei/w5PjzqT7DbgNuyeCH0qU8C4jFYzOmYMjoYTnNRiKwEuPVKlaoPnuvYEGdIL0KLzjw2GAaJjAU6+TQjgdl3bzYZEf8EqQU6YZTBdHavgpMejq7BzzfodA3OnkanOYYFmGD/ql4TyycwYIdzh40HQwtWV5PmXpYrJIN1DkJBYsOTqmZXI6U2dyNsXYWMhng6DUczxh7jHvHors3aopMp9m5Cl17ScORcQlgqXfNsi1y1VD/+8uHDw7v3H37qBRMAn9xjIGSQ3r/tAOQxn7ohoBE39Mhn2G393c+OzpjreMDn5kc/a6DuNfAVvlvtZr4PJG8Y6gQmX+i1cInJFzeqQiu+EahUaCPFvckOIAKZg8QMh+FFpGAgq1oVZtMJBhKBrpjvWJqgIASV59vXddKpypXKwV2B4lrFsfGpWaXfr2v91dxSOlFB+opVymV22u567rkU24ZkE2A3voTFZftJAdIRvKH0RsvmNbi4zxLFY7SAlIIkDRBfrxMZNSm04f004dvWKHw8d7xLIDt1A0hf9m5EJ8UY2TnXk+2J4uOA+ACQ80LkT7ANDdeNOcJJ0g9h7FyOXfgwHcJYLlcJfMq+cUwJMGEqWjNFk45xEMypb+tF09mYozUvinuVx0csPdzPNmDHsygIwWIH4LpU7oGBHxJagTwXUdkOBlFiw+9GVzBVIGDITDLQkkqrogTZpOtElMJEK/VUeGQodSsWCvSVCL6puQ/ejdhaae7imWeNwxHbp1CXV1m06mgH4vymPg7VUAFNDjnfGlODFo7oZ8gukAxpHwt6BTnwqo/FDQlgkUnQZuPha+eyLpOQ93ZJaZf0Iq5zTLJtWiHNpo1UVQEjekkgNZkdKU77uQkI1HWPOdj9Tm6tUXd92FJuoIkBAoq81RGke4vYWlSfZs7v4QV2XFOpv6Qe35qej8cbnkUCyBZxvadbeBfL2LzTtDf+/6rk34iXTao/aaqEZ5PPJ33jOSos31EEL0uRrss213rBmvCfEoWW+HdD6DL1p/nft+QvsjMHTfyz9+fosNBnj1qDeOZKdd+tl46k6fwJNCy6OEKPkXS3Gmu3I4fqith+7ni0c7yLo2OGky1Ud2uPNgCeQk/FCMawxibyAFqdFKpQd1tz9jgM35w6utvPyShwGFSdubgtZNnq2ei5c301cn56YT3oWY+KDXOYCyF7ALjcH6kTmUL8cQfM2YTsVqAuEUczmasqiY38E3lnygSsbZWKr7vhRa5SM5rwYkf/ukx9fE4U9eT82um0Rz+1V3Dn/TkQ8NN3KSDYhzbGwp6lex9Lqz3paATy0UvhsmDXOoGOUl5GKyjHC1VlcUeg+ghmkwsMYM2cA8Hz9i6sAfgijHoUNaO/9QLRHR0kUbIH+8NTpSj+7A2ip7HHqC8vSvFQtgPNRoZFQUgvLqCTWyzaLBgeHYdsHrpYNUflnV3HkzNzgP0vciTldVFMVQpDp+1+mb6uM2TBjGFrPAH9BUZuqsqh6eyDsKObRWc+HOka5VoABA0Ek2UiEHngWm99UPXFD2Rmc0gbDCc8v4O0zpRKesVmNlDLqew3p8c7kKpMZNYr8ucVVT1h5kxDbNvmQghWEs77d3UPEcOBM2puhhK17AxmjbEHVeMLPBHLsi+gT8j+wkdfapgLBFdxfVH93z//ttnXl4RNToa0Vz8/Jr3N13V7/1SYK+6zNwc33v8DUEsDBBQAAgAIACZKE1X3uZ90ogAAAH8BAAA3AAAAdW5pdmVyc2FsLW5vLXZpZGVvL3BsYXliYWNrX2FuZF9uYXZpZ2F0aW9uX3NldHRpbmdzLnhtbHWQ0QqDMAxF3/0K/2Cw51LY89gQ5g9EvEqhttJEwb9f69SNrXtL7rk3IVEMEeN61kVZKprEP4SCaAkT1OndJ8o04+LMQGK8i7KAN1+OpIT1fqwCGE5WpDuyHP0/+r68srQcg3i3Z0g+UJsB+pwLrCSFHM2mX7V6GaG7gLjgS0w+OGosrlgaT6G9H4bt4r84ZeNl04Cbb6FfpTp9SEX81/70J1BLAwQUAAIACAAmShNV4RNJ2sQDAADHEgAAMAAAAHVuaXZlcnNhbC1uby12aWRlby9mbGFzaF9wdWJsaXNoaW5nX3NldHRpbmdzLnhtbO1YX3PaOBB/51NofNPH4tCmvV7GkMmBmTJNgAm+XvOUWSyBNZElV5Kh9Ok+zX2w+yS3soDCJW2dtjSduT4w4NXub3/aP1qj6PRdLsiCacOVbAet5lFAmEwV5XLeDv5I+o9fBMRYkBSEkqwdSBWQ004jKsqp4CabMGtR1RCEkeaksO0gs7Y4CcPlctnkptBuVYnSIr5ppioPC80Mk5bpsBCwwi+7KpgJ1gg1APCTK7k26zQahEQe6ULRUjDCKTKX3G0KRF+AyYLQq00hvZlrVUraVUJpoufTdvBLN+61ek83Oh6qx3MmXUxMB4VObE+AUu5YgJjw94xkjM8zpNs6Og7IklObtYMnxw4G1cPbMBW43zs4mK7CIEi7xs+ZBQoW/KN3aNk7azYCL6IrCTlPE1whLgDtoJdcv7wax5fng+Gr62Q0Ok8GY0+isgn3caJw31GEhFSpU7b1E4G1kGbIG21mIAyLwl3RRo27FEJq+QKDwv5Dc1YKMSmLQmnbsbpkFY1d4ZbeR2CimZJ7e3fPZKoE5rYihWWaTxkdQs52sj254bKPmq2AzDBOYtUORgWTZAISK4xbEDzdAphyaiy3VWX119pnmoMgiIctwMjFJPhAwe8szUAbtktts2JcWtNOLCnpaVhi2Va7Xos/pj5mso7aS6w14eqN6TrqsQZzD01yJkQd5T9VKShZqZIIfsOIVQTLp8zxV8bIbm2TmVZ5JcX2s8QIjtFccLZk9LSOoyt0kZdoib1eCGa9h7clf0+mbKY04jJYYIhRzo3Hb94LuABjPoDChuOjyfmgF18Phr34zSO3QaALkOk9wbFfWF7Yg+DDikhlN3YYjhRKzKBLCuW0Wquzt+aXp2Hbspjnb5SNPXzD81LAt4TfBmQH+oApP4yX+yT+swxqu81gUTW6a94KGlucY0o8Ji6keNxyuT7iawCmIImSYkUgxalj3LGx4Ko0KPEHhIc2X87Q22OZVk9zHA3oUVOma0EetZ48PX72/NcXv500w3/++vvxJ43W83gswLnzA7n7yYl8y7avdO6qh+7YD4ZJfHnWTQavB8nVdRK/SfYBKk63R1EUujF599R0Y/iHHZrjy/h1neQMMRK16iKe1IIb1dEavaqjdekn4XhnCtaigCfb3Hcqnm2C5xwr4WB1+p1q7avf0HyxHqbWfuTAfW2T/l/j9vMvwUP9JbgAfcM0SZQS5gGPrUl8Mfh9dN77eX49VAT90/aaYe9eIQrvvPhwKzmXPMewune27W1J59nxURTevdRoINr+5VOn8S9QSwMEFAACAAgAJkoTVYamhGtsAwAAogwAACoAAAB1bml2ZXJzYWwtbm8tdmlkZW8vZmxhc2hfc2tpbl9zZXR0aW5ncy54bWyVV21P2zAQ/s6vqLrvdBS2ghQqlbZIaB2gwfjuNNfWwrEj2ynrv9/5JY3dJqRgIcV3z2Pf+R6f1US9U97bglRU8Nv+sD8+6/WSZSklcP0KecGIhl5KFDxkt/37v4tFf+Agggn5AlpTvlbGUtl6FIFpqbXg50vBNa5zzoXMCeuPv93bv2RgkV0sgWGdylmRJdTb/Bhe381Oovg9ru5Gs+lNG2Ep8oLw3UKsxXlKlu9rKUqemdAuzWijbXYFSEb5e2dEjCr9oCGPYppfzIfz4WmUQoJSYEK6mU2Gk5+dLEZSYPvsR1fXV5MTOfVWnxfmgLalimpLGw1Hl6OrNlpB1hAf8nQ+u5hdtuM5rh5X5dO4HEHDP92ZOYp/B/JLi4uiLL6ikUKKtTnQA87IjE4OEyTD64eE2Y0ZnQSTkNmoU5CK0QzLIGTmpPjdjDZw21n6z7BJJOZuS8GeTREOuodRSMpgrGUJyaCaOZ/aiI+nUuNlgvGKMIWA0FSDnjHDZ1KqCFYba+Af+KA8C1HeUkPeBCtzmLqIQ2TsqAnT6Z1tLSF2bwtilLD1RpfrgbFGPuLJHiEDY418MQV74mx3BD/0OE4liTvi6xkUwEcfVQDdwAlOM790Nau8ZquFuekq2NsbKkwuMhhbab3SHEzlkoG1uZgGR0ElnGzpmmh8m34bXLqz2ahkcODwamvWVqKpZtAkuaUopcJg0P0WJ9/gcRT3eKiJXsBKV+jYWFfFvBihGOy8W+1+uf25uXlP43ty28+JfAf5KgRT/Z7n4R3EZdzLfMwwHRvfU5APfCUCjg2sjcSFBnUqWLh7eCqcaE2Wmxxjat1hf6autM0VTPy+TaXlZZ6CnKMiKFSSjG0Ot6HrDcN//UbhA7KY0OJ0TL3B5Tihe8UHBi8BIHK5qe6DmzhPXjJNGWyBeW9gsAm3ZZYo1H9TvkZesSgDy0mK9F2olkrUQiNHA+EN42pmOM9ZZ4tJNEmVTS1qKlWPr7tK1PWrTmnkGjZJO/dSihZGf9MRYrGi8ySlFi+aSO0Xrec+ebKFCae57UHoCLZv8DgOE6Lwx2Kd1TEc2esQzNO1X0xVhAZPG8V02vGwiWI9h232FS/oeCUBwhZrjWfBI/ALdqkgMnvcQ6JXocHt2JgjPpy2Y7vPZBCYXHH2ZcBv/G0y/g9QSwMEFAACAAgAJkoTVXT4eUXAAwAAURIAAC8AAAB1bml2ZXJzYWwtbm8tdmlkZW8vaHRtbF9wdWJsaXNoaW5nX3NldHRpbmdzLnhtbO1YzW7bOBC++ykILXqslbTZbTeQHWRtBTGa2Eak7TanYCzSNhGK1JKUXffUp+mD9Uk6FG3XbtxUaet2F+ghcDSc+ebvG46g6OR1LsiMacOVbAWHzYOAMJkpyuWkFfydnj1+HhBjQVIQSrJWIFVATtqNqChHgptpwqxFVUMQRprjwraCqbXFcRjO5/MmN4V2p0qUFvFNM1N5WGhmmLRMh4WABf7YRcFMsESoAYB/uZJLs3ajQUjkkS4VLQUjnGLkkrukQJzbXASh1xpBdjvRqpS0o4TSRE9GreC3Ttw97D5d6XikLs+ZdCUxbRQ6sT0GSrkLAkTC3zAyZXwyxWgPD44CMufUTlvBkyMHg+rhXZgK3KcODqajsAbSLvFzZoGCBf/oHVr22pqVwIvoQkLOsxRPiMu/FXTTm/PrYXx10eu/uEkHg4u0N/RBVDbhNk4UbjuKMCBV6oyt/URgLWRTjBttxiAMi8JN0UqNuw5CZvkMi8I+CXNcCpGURaG0bVtdsiqMTeE6vM/ARGMlt3J3z2SkBLa2CgpZmo8Y7UOONRieyYCMsTBi0QoGBZMkAYmM4hYEz9YWphwZy23FpLOl9qnmIAiyBSnPyGUSfPTpU8mmoA3bjGV1Ylwfs3YsKelqmCNNqzSX4s+pD5mso3aO5BKOYEzXUY81mAdoklMh6ij/o0pByUKVRPBbRqwiyJcyx/+mjGySmYy1yiupAGOJERyrOeNszuhJHUfX6CIv0RJnuxDMeg//lvwNGbGx0ojLYIYlRjk3Hr/5IOACjPkICqsYHyUXvW580+t341ePXIJAZyCzB4LjgLC8sHvBhwWRyq7ssBwZlNhB1xTKaXVWJ7fm17dhPaPY5+/UjS18w/NSwPeEXxdkA3qPLd+Pl4c0/osR1HY7hVk16G54K2gccY4t8Zh4kOFNzOXyTq8BmIEkSooFgQzXjHHXxoyr0qDEXxAe2nx9hN4eaVo9TXDxo0dNma4FeXD45OnR7388e/7ncTN8//bd43uNlgt4KMC58xu4c+8KvmN7pnTu2EM37Hv9NL467aS9l730+iaNX6XbAFVMd1dRFLq9uHtNur376ZYc/bw1ObyKX9ZpRx9zr8WEOKkFN6ijNXhRR+vK777hxt6rFQLeZRM/m3ibCZ5z7P3emPmD2LXzJYzfSy9PyP2w679cqp2D+KtUtVlldt1aJGE5d0a/3vK/+S3/EvQt0yRVSpifeC8l8WXvr8FFd69U4vW49D8cwG8tn39afyfY+jAQhTu/XDRQvv0ZqN34AFBLAwQUAAIACAAmShNVF0SPEaYBAABfBgAAKAAAAHVuaXZlcnNhbC1uby12aWRlby9odG1sX3NraW5fc2V0dGluZ3MuanONlFFPwjAQx9/5FGS+GiIDHfgGDBMTHkzkzfjQjWMsdL2mLRM0fnfXIdBtN6V9Wf/57X+9a3tfnW4xvNjrPna/yu9y/VJdlxpYzagd3FZ13qJnVvc0T1ewTDPgqQCvhuQWWTOu4ax/XxDK2ROla3R4tb7aMfTwbOaIkhIV4aspMCfADwrcU+Ln6e+Ok9gxKafU0c4YFL0YhQFhegJVxkrGu3kqh5tjDcYc1D/omsVQMb33R9Owlbw4DqdBOBu7XIyZZOKwwAR7EYu3icKdWP3GH9jp0puDBFUc+rYtLE+1eTaQ1QPP+3N/7reTUoHW8Bt3HE78yQMJcxYBdxMKhqPh5A+0YtwsaI3OU52aEx34wSAYurRkCTSqNJuH/XBQxUTh1ahmI/iRM7A3bclIzg6grrFCuZNXHKBUmNiKNNHAThLlyFapSI5cOLaT5OxmrW3b3Si7Ri9CtTrfijs7XaZRjMozw9oz2xBPOWvrL1RvqGmGfNy6FnVB9QVOiVRcJDTZ2qcuffS0G1NvNXb9VuTN1BbUEpEX+313OwG5tfjqJPJqUTrfP1BLAwQUAAIACAAmShNVlBOzImkAAABuAAAAJQAAAHVuaXZlcnNhbC1uby12aWRlby9sb2NhbF9zZXR0aW5ncy54bWwNzDEOgzAMQNGdU1jeKe3WgcDGVpbSA1jERZEcG5GA4PZk+8PTb/szChy8pWDq8PV4IrDO5oMuDn/TUL8RUib1JKbsUA2h76pWbCb5cs4FJliFLt4mjiUyjxSLHHYRqOFTXv/AHpuuugFQSwMEFAACAAgAJ0oTVU7CJ3J6CwAAPhsAACAAAAB1bml2ZXJzYWwtbm8tdmlkZW8vdW5pdmVyc2FsLnBuZ+2YeVTS6RrHf5WlaZvdW3lzq7HONNrkaJkrmmZjdWdsknJJ1EYNZtwYRHJDKW3PJTs1mOt1nDQVI2MERYGsxCYXTgkioYIyioIKLiyKwIVmqrn3zL1z7jn3T//gcN4PD8/3Wd7f8zvve/0rf7/1xtuNAQBYf+yobwAArEIDwEqx0RoduQ9cjtd9rUAG+PkAD3ssJnQLA5j3l94A0JBvsvT1at167XdHQ5AAsOGZ/rOiA/4gGgC29x7z9T6VEj41yLgZtxDSgdC67+685m4znUU2uWG3s8nY15nzfO9K77DoSoKRkentu6tCok3vhX2EOHBpePO+omNPN+3qHZ4YgCnHlPXTSKosqtZrLq3tcBDLFVUrOhXxQAE6zaLN6cQP7WozBIBNx6UrAODSZl3gQIWBtQ7v+YCvopXDV8euIDfo0aTjTVNkS8hOJQBcCIOaRiY42+ntpbiQC4VcxsmsjQCQ0rfXs2tKuOdXc5NNf2D+qHOvT9cU9DJ/FQCcv3fkWvMgbpNO+8k+gtFC05ihlzL/qoKHwZAny8ZuK5DvzF4g50bttYPPtmnH4NWdotkznqHygaWFiKXRZwqqQtJ7zg6sqCQ2l7JUbDC3iamGvJOdHTglRS8qtPyZo+yU1FJ8Z+xCysJQc/TReGEyRgLu7Qz6XJ+o/dO9PmXFxmWck1RPsvManjNtAW9dr1Vopfk0VOrqES/1XGg+O11CUWTa/RjDEXpp2dYU1CxvKFM1s+iEGhzyjyf11XTGqqlodwLfnBQCVlRgWRMIjlmKQI2TiTRMt0ZKJVz2L3GdGme+ap2Z9Vro9UpfV+GgtB23vRQTow/S7pYIHTY0w9x5+tUBK29ceWPC5dOfSrgT4nlZmpoTl42HV2Y1PAxVwFp5gvNizz6yJVIwxRpVm8WY69vQZE4wSk1wyxHBrOPFlZAtnhS0e2Nr1YmguNxOcZrlFcHJVreVwdypOcH5RTfKJFPnMH9vHjZjLF+jdBiJEc034fqmguu5OBX4VSgXtD1V8L5HOrfjti8Xk9Q4YHs2/mnNEDREGGv7A50v7gVRelIO1NvjjSanmEmb+iYc1pzoPqj0H8yMj0WvAwkWBfGBcX1Rk8EWeAIs0MgTAM5iQy55OEetO11yemleKKQH154TFJAdiui9IBTF+AEZ3ZpLRUOSIX0zMn2I02y5UdSRc0dCL8eWWmFZZK4NWjBL7VGmKLqMf9uft4TQnAbjihs1Gx47KEUwvwDLBi7yEv5w7UgNNsg3N+JFwEmi2iPM3t2JyxcfqitHZaoO9pzpy6+RpOPdh6ARgWAFQlVYVrxFX8X+c1t3MrpTonFZMPMoSqs/G8azvRVTakzyXHmwbLpGzEKJko4EhuGza5829Cjm0wSosiJyj/wxWT0UPshAuKPIWFaOn1kH14Jd0+FC3YJivK+iA+mDxNh5go9+C7Z0ffR8IOF9YQq53e+y+h8foz903u3zHIIJXKtzfuEr/Y877uj/abRb5xbw+R1mVvDTFYPJuQ50s6gcBzr6CyRzWG/Jl//7bPgPI2MZL+NlvIyX8TJexst4GS/jZbyMl/Ey/n/jB8UG5b8dVAu5DDEbz7vDybyqP8dewB7+Mx+tLjzl9AlrjUgsAfVYZ07QrDzV7doDJnPNeLUSoQMRmbPSZ0E0NCE5X7VgSEtTikjhmPmSroROi+IhbGNErPbhWz97tnxC2PZibGmhR4GZgdpLgir2kPHujZigbIhOTBrJLKBwTCKR92oeuYhM4JSihE7I+RgvvP643mo2tC9FnSqkeaUQSIp78c8gv96MhK+DC1s1FhmhwjjzMTfCyHdSluEamkau9dBIXsJos5UTlq6OjblvAuPnSjbarARuMUyp4nwbtMLdbsNqXp1WTavL3EEghpF0ye7PkizaKKeTAy2MqYvkPs76iETRQQA4+7k0DGPAU/fcONyWfBMfGrYA3QEAnn8z4Mn8pIMSnMtf0QRzCh0AnuTwWzRGVFXpFpgh7xNhq/ovAAB9Z9V0XFqqCvECgMLmaGnu1+BqmBi92U9az2jEVAdCPJQihl1Xn7sjAHyGrOGrdAWkcUbgmsn+Ai9nea5EMz/Tjv5S3U1OU4fuT6jUhJ/Fg3vFzIsFCIqb10M2mHRSLFvgJH+LVpWWg/apnobiNbzHyCpi6vM4c2FXE4aUX6+Ire/Fgho3xtJkC1NEEdq+jlfnmRFDF5cVpfXQvZyCaDCCLBDW3p6Nt+I3Yzbpg99nipadQSUdKBS1a7+gbJj+rE6V+tLMbsvF/ZZm6o87iZJ/1D36JupQeKQ/iAqGcl1gdC6+w2ufWO22ph+peiRP5iTUKeI/xYgWYgSo8qLFjO2l3M8FuKZgKUv72U8z2IxzuvKObW5TvN09jVc7bJIIqLKiDbd1adpPd/AfdMaUOuxIK52RJfqdiSBNg8Oqq20qou6TuOAVwaI0wSi2MN2YGqB6gJVllq7m1WQEh71GsLkiMXO0sbUK72yltiSxSSSYSFEbNut6BlHAF2sR4xGtARvjnBb10uMmkql5E/XjtFs/ZEevK8hr3lBALq9n13yrdlnU5KzY72/9c53KLXzIuwE0m3yds4aN1Ge5KFcJJ19MNNHKuFedMpj1RCfqVOL5JAUTmRwt0sjj78wkj5aEIM5L4zE/1/4obmPhrKgGwIV7yCw4emdEIIm109GE6hnpcvPKzOMpU6rb61PV6XRVoGHA8Y5j7b6hoCezzHkBN5aYi6yC0/IS8uAtuHOUjbA2BdMTN3F0Or7MjeyePh0IHfDnDJXf1Qt1V/nAneQx+pRKtnVb+o8yb6pBvd4Bw19VdxwSZe/kblNVzkzds7QLRaXie+EOk+MTlaeFHleqoWiP9C4iomd+iu053nHG9nY6rc+NoinLCAZnOLqx7ARI59DMaDfHzt1Db5pHbNucizUROaBVuodFaMBz5XW59uy9FpNuGe1UnQVXhbTm3b1xkezPSOGJkmqe4OYyDsxshwtxzdV8c0aQx9segVWPqrw2cujC2BJqrmMoNVkk7yChwkfM3YMGdilF2ET5Vgb49HqdgCwSLV9ESCAj1/5ueJRCn2rqpzYmmq+33C0rSoGQ7K1XQQ9mJD0mck0RuSRk34eCZcM9HNl+S1B9uSxIr8TYkPy48hbWhBAHEX0zeaPOkNf0jD6uv9JsydTpdDFjOzniDgq4gNl2ys02r+vgUej+m1c2XKhsCOiNyOvn9lt90vrLb+6hRIxqHILRTI97Tqr7hlnDEVg4m+IrlWXYcl94wQIHfjGK0GZ9n/YERdVWdPcZ6puejYcuQYLvWY6mxkC9H5eGHJhfkf8aLjF/dvanXKzxlZOYi51OVda8cEJ8yX6CumW9DKH1IG1MXzALF8iJDEFzWxBjbvw2g3WjOOMKPIf6Ki5MP0R8pax5If+45ahrogF06y6u65b1atenN3IXc9jIBkd/67u14gRsWOLizJQTl+6KjNHmgRymy6vlw0pXMlkTl66GzI8KDSLUVrJXzxMnbBrsErainQgfRxGtdCWB2CpFl1NpoEcliyvzT4ygB9oUt2FLkYWLardZ67Xp0PbuLLjHJVBRvYmuT1hjT2Ta2/lYbMCr6bcjyFb8bmYWU+8jJb+fjVezJK8l3qVfDq7RCRnphjG/hReC2KMk8uKQua6y+DIA2KF86JUlyYS1V/Bb6M7dOQQ1cRcAmK39YHxcHXY9dulwXXwehrASAIjvZ7GF7l0hRZii2dZtybS3N7rSyIER992eE8h5m8By9cv8Kq4DtvQN4+3dsD2dxFvgzLc/au7C+V42onXjMpvv81cB/CMLA+xMjwzvuJ5yCVq7DS6fzWRrIv2QQ9hQY/1b5045Rmrnd3efByoavlv+ppHa/6pEO/r9f7sv/nP8EchjaXuky+aL06eut+nWwLEj/r4Pfc5m/RNQSwMEFAACAAgAJ0oTVTt9J7FMAAAAagAAACQAAAB1bml2ZXJzYWwtbm8tdmlkZW8vdW5pdmVyc2FsLnBuZy54bWyzsa/IzVEoSy0qzszPs1Uy1DNQsrfj5bIpKEoty0wtV6gAigEFIUBJodJWycQIwS3PTCnJsFWyMLNAiGWkZqZnlNgqmZki9OkDjQQAUEsBAgAAFAACAAgAQU2zUNb1bnc5AwAAWQkAAB0AAAAAAAAAAQAAAAAAAAAAAHVuaXZlcnNhbC1uby12aWRlby9wbGF5ZXIueG1sUEsBAgAAFAACAAgAJkoTVZxeMggUBgAANxcAACYAAAAAAAAAAQAAAAAAdAMAAHVuaXZlcnNhbC1uby12aWRlby9jb21tb25fbWVzc2FnZXMubG5nUEsBAgAAFAACAAgAJkoTVfe5n3SiAAAAfwEAADcAAAAAAAAAAQAAAAAAzAkAAHVuaXZlcnNhbC1uby12aWRlby9wbGF5YmFja19hbmRfbmF2aWdhdGlvbl9zZXR0aW5ncy54bWxQSwECAAAUAAIACAAmShNV4RNJ2sQDAADHEgAAMAAAAAAAAAABAAAAAADDCgAAdW5pdmVyc2FsLW5vLXZpZGVvL2ZsYXNoX3B1Ymxpc2hpbmdfc2V0dGluZ3MueG1sUEsBAgAAFAACAAgAJkoTVYamhGtsAwAAogwAACoAAAAAAAAAAQAAAAAA1Q4AAHVuaXZlcnNhbC1uby12aWRlby9mbGFzaF9za2luX3NldHRpbmdzLnhtbFBLAQIAABQAAgAIACZKE1V0+HlFwAMAAFESAAAvAAAAAAAAAAEAAAAAAIkSAAB1bml2ZXJzYWwtbm8tdmlkZW8vaHRtbF9wdWJsaXNoaW5nX3NldHRpbmdzLnhtbFBLAQIAABQAAgAIACZKE1UXRI8RpgEAAF8GAAAoAAAAAAAAAAEAAAAAAJYWAAB1bml2ZXJzYWwtbm8tdmlkZW8vaHRtbF9za2luX3NldHRpbmdzLmpzUEsBAgAAFAACAAgAJkoTVZQTsyJpAAAAbgAAACUAAAAAAAAAAQAAAAAAghgAAHVuaXZlcnNhbC1uby12aWRlby9sb2NhbF9zZXR0aW5ncy54bWxQSwECAAAUAAIACAAnShNVTsIncnoLAAA+GwAAIAAAAAAAAAAAAAAAAAAuGQAAdW5pdmVyc2FsLW5vLXZpZGVvL3VuaXZlcnNhbC5wbmdQSwECAAAUAAIACAAnShNVO30nsUwAAABqAAAAJAAAAAAAAAABAAAAAADmJAAAdW5pdmVyc2FsLW5vLXZpZGVvL3VuaXZlcnNhbC5wbmcueG1sUEsFBgAAAAAKAAoAYAMAAHQlAAAAAA=="/>
  <p:tag name="ISPRING_CURRENT_PLAYER_ID" val="universal-no-video"/>
  <p:tag name="ISPRING_LMS_API_VERSION" val="SCORM 2004 (2nd edition)"/>
  <p:tag name="ISPRING_ULTRA_SCORM_COURCE_TITLE" val="plet2e_3a_proj_ppt"/>
  <p:tag name="ISPRING_ULTRA_SCORM_COURSE_ID" val="BBBE13FC-1B5B-431C-A04E-CE29530D6C94"/>
  <p:tag name="ISPRING_CMI5_LAUNCH_METHOD" val="any window"/>
  <p:tag name="ISPRING_SCORM_RATE_SLIDES" val="1"/>
  <p:tag name="ISPRINGCLOUDFOLDERID" val="1"/>
  <p:tag name="ISPRINGONLINEFOLDERID" val="1"/>
  <p:tag name="ISPRING_SCORM_PASSING_SCORE" val="100.000000"/>
  <p:tag name="ISPRING_PRESENTATION_TITLE" val="plet2e_3a_proj_ppt"/>
  <p:tag name="ISPRING_FIRST_PUBLISH" val="1"/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0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NAVIGATION_NEXT_BUTTON&quot;:&quot;Next&quot;,&quot;PB_ACCESSIBLE_NAVIGATION_PREV_BUTTON&quot;:&quot;Previous&quot;,&quot;PB_ACCESSIBLE_PLAYER_SCENARIO_NOT_SUPPORTED&quot;:&quot;The role-play is not supported in the accessibility mode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C_MENU_OFF&quot;:&quot;Off&quot;,&quot;PB_CC_MENU_ON&quot;:&quot;On&quot;,&quot;PB_CC_MENU_TITLE&quot;:&quot;Notes&quot;,&quot;PB_COMPANY_LOGO_BIG&quot;:&quot;Company Logo\n(266x156)&quot;,&quot;PB_COMPANY_LOGO_SMALL&quot;:&quot;Company Logo (266x50)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OWNLOAD_APP_MESSAGE&quot;:&quot;To view this presentation with video, download free iOS application iSpring Play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LAUNCH_BTN_LABEL&quot;:&quot;Launch&quot;,&quot;PB_LAUNCH_IN_APP_MESSAGE&quot;:&quot;To view with video, use iSpring Play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HIDE_BIO&quot;:&quot;Hide&quot;,&quot;PB_PRESENTER_INFO&quot;:&quot;Presenter Info&quot;,&quot;PB_PRESENTER_NO_INFO&quot;:&quot;No presenter info.&quot;,&quot;PB_PRESENTER_SHOW_BIO&quot;:&quot;See more&quot;,&quot;PB_PRESENTER_VIDEO&quot;:&quot;Presenter Video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TRICTION_MESSAGE_BOX_TITLE&quot;:&quot;Navigation is limited&quot;,&quot;PB_RESUME_PRESENTATION_WINDOW_TEXT&quot;:&quot;Do you want to resume where you left off?&quot;,&quot;PB_RESUME_PRESENTATION_WINDOW_TITLE&quot;:&quot;Resume Presentation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DEFAULT_COURSE_TITLE&quot;:&quot;Course Title Example&quot;,&quot;PB_TITLE_PANEL_MARKER_TOOLS&quot;:&quot;Drawing&quot;,&quot;PB_TITLE_PANEL_NOTES&quot;:&quot;Notes&quot;,&quot;PB_TITLE_PANEL_OUTLINE&quot;:&quot;Outline&quot;,&quot;PB_TITLE_PANEL_PRESENTER_INFO&quot;:&quot;Presenter Info&quot;,&quot;PB_TOOLTIP_ADD_LOGO&quot;:&quot;Click to add a company logo&quot;,&quot;PB_TOOLTIP_CHANGE_LOGO&quot;:&quot;Click to edit a company log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PROMPT&quot;,&quot;enableKeyboardNavigation&quot;:true},&quot;keyboardSettings&quot;:&quot;&quot;,&quot;skinVersion&quot;:1,&quot;skinCompatibleVersion&quot;:0,&quot;publishSettings&quot;:{&quot;backgroundColor&quot;:&quot;#DCDEE0&quot;,&quot;playerDimensions&quot;:{&quot;height&quot;:104,&quot;width&quot;:24},&quot;playerModule&quot;:&quot;UniversalHtml&quot;,&quot;presentationContent&quot;:{&quot;metadata&quot;:{&quot;references&quot;:false,&quot;texts&quot;:[&quot;DT_SLIDE_NOTES_HTML&quot;,&quot;DT_SLIDE_NOTES_TEXT&quot;,&quot;DT_SLIDE_TITLE&quot;,&quot;DT_SLIDE_NOTES_TEXT&quot;,&quot;DT_SLIDE_TEXT&quot;,&quot;DT_HYPERLINK_TOOLTIP&quot;]},&quot;resources&quot;:{&quot;attachments&quot;:false,&quot;companyLogos&quot;:null,&quot;fonts&quot;:[{&quot;charsets&quot;:{&quot;dynamicFormatted&quot;:[&quot;DCT_SLIDE_NOTES_TEXT&quot;,&quot;DCT_INTERACTIVITY_TEXT&quot;],&quot;dynamicPlain&quot;:[&quot;DCT_SLIDE_TITLE&quot;,&quot;DCT_SLIDE_TEXT&quot;,&quot;DCT_HYPERLINK_TOOLTIP&quot;],&quot;static&quot;:[&quot;Search…&quot;,&quot;in slide&quot;,&quot;in notes&quot;,&quot;Cancel&quot;,&quot;Pen&quot;,&quot;Highlighter&quot;,&quot;Eraser&quot;,&quot;Erase all&quot;,&quot;Finish drawing&quot;,&quot;Drawing&quot;,&quot;Outline&quot;,&quot;Full screen&quot;,&quot;Exit full screen&quot;,&quot;%SLIDE_NUMBER% of %TOTAL_SLIDES%&quot;,&quot;Do you want to resume where you left off?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Complete the slide to go to the next one.&quot;,&quot;You can only view slides in order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,&quot;Previous&quot;,&quot;Next&quot;,&quot;0123456789:.\/…-x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SLIDE_NOTES_TEXT&quot;,&quot;DCT_INTERACTIVITY_TEXT&quot;],&quot;dynamicPlain&quot;:[&quot;DCT_SLIDE_TITLE&quot;,&quot;DCT_SLIDE_NOTES_TEXT&quot;,&quot;DCT_SLIDE_TEXT&quot;],&quot;static&quot;:[&quot;Search results&quot;,&quot;No matches found.&quot;,&quot;Slides&quot;,&quot;Next&quot;,&quot;Yes&quot;,&quot;No&quot;,&quot;OK&quot;,&quot;0123456789:.\/…-x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SLIDE_NOTES_TEXT&quot;,&quot;DCT_INTERACTIVITY_TEXT&quot;],&quot;dynamicPlain&quot;:[],&quot;static&quot;:[&quot;0123456789:.\/…-x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SLIDE_NOTES_TEXT&quot;,&quot;DCT_INTERACTIVITY_TEXT&quot;],&quot;dynamicPlain&quot;:[],&quot;static&quot;:[&quot;0123456789:.\/…-x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SEMIBOLD_TEXT&quot;],&quot;dynamicPlain&quot;:[],&quot;static&quot;:[&quot;0123456789:.\/…-x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SEMIBOLD_TEXT&quot;],&quot;dynamicPlain&quot;:[],&quot;static&quot;:[&quot;0123456789:.\/…-x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presenterPhotos&quot;:null,&quot;slideThumbnails&quot;:{&quot;enlargeToFit&quot;:false,&quot;height&quot;:59,&quot;jpegQuality&quot;:100,&quot;keepAspectRatio&quot;:true,&quot;width&quot;:78},&quot;videoNarrations&quot;:null}}}}}"/>
  <p:tag name="ISPRING-SUITE_ISPRING_CURRENT_PLAYER_ID" val="universal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_\uFFFD\u000E{5F9A7829-1E97-428D-BE66-302A644CD4A7}&quot;,&quot;C:\\Users\\HK1-UCatherineLeung\\OneDrive - Pearson PLC\\Digital&quot;],[&quot;\uFFFD\u0001\uFFFDn{6CA5641E-798F-45FB-B8D7-D1E8F8915E39}&quot;,&quot;C:\\Users\\hk1-ucatherineleung\\Documents\\Presentation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3BD389-B28C-4848-AB81-45360AF41DB3}:2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87AE48-2956-4584-AC3A-726B3C2B90EB}:26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3B8A56-9F9E-4EA9-9681-EE442B20E1EB}:27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EE92BE-B98E-463A-A77B-1AA4C53F722F}:2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411405-EE6D-4914-8C5F-F4BC04E34ED3}:2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920F87-D8D1-4999-9A21-7727A0EDF289}:3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51C2C3-A939-4E92-928F-216B9578676A}:2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DBD489-9FA2-40FF-B876-2842F321DC2E}:2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74B4F3-A663-4F08-A857-E73EB3B3EFE7}:2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6620F-7C7F-4219-99C9-34BD9D6902AA}:2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517777-A539-488A-B24B-88BCAE7EA5A0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91CF2E-BB37-4A8B-A5AB-6BF64D912E0C}:29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773031-911B-4F75-BAD1-097AC17739F3}:2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ACD89-DA2A-41D9-B7DD-A4636F025946}:29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676398-BBBE-4BA0-A10C-C90C2ED9E10E}:3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1357B7-6638-463F-A080-D18740AF66F2}:30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EE8659-CE40-47B5-95A8-0F1E19B1BC60}:3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1E9850-A811-4084-A895-CE4F56242ED0}:26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9DDDC4-C410-47ED-8B6F-4A3789B16ACE}:27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EED11A-3E73-4D22-8553-A703121998EB}:27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D837F6-3B4C-44AF-AFCD-6261992D75FB}:3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E3710A-B723-4F52-84E6-C7F758087687}:25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D70444-08AD-4862-B018-2668350A32EA}:27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12FB58-F2ED-45D8-9FAF-3246C4101D08}:27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94B24D-0B39-4FF8-9106-6F3317DC21F5}:26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2B4BEA-99D4-4DB2-A049-FDF23A9F7765}:32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2D444E-7CCE-46F6-AD8E-378CCD98A9A7}:3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F59BC0-8C53-4D8A-BF99-E1EBD4D02F2F}:32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AD503E-BBFF-4249-A8D1-0E4E48C188C6}:32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A047F6-85E3-4919-87F9-E98E1BAE6285}:25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629957-CC30-4BF7-983F-BA6C733B024E}:3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1EE157-4775-428D-A4B6-0DC87307D000}:3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447210-CEBA-48C4-8014-4DD06B00031A}:26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31D04A-3212-4746-8455-3801950AF55E}:27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8F5F89-7B88-492E-8AEF-16B4666F4210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876C44-7BD4-463B-937C-1A15EEFC4B74}:2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1C6895-E55F-4DD2-8D90-B140FDFFF31D}:267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272f4c-6868-450d-b92c-fe9379541044" xsi:nil="true"/>
    <lcf76f155ced4ddcb4097134ff3c332f xmlns="29be644b-5e4f-49fa-a0ad-cc9dfdad035c">
      <Terms xmlns="http://schemas.microsoft.com/office/infopath/2007/PartnerControls"/>
    </lcf76f155ced4ddcb4097134ff3c332f>
    <SharedWithUsers xmlns="cf272f4c-6868-450d-b92c-fe9379541044">
      <UserInfo>
        <DisplayName/>
        <AccountId xsi:nil="true"/>
        <AccountType/>
      </UserInfo>
    </SharedWithUsers>
    <MediaLengthInSeconds xmlns="29be644b-5e4f-49fa-a0ad-cc9dfdad035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7FD1B48D37804783D17472D012FCF0" ma:contentTypeVersion="12" ma:contentTypeDescription="Create a new document." ma:contentTypeScope="" ma:versionID="1496a34548496356a7457aaf601f5b89">
  <xsd:schema xmlns:xsd="http://www.w3.org/2001/XMLSchema" xmlns:xs="http://www.w3.org/2001/XMLSchema" xmlns:p="http://schemas.microsoft.com/office/2006/metadata/properties" xmlns:ns2="29be644b-5e4f-49fa-a0ad-cc9dfdad035c" xmlns:ns3="cf272f4c-6868-450d-b92c-fe9379541044" targetNamespace="http://schemas.microsoft.com/office/2006/metadata/properties" ma:root="true" ma:fieldsID="02001c81c0f4ebedccd878c7a8234d50" ns2:_="" ns3:_="">
    <xsd:import namespace="29be644b-5e4f-49fa-a0ad-cc9dfdad035c"/>
    <xsd:import namespace="cf272f4c-6868-450d-b92c-fe93795410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e644b-5e4f-49fa-a0ad-cc9dfdad03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272f4c-6868-450d-b92c-fe937954104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09a6e0a-5fc0-44ea-a52d-d7072c3bf732}" ma:internalName="TaxCatchAll" ma:showField="CatchAllData" ma:web="cf272f4c-6868-450d-b92c-fe93795410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E944B8-1EE6-424A-9487-AB84ACE0B71C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cf272f4c-6868-450d-b92c-fe9379541044"/>
    <ds:schemaRef ds:uri="http://purl.org/dc/elements/1.1/"/>
    <ds:schemaRef ds:uri="29be644b-5e4f-49fa-a0ad-cc9dfdad035c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D524568-1B25-4F9A-809F-E638B5ACC6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75E8B1-59B5-4610-B99D-DB50FB8F9A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e644b-5e4f-49fa-a0ad-cc9dfdad035c"/>
    <ds:schemaRef ds:uri="cf272f4c-6868-450d-b92c-fe93795410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1218</Words>
  <Application>Microsoft Office PowerPoint</Application>
  <PresentationFormat>Widescreen</PresentationFormat>
  <Paragraphs>268</Paragraphs>
  <Slides>37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Amasis MT Pro Black</vt:lpstr>
      <vt:lpstr>Arial</vt:lpstr>
      <vt:lpstr>Calibri</vt:lpstr>
      <vt:lpstr>Calibri Light</vt:lpstr>
      <vt:lpstr>Comic Sans MS</vt:lpstr>
      <vt:lpstr>Kristen ITC</vt:lpstr>
      <vt:lpstr>Open Sans</vt:lpstr>
      <vt:lpstr>Open Sans ExtraBold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plet2e_3a_proj_ppt</dc:title>
  <dc:creator>Vivian Tang</dc:creator>
  <cp:lastModifiedBy>Catherine Leung</cp:lastModifiedBy>
  <cp:revision>31</cp:revision>
  <dcterms:created xsi:type="dcterms:W3CDTF">2022-07-15T09:33:06Z</dcterms:created>
  <dcterms:modified xsi:type="dcterms:W3CDTF">2022-11-17T13:53:51Z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0x010100BF7FD1B48D37804783D17472D012FCF0</vt:lpwstr>
  </property>
  <property fmtid="{D5CDD505-2E9C-101B-9397-08002B2CF9AE}" pid="3" name="Order">
    <vt:r8>3067300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xd_Signature">
    <vt:lpwstr/>
  </property>
</Properties>
</file>