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0" r:id="rId4"/>
  </p:sldMasterIdLst>
  <p:notesMasterIdLst>
    <p:notesMasterId r:id="rId47"/>
  </p:notesMasterIdLst>
  <p:sldIdLst>
    <p:sldId id="259" r:id="rId5"/>
    <p:sldId id="3926" r:id="rId6"/>
    <p:sldId id="3893" r:id="rId7"/>
    <p:sldId id="3902" r:id="rId8"/>
    <p:sldId id="3903" r:id="rId9"/>
    <p:sldId id="3878" r:id="rId10"/>
    <p:sldId id="3875" r:id="rId11"/>
    <p:sldId id="3876" r:id="rId12"/>
    <p:sldId id="3877" r:id="rId13"/>
    <p:sldId id="3879" r:id="rId14"/>
    <p:sldId id="3881" r:id="rId15"/>
    <p:sldId id="3880" r:id="rId16"/>
    <p:sldId id="3904" r:id="rId17"/>
    <p:sldId id="3886" r:id="rId18"/>
    <p:sldId id="3885" r:id="rId19"/>
    <p:sldId id="3887" r:id="rId20"/>
    <p:sldId id="3888" r:id="rId21"/>
    <p:sldId id="3889" r:id="rId22"/>
    <p:sldId id="3925" r:id="rId23"/>
    <p:sldId id="3905" r:id="rId24"/>
    <p:sldId id="3891" r:id="rId25"/>
    <p:sldId id="3907" r:id="rId26"/>
    <p:sldId id="3908" r:id="rId27"/>
    <p:sldId id="3894" r:id="rId28"/>
    <p:sldId id="3896" r:id="rId29"/>
    <p:sldId id="3909" r:id="rId30"/>
    <p:sldId id="3900" r:id="rId31"/>
    <p:sldId id="3910" r:id="rId32"/>
    <p:sldId id="3911" r:id="rId33"/>
    <p:sldId id="3912" r:id="rId34"/>
    <p:sldId id="3913" r:id="rId35"/>
    <p:sldId id="3914" r:id="rId36"/>
    <p:sldId id="3915" r:id="rId37"/>
    <p:sldId id="3916" r:id="rId38"/>
    <p:sldId id="3917" r:id="rId39"/>
    <p:sldId id="3918" r:id="rId40"/>
    <p:sldId id="3920" r:id="rId41"/>
    <p:sldId id="3921" r:id="rId42"/>
    <p:sldId id="3922" r:id="rId43"/>
    <p:sldId id="3923" r:id="rId44"/>
    <p:sldId id="3924" r:id="rId45"/>
    <p:sldId id="258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0" userDrawn="1">
          <p15:clr>
            <a:srgbClr val="A4A3A4"/>
          </p15:clr>
        </p15:guide>
        <p15:guide id="2" orient="horz" pos="3408" userDrawn="1">
          <p15:clr>
            <a:srgbClr val="A4A3A4"/>
          </p15:clr>
        </p15:guide>
        <p15:guide id="3" pos="6936" userDrawn="1">
          <p15:clr>
            <a:srgbClr val="A4A3A4"/>
          </p15:clr>
        </p15:guide>
        <p15:guide id="4" pos="74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6600"/>
    <a:srgbClr val="2F5597"/>
    <a:srgbClr val="F1E3AC"/>
    <a:srgbClr val="B8D032"/>
    <a:srgbClr val="EAE9F1"/>
    <a:srgbClr val="EBDAA3"/>
    <a:srgbClr val="DFEBF7"/>
    <a:srgbClr val="226734"/>
    <a:srgbClr val="337B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14" autoAdjust="0"/>
    <p:restoredTop sz="94660"/>
  </p:normalViewPr>
  <p:slideViewPr>
    <p:cSldViewPr snapToGrid="0">
      <p:cViewPr varScale="1">
        <p:scale>
          <a:sx n="67" d="100"/>
          <a:sy n="67" d="100"/>
        </p:scale>
        <p:origin x="948" y="52"/>
      </p:cViewPr>
      <p:guideLst>
        <p:guide orient="horz" pos="1200"/>
        <p:guide orient="horz" pos="3408"/>
        <p:guide pos="6936"/>
        <p:guide pos="7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8/10/relationships/authors" Target="author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vian Tang" userId="c38f7cfe-078d-4502-85d2-92bb7fe749ff" providerId="ADAL" clId="{FC42546F-C7F9-4166-9A70-150CA7F51EE3}"/>
    <pc:docChg chg="custSel addSld delSld modSld">
      <pc:chgData name="Vivian Tang" userId="c38f7cfe-078d-4502-85d2-92bb7fe749ff" providerId="ADAL" clId="{FC42546F-C7F9-4166-9A70-150CA7F51EE3}" dt="2022-07-07T07:38:59.864" v="380" actId="207"/>
      <pc:docMkLst>
        <pc:docMk/>
      </pc:docMkLst>
      <pc:sldChg chg="modTransition">
        <pc:chgData name="Vivian Tang" userId="c38f7cfe-078d-4502-85d2-92bb7fe749ff" providerId="ADAL" clId="{FC42546F-C7F9-4166-9A70-150CA7F51EE3}" dt="2022-07-07T07:37:24.642" v="379"/>
        <pc:sldMkLst>
          <pc:docMk/>
          <pc:sldMk cId="3194359110" sldId="258"/>
        </pc:sldMkLst>
      </pc:sldChg>
      <pc:sldChg chg="del">
        <pc:chgData name="Vivian Tang" userId="c38f7cfe-078d-4502-85d2-92bb7fe749ff" providerId="ADAL" clId="{FC42546F-C7F9-4166-9A70-150CA7F51EE3}" dt="2022-07-07T07:11:50.760" v="257" actId="47"/>
        <pc:sldMkLst>
          <pc:docMk/>
          <pc:sldMk cId="347652345" sldId="259"/>
        </pc:sldMkLst>
      </pc:sldChg>
      <pc:sldChg chg="addSp delSp modSp mod modAnim">
        <pc:chgData name="Vivian Tang" userId="c38f7cfe-078d-4502-85d2-92bb7fe749ff" providerId="ADAL" clId="{FC42546F-C7F9-4166-9A70-150CA7F51EE3}" dt="2022-07-07T07:07:28.316" v="235"/>
        <pc:sldMkLst>
          <pc:docMk/>
          <pc:sldMk cId="4063806452" sldId="3875"/>
        </pc:sldMkLst>
        <pc:picChg chg="del">
          <ac:chgData name="Vivian Tang" userId="c38f7cfe-078d-4502-85d2-92bb7fe749ff" providerId="ADAL" clId="{FC42546F-C7F9-4166-9A70-150CA7F51EE3}" dt="2022-07-07T07:04:42.529" v="183" actId="478"/>
          <ac:picMkLst>
            <pc:docMk/>
            <pc:sldMk cId="4063806452" sldId="3875"/>
            <ac:picMk id="14" creationId="{AB7137CE-27D4-4BF7-A631-BE8EFFD82669}"/>
          </ac:picMkLst>
        </pc:picChg>
        <pc:picChg chg="del">
          <ac:chgData name="Vivian Tang" userId="c38f7cfe-078d-4502-85d2-92bb7fe749ff" providerId="ADAL" clId="{FC42546F-C7F9-4166-9A70-150CA7F51EE3}" dt="2022-07-07T07:04:42.958" v="184" actId="478"/>
          <ac:picMkLst>
            <pc:docMk/>
            <pc:sldMk cId="4063806452" sldId="3875"/>
            <ac:picMk id="15" creationId="{9A0A48C3-C1F3-44BF-A0B8-D94CF6D501C9}"/>
          </ac:picMkLst>
        </pc:picChg>
        <pc:picChg chg="del">
          <ac:chgData name="Vivian Tang" userId="c38f7cfe-078d-4502-85d2-92bb7fe749ff" providerId="ADAL" clId="{FC42546F-C7F9-4166-9A70-150CA7F51EE3}" dt="2022-07-07T07:04:43.336" v="185" actId="478"/>
          <ac:picMkLst>
            <pc:docMk/>
            <pc:sldMk cId="4063806452" sldId="3875"/>
            <ac:picMk id="16" creationId="{5A2E9EAE-A832-40E1-B145-E023617DD81B}"/>
          </ac:picMkLst>
        </pc:picChg>
        <pc:picChg chg="del">
          <ac:chgData name="Vivian Tang" userId="c38f7cfe-078d-4502-85d2-92bb7fe749ff" providerId="ADAL" clId="{FC42546F-C7F9-4166-9A70-150CA7F51EE3}" dt="2022-07-07T07:04:43.945" v="186" actId="478"/>
          <ac:picMkLst>
            <pc:docMk/>
            <pc:sldMk cId="4063806452" sldId="3875"/>
            <ac:picMk id="17" creationId="{7CBF3CC2-F3E6-48F7-A9E9-31AF2BA34B22}"/>
          </ac:picMkLst>
        </pc:picChg>
        <pc:picChg chg="add mod">
          <ac:chgData name="Vivian Tang" userId="c38f7cfe-078d-4502-85d2-92bb7fe749ff" providerId="ADAL" clId="{FC42546F-C7F9-4166-9A70-150CA7F51EE3}" dt="2022-07-07T07:02:41.403" v="150"/>
          <ac:picMkLst>
            <pc:docMk/>
            <pc:sldMk cId="4063806452" sldId="3875"/>
            <ac:picMk id="18" creationId="{451B6BDD-248A-48FC-B6F7-1C983D39BBFD}"/>
          </ac:picMkLst>
        </pc:picChg>
      </pc:sldChg>
      <pc:sldChg chg="addSp delSp modSp mod modAnim">
        <pc:chgData name="Vivian Tang" userId="c38f7cfe-078d-4502-85d2-92bb7fe749ff" providerId="ADAL" clId="{FC42546F-C7F9-4166-9A70-150CA7F51EE3}" dt="2022-07-07T07:07:44.971" v="236"/>
        <pc:sldMkLst>
          <pc:docMk/>
          <pc:sldMk cId="2160933026" sldId="3876"/>
        </pc:sldMkLst>
        <pc:picChg chg="del">
          <ac:chgData name="Vivian Tang" userId="c38f7cfe-078d-4502-85d2-92bb7fe749ff" providerId="ADAL" clId="{FC42546F-C7F9-4166-9A70-150CA7F51EE3}" dt="2022-07-07T07:04:40.005" v="179" actId="478"/>
          <ac:picMkLst>
            <pc:docMk/>
            <pc:sldMk cId="2160933026" sldId="3876"/>
            <ac:picMk id="14" creationId="{88005CCA-EEB1-485A-84A0-88ADAC7F51F9}"/>
          </ac:picMkLst>
        </pc:picChg>
        <pc:picChg chg="del">
          <ac:chgData name="Vivian Tang" userId="c38f7cfe-078d-4502-85d2-92bb7fe749ff" providerId="ADAL" clId="{FC42546F-C7F9-4166-9A70-150CA7F51EE3}" dt="2022-07-07T07:04:40.523" v="180" actId="478"/>
          <ac:picMkLst>
            <pc:docMk/>
            <pc:sldMk cId="2160933026" sldId="3876"/>
            <ac:picMk id="15" creationId="{A5118DF2-F220-4ED6-8CDA-70AD562FD20E}"/>
          </ac:picMkLst>
        </pc:picChg>
        <pc:picChg chg="del">
          <ac:chgData name="Vivian Tang" userId="c38f7cfe-078d-4502-85d2-92bb7fe749ff" providerId="ADAL" clId="{FC42546F-C7F9-4166-9A70-150CA7F51EE3}" dt="2022-07-07T07:04:40.977" v="181" actId="478"/>
          <ac:picMkLst>
            <pc:docMk/>
            <pc:sldMk cId="2160933026" sldId="3876"/>
            <ac:picMk id="16" creationId="{1E75758C-1222-4873-B76E-F62A8FE82697}"/>
          </ac:picMkLst>
        </pc:picChg>
        <pc:picChg chg="del">
          <ac:chgData name="Vivian Tang" userId="c38f7cfe-078d-4502-85d2-92bb7fe749ff" providerId="ADAL" clId="{FC42546F-C7F9-4166-9A70-150CA7F51EE3}" dt="2022-07-07T07:04:41.671" v="182" actId="478"/>
          <ac:picMkLst>
            <pc:docMk/>
            <pc:sldMk cId="2160933026" sldId="3876"/>
            <ac:picMk id="17" creationId="{27C47341-045E-4889-A82A-E734193511E1}"/>
          </ac:picMkLst>
        </pc:picChg>
        <pc:picChg chg="add mod">
          <ac:chgData name="Vivian Tang" userId="c38f7cfe-078d-4502-85d2-92bb7fe749ff" providerId="ADAL" clId="{FC42546F-C7F9-4166-9A70-150CA7F51EE3}" dt="2022-07-07T07:02:52.378" v="152"/>
          <ac:picMkLst>
            <pc:docMk/>
            <pc:sldMk cId="2160933026" sldId="3876"/>
            <ac:picMk id="18" creationId="{0DA976CA-249C-488C-882C-33A689760BAD}"/>
          </ac:picMkLst>
        </pc:picChg>
      </pc:sldChg>
      <pc:sldChg chg="addSp delSp modSp mod modAnim">
        <pc:chgData name="Vivian Tang" userId="c38f7cfe-078d-4502-85d2-92bb7fe749ff" providerId="ADAL" clId="{FC42546F-C7F9-4166-9A70-150CA7F51EE3}" dt="2022-07-07T07:07:48.878" v="237"/>
        <pc:sldMkLst>
          <pc:docMk/>
          <pc:sldMk cId="1807264364" sldId="3877"/>
        </pc:sldMkLst>
        <pc:picChg chg="del">
          <ac:chgData name="Vivian Tang" userId="c38f7cfe-078d-4502-85d2-92bb7fe749ff" providerId="ADAL" clId="{FC42546F-C7F9-4166-9A70-150CA7F51EE3}" dt="2022-07-07T07:04:37.331" v="175" actId="478"/>
          <ac:picMkLst>
            <pc:docMk/>
            <pc:sldMk cId="1807264364" sldId="3877"/>
            <ac:picMk id="8" creationId="{383DA90C-0410-4CB8-A86B-1DD12BFC7CD8}"/>
          </ac:picMkLst>
        </pc:picChg>
        <pc:picChg chg="del">
          <ac:chgData name="Vivian Tang" userId="c38f7cfe-078d-4502-85d2-92bb7fe749ff" providerId="ADAL" clId="{FC42546F-C7F9-4166-9A70-150CA7F51EE3}" dt="2022-07-07T07:04:37.735" v="176" actId="478"/>
          <ac:picMkLst>
            <pc:docMk/>
            <pc:sldMk cId="1807264364" sldId="3877"/>
            <ac:picMk id="9" creationId="{0ED46737-71E8-4FDD-9EB5-19A04A5043D3}"/>
          </ac:picMkLst>
        </pc:picChg>
        <pc:picChg chg="del">
          <ac:chgData name="Vivian Tang" userId="c38f7cfe-078d-4502-85d2-92bb7fe749ff" providerId="ADAL" clId="{FC42546F-C7F9-4166-9A70-150CA7F51EE3}" dt="2022-07-07T07:04:38.161" v="177" actId="478"/>
          <ac:picMkLst>
            <pc:docMk/>
            <pc:sldMk cId="1807264364" sldId="3877"/>
            <ac:picMk id="10" creationId="{80440134-F235-4691-8DF1-1EE25E6B1995}"/>
          </ac:picMkLst>
        </pc:picChg>
        <pc:picChg chg="del">
          <ac:chgData name="Vivian Tang" userId="c38f7cfe-078d-4502-85d2-92bb7fe749ff" providerId="ADAL" clId="{FC42546F-C7F9-4166-9A70-150CA7F51EE3}" dt="2022-07-07T07:04:39.016" v="178" actId="478"/>
          <ac:picMkLst>
            <pc:docMk/>
            <pc:sldMk cId="1807264364" sldId="3877"/>
            <ac:picMk id="12" creationId="{8A6460F8-3C6B-48C9-B9CD-0A7A990ED23F}"/>
          </ac:picMkLst>
        </pc:picChg>
        <pc:picChg chg="add mod">
          <ac:chgData name="Vivian Tang" userId="c38f7cfe-078d-4502-85d2-92bb7fe749ff" providerId="ADAL" clId="{FC42546F-C7F9-4166-9A70-150CA7F51EE3}" dt="2022-07-07T07:03:03.535" v="154"/>
          <ac:picMkLst>
            <pc:docMk/>
            <pc:sldMk cId="1807264364" sldId="3877"/>
            <ac:picMk id="16" creationId="{6C924DDA-A0CC-49F1-8858-6842052B11B4}"/>
          </ac:picMkLst>
        </pc:picChg>
      </pc:sldChg>
      <pc:sldChg chg="addSp delSp modSp mod modAnim">
        <pc:chgData name="Vivian Tang" userId="c38f7cfe-078d-4502-85d2-92bb7fe749ff" providerId="ADAL" clId="{FC42546F-C7F9-4166-9A70-150CA7F51EE3}" dt="2022-07-07T07:04:46.849" v="190" actId="478"/>
        <pc:sldMkLst>
          <pc:docMk/>
          <pc:sldMk cId="1932522769" sldId="3878"/>
        </pc:sldMkLst>
        <pc:picChg chg="del">
          <ac:chgData name="Vivian Tang" userId="c38f7cfe-078d-4502-85d2-92bb7fe749ff" providerId="ADAL" clId="{FC42546F-C7F9-4166-9A70-150CA7F51EE3}" dt="2022-07-07T07:04:44.978" v="187" actId="478"/>
          <ac:picMkLst>
            <pc:docMk/>
            <pc:sldMk cId="1932522769" sldId="3878"/>
            <ac:picMk id="13" creationId="{783A3817-5B69-403F-B9B5-57AADEBCDE3C}"/>
          </ac:picMkLst>
        </pc:picChg>
        <pc:picChg chg="del">
          <ac:chgData name="Vivian Tang" userId="c38f7cfe-078d-4502-85d2-92bb7fe749ff" providerId="ADAL" clId="{FC42546F-C7F9-4166-9A70-150CA7F51EE3}" dt="2022-07-07T07:04:45.384" v="188" actId="478"/>
          <ac:picMkLst>
            <pc:docMk/>
            <pc:sldMk cId="1932522769" sldId="3878"/>
            <ac:picMk id="14" creationId="{8F1BA2FC-8332-403C-96EF-7CFF087C5F7A}"/>
          </ac:picMkLst>
        </pc:picChg>
        <pc:picChg chg="del">
          <ac:chgData name="Vivian Tang" userId="c38f7cfe-078d-4502-85d2-92bb7fe749ff" providerId="ADAL" clId="{FC42546F-C7F9-4166-9A70-150CA7F51EE3}" dt="2022-07-07T07:04:45.768" v="189" actId="478"/>
          <ac:picMkLst>
            <pc:docMk/>
            <pc:sldMk cId="1932522769" sldId="3878"/>
            <ac:picMk id="15" creationId="{BEE22321-787A-4F9F-87B9-FBC7327C5F1F}"/>
          </ac:picMkLst>
        </pc:picChg>
        <pc:picChg chg="del">
          <ac:chgData name="Vivian Tang" userId="c38f7cfe-078d-4502-85d2-92bb7fe749ff" providerId="ADAL" clId="{FC42546F-C7F9-4166-9A70-150CA7F51EE3}" dt="2022-07-07T07:04:46.849" v="190" actId="478"/>
          <ac:picMkLst>
            <pc:docMk/>
            <pc:sldMk cId="1932522769" sldId="3878"/>
            <ac:picMk id="16" creationId="{9651F6EB-0393-4D6A-9A10-8D53FFE02672}"/>
          </ac:picMkLst>
        </pc:picChg>
        <pc:picChg chg="add mod">
          <ac:chgData name="Vivian Tang" userId="c38f7cfe-078d-4502-85d2-92bb7fe749ff" providerId="ADAL" clId="{FC42546F-C7F9-4166-9A70-150CA7F51EE3}" dt="2022-07-07T07:02:40.174" v="149" actId="1076"/>
          <ac:picMkLst>
            <pc:docMk/>
            <pc:sldMk cId="1932522769" sldId="3878"/>
            <ac:picMk id="17" creationId="{07F8CE82-83DD-4BD3-B6DF-92BADCFDB066}"/>
          </ac:picMkLst>
        </pc:picChg>
      </pc:sldChg>
      <pc:sldChg chg="addSp delSp modSp mod modAnim">
        <pc:chgData name="Vivian Tang" userId="c38f7cfe-078d-4502-85d2-92bb7fe749ff" providerId="ADAL" clId="{FC42546F-C7F9-4166-9A70-150CA7F51EE3}" dt="2022-07-07T07:07:54.218" v="238"/>
        <pc:sldMkLst>
          <pc:docMk/>
          <pc:sldMk cId="3933949152" sldId="3879"/>
        </pc:sldMkLst>
        <pc:picChg chg="del">
          <ac:chgData name="Vivian Tang" userId="c38f7cfe-078d-4502-85d2-92bb7fe749ff" providerId="ADAL" clId="{FC42546F-C7F9-4166-9A70-150CA7F51EE3}" dt="2022-07-07T07:04:35.033" v="171" actId="478"/>
          <ac:picMkLst>
            <pc:docMk/>
            <pc:sldMk cId="3933949152" sldId="3879"/>
            <ac:picMk id="16" creationId="{0BDBDB0A-EED8-4A65-AE8F-A839461471FB}"/>
          </ac:picMkLst>
        </pc:picChg>
        <pc:picChg chg="del">
          <ac:chgData name="Vivian Tang" userId="c38f7cfe-078d-4502-85d2-92bb7fe749ff" providerId="ADAL" clId="{FC42546F-C7F9-4166-9A70-150CA7F51EE3}" dt="2022-07-07T07:04:35.483" v="172" actId="478"/>
          <ac:picMkLst>
            <pc:docMk/>
            <pc:sldMk cId="3933949152" sldId="3879"/>
            <ac:picMk id="17" creationId="{8A0E5C7D-AC7F-49BA-8A5A-EDE7421464A4}"/>
          </ac:picMkLst>
        </pc:picChg>
        <pc:picChg chg="del">
          <ac:chgData name="Vivian Tang" userId="c38f7cfe-078d-4502-85d2-92bb7fe749ff" providerId="ADAL" clId="{FC42546F-C7F9-4166-9A70-150CA7F51EE3}" dt="2022-07-07T07:04:35.868" v="173" actId="478"/>
          <ac:picMkLst>
            <pc:docMk/>
            <pc:sldMk cId="3933949152" sldId="3879"/>
            <ac:picMk id="18" creationId="{46E7C6BD-72CB-4693-954C-A0474D9288DB}"/>
          </ac:picMkLst>
        </pc:picChg>
        <pc:picChg chg="del">
          <ac:chgData name="Vivian Tang" userId="c38f7cfe-078d-4502-85d2-92bb7fe749ff" providerId="ADAL" clId="{FC42546F-C7F9-4166-9A70-150CA7F51EE3}" dt="2022-07-07T07:04:36.406" v="174" actId="478"/>
          <ac:picMkLst>
            <pc:docMk/>
            <pc:sldMk cId="3933949152" sldId="3879"/>
            <ac:picMk id="20" creationId="{7735FB9E-A3B8-4291-9505-E56073C16F11}"/>
          </ac:picMkLst>
        </pc:picChg>
        <pc:picChg chg="add mod">
          <ac:chgData name="Vivian Tang" userId="c38f7cfe-078d-4502-85d2-92bb7fe749ff" providerId="ADAL" clId="{FC42546F-C7F9-4166-9A70-150CA7F51EE3}" dt="2022-07-07T07:03:18.005" v="156"/>
          <ac:picMkLst>
            <pc:docMk/>
            <pc:sldMk cId="3933949152" sldId="3879"/>
            <ac:picMk id="21" creationId="{AAFEE736-E494-4CF4-B46C-BF1D06CC93C1}"/>
          </ac:picMkLst>
        </pc:picChg>
      </pc:sldChg>
      <pc:sldChg chg="addSp delSp modSp mod modAnim">
        <pc:chgData name="Vivian Tang" userId="c38f7cfe-078d-4502-85d2-92bb7fe749ff" providerId="ADAL" clId="{FC42546F-C7F9-4166-9A70-150CA7F51EE3}" dt="2022-07-07T07:08:06.961" v="240"/>
        <pc:sldMkLst>
          <pc:docMk/>
          <pc:sldMk cId="3538369992" sldId="3880"/>
        </pc:sldMkLst>
        <pc:picChg chg="del">
          <ac:chgData name="Vivian Tang" userId="c38f7cfe-078d-4502-85d2-92bb7fe749ff" providerId="ADAL" clId="{FC42546F-C7F9-4166-9A70-150CA7F51EE3}" dt="2022-07-07T07:04:29.563" v="163" actId="478"/>
          <ac:picMkLst>
            <pc:docMk/>
            <pc:sldMk cId="3538369992" sldId="3880"/>
            <ac:picMk id="16" creationId="{26A5FCA3-9B52-40B4-838C-A849D3AE16EC}"/>
          </ac:picMkLst>
        </pc:picChg>
        <pc:picChg chg="del">
          <ac:chgData name="Vivian Tang" userId="c38f7cfe-078d-4502-85d2-92bb7fe749ff" providerId="ADAL" clId="{FC42546F-C7F9-4166-9A70-150CA7F51EE3}" dt="2022-07-07T07:04:29.882" v="164" actId="478"/>
          <ac:picMkLst>
            <pc:docMk/>
            <pc:sldMk cId="3538369992" sldId="3880"/>
            <ac:picMk id="17" creationId="{F3D35B87-531D-436B-850E-BEF14E589ACA}"/>
          </ac:picMkLst>
        </pc:picChg>
        <pc:picChg chg="del">
          <ac:chgData name="Vivian Tang" userId="c38f7cfe-078d-4502-85d2-92bb7fe749ff" providerId="ADAL" clId="{FC42546F-C7F9-4166-9A70-150CA7F51EE3}" dt="2022-07-07T07:04:30.467" v="165" actId="478"/>
          <ac:picMkLst>
            <pc:docMk/>
            <pc:sldMk cId="3538369992" sldId="3880"/>
            <ac:picMk id="18" creationId="{974EC2EE-917D-478A-B79F-3BD6E7485C3A}"/>
          </ac:picMkLst>
        </pc:picChg>
        <pc:picChg chg="del">
          <ac:chgData name="Vivian Tang" userId="c38f7cfe-078d-4502-85d2-92bb7fe749ff" providerId="ADAL" clId="{FC42546F-C7F9-4166-9A70-150CA7F51EE3}" dt="2022-07-07T07:04:31.141" v="166" actId="478"/>
          <ac:picMkLst>
            <pc:docMk/>
            <pc:sldMk cId="3538369992" sldId="3880"/>
            <ac:picMk id="20" creationId="{E6FC8D20-7165-466F-AD35-788569709FE8}"/>
          </ac:picMkLst>
        </pc:picChg>
        <pc:picChg chg="add mod">
          <ac:chgData name="Vivian Tang" userId="c38f7cfe-078d-4502-85d2-92bb7fe749ff" providerId="ADAL" clId="{FC42546F-C7F9-4166-9A70-150CA7F51EE3}" dt="2022-07-07T07:03:48.733" v="160"/>
          <ac:picMkLst>
            <pc:docMk/>
            <pc:sldMk cId="3538369992" sldId="3880"/>
            <ac:picMk id="25" creationId="{39EEF87B-C55C-46D0-9BEF-53D9B8D4E00C}"/>
          </ac:picMkLst>
        </pc:picChg>
        <pc:picChg chg="add mod">
          <ac:chgData name="Vivian Tang" userId="c38f7cfe-078d-4502-85d2-92bb7fe749ff" providerId="ADAL" clId="{FC42546F-C7F9-4166-9A70-150CA7F51EE3}" dt="2022-07-07T07:04:01.004" v="162"/>
          <ac:picMkLst>
            <pc:docMk/>
            <pc:sldMk cId="3538369992" sldId="3880"/>
            <ac:picMk id="26" creationId="{ED518AD8-55DB-4480-B205-EBBE4B72A905}"/>
          </ac:picMkLst>
        </pc:picChg>
      </pc:sldChg>
      <pc:sldChg chg="addSp delSp modSp mod modAnim">
        <pc:chgData name="Vivian Tang" userId="c38f7cfe-078d-4502-85d2-92bb7fe749ff" providerId="ADAL" clId="{FC42546F-C7F9-4166-9A70-150CA7F51EE3}" dt="2022-07-07T07:07:58.947" v="239"/>
        <pc:sldMkLst>
          <pc:docMk/>
          <pc:sldMk cId="1933537365" sldId="3881"/>
        </pc:sldMkLst>
        <pc:picChg chg="del">
          <ac:chgData name="Vivian Tang" userId="c38f7cfe-078d-4502-85d2-92bb7fe749ff" providerId="ADAL" clId="{FC42546F-C7F9-4166-9A70-150CA7F51EE3}" dt="2022-07-07T07:04:32.448" v="167" actId="478"/>
          <ac:picMkLst>
            <pc:docMk/>
            <pc:sldMk cId="1933537365" sldId="3881"/>
            <ac:picMk id="12" creationId="{8A83CE87-E43C-459C-AA97-5A51AD7662FF}"/>
          </ac:picMkLst>
        </pc:picChg>
        <pc:picChg chg="del">
          <ac:chgData name="Vivian Tang" userId="c38f7cfe-078d-4502-85d2-92bb7fe749ff" providerId="ADAL" clId="{FC42546F-C7F9-4166-9A70-150CA7F51EE3}" dt="2022-07-07T07:04:32.810" v="168" actId="478"/>
          <ac:picMkLst>
            <pc:docMk/>
            <pc:sldMk cId="1933537365" sldId="3881"/>
            <ac:picMk id="16" creationId="{90C81555-F01A-4862-95F4-6BF2531B5AE5}"/>
          </ac:picMkLst>
        </pc:picChg>
        <pc:picChg chg="del">
          <ac:chgData name="Vivian Tang" userId="c38f7cfe-078d-4502-85d2-92bb7fe749ff" providerId="ADAL" clId="{FC42546F-C7F9-4166-9A70-150CA7F51EE3}" dt="2022-07-07T07:04:33.213" v="169" actId="478"/>
          <ac:picMkLst>
            <pc:docMk/>
            <pc:sldMk cId="1933537365" sldId="3881"/>
            <ac:picMk id="17" creationId="{C09414A1-6943-4F8C-896A-098E93C414E8}"/>
          </ac:picMkLst>
        </pc:picChg>
        <pc:picChg chg="del">
          <ac:chgData name="Vivian Tang" userId="c38f7cfe-078d-4502-85d2-92bb7fe749ff" providerId="ADAL" clId="{FC42546F-C7F9-4166-9A70-150CA7F51EE3}" dt="2022-07-07T07:04:33.999" v="170" actId="478"/>
          <ac:picMkLst>
            <pc:docMk/>
            <pc:sldMk cId="1933537365" sldId="3881"/>
            <ac:picMk id="18" creationId="{DF580AE0-15D9-4EF4-B904-88BA3D085CE9}"/>
          </ac:picMkLst>
        </pc:picChg>
        <pc:picChg chg="add mod">
          <ac:chgData name="Vivian Tang" userId="c38f7cfe-078d-4502-85d2-92bb7fe749ff" providerId="ADAL" clId="{FC42546F-C7F9-4166-9A70-150CA7F51EE3}" dt="2022-07-07T07:03:37.781" v="158"/>
          <ac:picMkLst>
            <pc:docMk/>
            <pc:sldMk cId="1933537365" sldId="3881"/>
            <ac:picMk id="21" creationId="{0EF53082-756A-453A-A4A2-CCD73287A29A}"/>
          </ac:picMkLst>
        </pc:picChg>
      </pc:sldChg>
      <pc:sldChg chg="modSp del">
        <pc:chgData name="Vivian Tang" userId="c38f7cfe-078d-4502-85d2-92bb7fe749ff" providerId="ADAL" clId="{FC42546F-C7F9-4166-9A70-150CA7F51EE3}" dt="2022-07-07T07:05:02.614" v="191" actId="47"/>
        <pc:sldMkLst>
          <pc:docMk/>
          <pc:sldMk cId="71743278" sldId="3882"/>
        </pc:sldMkLst>
        <pc:spChg chg="mod">
          <ac:chgData name="Vivian Tang" userId="c38f7cfe-078d-4502-85d2-92bb7fe749ff" providerId="ADAL" clId="{FC42546F-C7F9-4166-9A70-150CA7F51EE3}" dt="2022-07-07T06:57:24.964" v="17" actId="20577"/>
          <ac:spMkLst>
            <pc:docMk/>
            <pc:sldMk cId="71743278" sldId="3882"/>
            <ac:spMk id="7" creationId="{4CDA8737-B0C2-41DE-8C30-94A58EA39DA3}"/>
          </ac:spMkLst>
        </pc:spChg>
      </pc:sldChg>
      <pc:sldChg chg="addSp delSp modSp mod modAnim">
        <pc:chgData name="Vivian Tang" userId="c38f7cfe-078d-4502-85d2-92bb7fe749ff" providerId="ADAL" clId="{FC42546F-C7F9-4166-9A70-150CA7F51EE3}" dt="2022-07-07T07:13:51.779" v="259" actId="478"/>
        <pc:sldMkLst>
          <pc:docMk/>
          <pc:sldMk cId="1043721424" sldId="3885"/>
        </pc:sldMkLst>
        <pc:picChg chg="del">
          <ac:chgData name="Vivian Tang" userId="c38f7cfe-078d-4502-85d2-92bb7fe749ff" providerId="ADAL" clId="{FC42546F-C7F9-4166-9A70-150CA7F51EE3}" dt="2022-07-07T07:13:51.779" v="259" actId="478"/>
          <ac:picMkLst>
            <pc:docMk/>
            <pc:sldMk cId="1043721424" sldId="3885"/>
            <ac:picMk id="19" creationId="{ACDD0AF2-D7EA-46E1-8C96-0EBF36F446A8}"/>
          </ac:picMkLst>
        </pc:picChg>
        <pc:picChg chg="del">
          <ac:chgData name="Vivian Tang" userId="c38f7cfe-078d-4502-85d2-92bb7fe749ff" providerId="ADAL" clId="{FC42546F-C7F9-4166-9A70-150CA7F51EE3}" dt="2022-07-07T07:13:51.779" v="259" actId="478"/>
          <ac:picMkLst>
            <pc:docMk/>
            <pc:sldMk cId="1043721424" sldId="3885"/>
            <ac:picMk id="21" creationId="{457DFAAE-D2C9-49DE-A899-32BC8B6C226E}"/>
          </ac:picMkLst>
        </pc:picChg>
        <pc:picChg chg="del">
          <ac:chgData name="Vivian Tang" userId="c38f7cfe-078d-4502-85d2-92bb7fe749ff" providerId="ADAL" clId="{FC42546F-C7F9-4166-9A70-150CA7F51EE3}" dt="2022-07-07T07:13:51.779" v="259" actId="478"/>
          <ac:picMkLst>
            <pc:docMk/>
            <pc:sldMk cId="1043721424" sldId="3885"/>
            <ac:picMk id="22" creationId="{5B2DDE4E-A71D-401D-96F3-4C7CB1C488D8}"/>
          </ac:picMkLst>
        </pc:picChg>
        <pc:picChg chg="add mod">
          <ac:chgData name="Vivian Tang" userId="c38f7cfe-078d-4502-85d2-92bb7fe749ff" providerId="ADAL" clId="{FC42546F-C7F9-4166-9A70-150CA7F51EE3}" dt="2022-07-07T07:10:01.840" v="247"/>
          <ac:picMkLst>
            <pc:docMk/>
            <pc:sldMk cId="1043721424" sldId="3885"/>
            <ac:picMk id="23" creationId="{738B1BB5-82F6-4C46-BAA9-18F833669E00}"/>
          </ac:picMkLst>
        </pc:picChg>
      </pc:sldChg>
      <pc:sldChg chg="addSp delSp modSp mod delAnim modAnim">
        <pc:chgData name="Vivian Tang" userId="c38f7cfe-078d-4502-85d2-92bb7fe749ff" providerId="ADAL" clId="{FC42546F-C7F9-4166-9A70-150CA7F51EE3}" dt="2022-07-07T07:13:48.721" v="258" actId="478"/>
        <pc:sldMkLst>
          <pc:docMk/>
          <pc:sldMk cId="1118724937" sldId="3886"/>
        </pc:sldMkLst>
        <pc:picChg chg="add del mod">
          <ac:chgData name="Vivian Tang" userId="c38f7cfe-078d-4502-85d2-92bb7fe749ff" providerId="ADAL" clId="{FC42546F-C7F9-4166-9A70-150CA7F51EE3}" dt="2022-07-07T07:02:20.529" v="145" actId="21"/>
          <ac:picMkLst>
            <pc:docMk/>
            <pc:sldMk cId="1118724937" sldId="3886"/>
            <ac:picMk id="2" creationId="{C8D9FE68-B411-4185-A354-3B9B9A840330}"/>
          </ac:picMkLst>
        </pc:picChg>
        <pc:picChg chg="del">
          <ac:chgData name="Vivian Tang" userId="c38f7cfe-078d-4502-85d2-92bb7fe749ff" providerId="ADAL" clId="{FC42546F-C7F9-4166-9A70-150CA7F51EE3}" dt="2022-07-07T07:13:48.721" v="258" actId="478"/>
          <ac:picMkLst>
            <pc:docMk/>
            <pc:sldMk cId="1118724937" sldId="3886"/>
            <ac:picMk id="13" creationId="{961842D5-8D71-471A-AC5B-4C855F28ACAC}"/>
          </ac:picMkLst>
        </pc:picChg>
        <pc:picChg chg="del">
          <ac:chgData name="Vivian Tang" userId="c38f7cfe-078d-4502-85d2-92bb7fe749ff" providerId="ADAL" clId="{FC42546F-C7F9-4166-9A70-150CA7F51EE3}" dt="2022-07-07T07:13:48.721" v="258" actId="478"/>
          <ac:picMkLst>
            <pc:docMk/>
            <pc:sldMk cId="1118724937" sldId="3886"/>
            <ac:picMk id="18" creationId="{B6EF97C6-6510-4C09-A986-028B388B8577}"/>
          </ac:picMkLst>
        </pc:picChg>
        <pc:picChg chg="del">
          <ac:chgData name="Vivian Tang" userId="c38f7cfe-078d-4502-85d2-92bb7fe749ff" providerId="ADAL" clId="{FC42546F-C7F9-4166-9A70-150CA7F51EE3}" dt="2022-07-07T07:13:48.721" v="258" actId="478"/>
          <ac:picMkLst>
            <pc:docMk/>
            <pc:sldMk cId="1118724937" sldId="3886"/>
            <ac:picMk id="19" creationId="{851F7745-3BFA-4081-B788-0560EF869DFC}"/>
          </ac:picMkLst>
        </pc:picChg>
        <pc:picChg chg="add mod">
          <ac:chgData name="Vivian Tang" userId="c38f7cfe-078d-4502-85d2-92bb7fe749ff" providerId="ADAL" clId="{FC42546F-C7F9-4166-9A70-150CA7F51EE3}" dt="2022-07-07T07:09:47.835" v="245"/>
          <ac:picMkLst>
            <pc:docMk/>
            <pc:sldMk cId="1118724937" sldId="3886"/>
            <ac:picMk id="20" creationId="{8F63E6B8-D84A-4720-8D7A-2DBAC5EAE064}"/>
          </ac:picMkLst>
        </pc:picChg>
      </pc:sldChg>
      <pc:sldChg chg="addSp delSp modSp mod modAnim">
        <pc:chgData name="Vivian Tang" userId="c38f7cfe-078d-4502-85d2-92bb7fe749ff" providerId="ADAL" clId="{FC42546F-C7F9-4166-9A70-150CA7F51EE3}" dt="2022-07-07T07:13:54.551" v="260" actId="478"/>
        <pc:sldMkLst>
          <pc:docMk/>
          <pc:sldMk cId="3623671536" sldId="3887"/>
        </pc:sldMkLst>
        <pc:picChg chg="del">
          <ac:chgData name="Vivian Tang" userId="c38f7cfe-078d-4502-85d2-92bb7fe749ff" providerId="ADAL" clId="{FC42546F-C7F9-4166-9A70-150CA7F51EE3}" dt="2022-07-07T07:13:54.551" v="260" actId="478"/>
          <ac:picMkLst>
            <pc:docMk/>
            <pc:sldMk cId="3623671536" sldId="3887"/>
            <ac:picMk id="13" creationId="{9AA7C65A-A561-44C3-BBDC-3FB7EC5ECDCD}"/>
          </ac:picMkLst>
        </pc:picChg>
        <pc:picChg chg="del">
          <ac:chgData name="Vivian Tang" userId="c38f7cfe-078d-4502-85d2-92bb7fe749ff" providerId="ADAL" clId="{FC42546F-C7F9-4166-9A70-150CA7F51EE3}" dt="2022-07-07T07:13:54.551" v="260" actId="478"/>
          <ac:picMkLst>
            <pc:docMk/>
            <pc:sldMk cId="3623671536" sldId="3887"/>
            <ac:picMk id="14" creationId="{35BD0CD0-073E-4334-8454-00EE068DB427}"/>
          </ac:picMkLst>
        </pc:picChg>
        <pc:picChg chg="del">
          <ac:chgData name="Vivian Tang" userId="c38f7cfe-078d-4502-85d2-92bb7fe749ff" providerId="ADAL" clId="{FC42546F-C7F9-4166-9A70-150CA7F51EE3}" dt="2022-07-07T07:13:54.551" v="260" actId="478"/>
          <ac:picMkLst>
            <pc:docMk/>
            <pc:sldMk cId="3623671536" sldId="3887"/>
            <ac:picMk id="16" creationId="{BD18DFFB-4D8B-4988-804D-475D805C8489}"/>
          </ac:picMkLst>
        </pc:picChg>
        <pc:picChg chg="add mod">
          <ac:chgData name="Vivian Tang" userId="c38f7cfe-078d-4502-85d2-92bb7fe749ff" providerId="ADAL" clId="{FC42546F-C7F9-4166-9A70-150CA7F51EE3}" dt="2022-07-07T07:10:22.770" v="250"/>
          <ac:picMkLst>
            <pc:docMk/>
            <pc:sldMk cId="3623671536" sldId="3887"/>
            <ac:picMk id="17" creationId="{3F052DE8-42AA-4E2B-A3C2-79FFAFE56E5C}"/>
          </ac:picMkLst>
        </pc:picChg>
      </pc:sldChg>
      <pc:sldChg chg="addSp delSp modSp mod modAnim">
        <pc:chgData name="Vivian Tang" userId="c38f7cfe-078d-4502-85d2-92bb7fe749ff" providerId="ADAL" clId="{FC42546F-C7F9-4166-9A70-150CA7F51EE3}" dt="2022-07-07T07:13:57.316" v="261" actId="478"/>
        <pc:sldMkLst>
          <pc:docMk/>
          <pc:sldMk cId="3936503054" sldId="3888"/>
        </pc:sldMkLst>
        <pc:picChg chg="del">
          <ac:chgData name="Vivian Tang" userId="c38f7cfe-078d-4502-85d2-92bb7fe749ff" providerId="ADAL" clId="{FC42546F-C7F9-4166-9A70-150CA7F51EE3}" dt="2022-07-07T07:13:57.316" v="261" actId="478"/>
          <ac:picMkLst>
            <pc:docMk/>
            <pc:sldMk cId="3936503054" sldId="3888"/>
            <ac:picMk id="16" creationId="{09738142-BF3D-4A51-ABE4-78A307FD90D5}"/>
          </ac:picMkLst>
        </pc:picChg>
        <pc:picChg chg="del">
          <ac:chgData name="Vivian Tang" userId="c38f7cfe-078d-4502-85d2-92bb7fe749ff" providerId="ADAL" clId="{FC42546F-C7F9-4166-9A70-150CA7F51EE3}" dt="2022-07-07T07:13:57.316" v="261" actId="478"/>
          <ac:picMkLst>
            <pc:docMk/>
            <pc:sldMk cId="3936503054" sldId="3888"/>
            <ac:picMk id="17" creationId="{2ED3765C-E992-46CB-AC66-A3455F126DA3}"/>
          </ac:picMkLst>
        </pc:picChg>
        <pc:picChg chg="del">
          <ac:chgData name="Vivian Tang" userId="c38f7cfe-078d-4502-85d2-92bb7fe749ff" providerId="ADAL" clId="{FC42546F-C7F9-4166-9A70-150CA7F51EE3}" dt="2022-07-07T07:13:57.316" v="261" actId="478"/>
          <ac:picMkLst>
            <pc:docMk/>
            <pc:sldMk cId="3936503054" sldId="3888"/>
            <ac:picMk id="18" creationId="{271895BD-1A4C-4A38-811D-677FA6F69E68}"/>
          </ac:picMkLst>
        </pc:picChg>
        <pc:picChg chg="add mod">
          <ac:chgData name="Vivian Tang" userId="c38f7cfe-078d-4502-85d2-92bb7fe749ff" providerId="ADAL" clId="{FC42546F-C7F9-4166-9A70-150CA7F51EE3}" dt="2022-07-07T07:10:37.478" v="252"/>
          <ac:picMkLst>
            <pc:docMk/>
            <pc:sldMk cId="3936503054" sldId="3888"/>
            <ac:picMk id="19" creationId="{23BEFDC7-9E8B-4BFB-968F-6EAA44139104}"/>
          </ac:picMkLst>
        </pc:picChg>
      </pc:sldChg>
      <pc:sldChg chg="addSp delSp modSp mod modAnim">
        <pc:chgData name="Vivian Tang" userId="c38f7cfe-078d-4502-85d2-92bb7fe749ff" providerId="ADAL" clId="{FC42546F-C7F9-4166-9A70-150CA7F51EE3}" dt="2022-07-07T07:13:59.994" v="262" actId="478"/>
        <pc:sldMkLst>
          <pc:docMk/>
          <pc:sldMk cId="2778543947" sldId="3889"/>
        </pc:sldMkLst>
        <pc:picChg chg="del">
          <ac:chgData name="Vivian Tang" userId="c38f7cfe-078d-4502-85d2-92bb7fe749ff" providerId="ADAL" clId="{FC42546F-C7F9-4166-9A70-150CA7F51EE3}" dt="2022-07-07T07:13:59.994" v="262" actId="478"/>
          <ac:picMkLst>
            <pc:docMk/>
            <pc:sldMk cId="2778543947" sldId="3889"/>
            <ac:picMk id="17" creationId="{E7D634D1-BC86-4D00-9F01-C7F4C3962A21}"/>
          </ac:picMkLst>
        </pc:picChg>
        <pc:picChg chg="del">
          <ac:chgData name="Vivian Tang" userId="c38f7cfe-078d-4502-85d2-92bb7fe749ff" providerId="ADAL" clId="{FC42546F-C7F9-4166-9A70-150CA7F51EE3}" dt="2022-07-07T07:13:59.994" v="262" actId="478"/>
          <ac:picMkLst>
            <pc:docMk/>
            <pc:sldMk cId="2778543947" sldId="3889"/>
            <ac:picMk id="18" creationId="{1BFA1E09-2CF2-446C-8A5D-B634F98E6296}"/>
          </ac:picMkLst>
        </pc:picChg>
        <pc:picChg chg="del">
          <ac:chgData name="Vivian Tang" userId="c38f7cfe-078d-4502-85d2-92bb7fe749ff" providerId="ADAL" clId="{FC42546F-C7F9-4166-9A70-150CA7F51EE3}" dt="2022-07-07T07:13:59.994" v="262" actId="478"/>
          <ac:picMkLst>
            <pc:docMk/>
            <pc:sldMk cId="2778543947" sldId="3889"/>
            <ac:picMk id="19" creationId="{9E34F4A1-1FFD-4129-916E-ECD353EA48F8}"/>
          </ac:picMkLst>
        </pc:picChg>
        <pc:picChg chg="add mod">
          <ac:chgData name="Vivian Tang" userId="c38f7cfe-078d-4502-85d2-92bb7fe749ff" providerId="ADAL" clId="{FC42546F-C7F9-4166-9A70-150CA7F51EE3}" dt="2022-07-07T07:10:48.797" v="254"/>
          <ac:picMkLst>
            <pc:docMk/>
            <pc:sldMk cId="2778543947" sldId="3889"/>
            <ac:picMk id="20" creationId="{23004A07-A5D3-4787-BD34-70E738A853CC}"/>
          </ac:picMkLst>
        </pc:picChg>
      </pc:sldChg>
      <pc:sldChg chg="addSp delSp modSp mod modAnim">
        <pc:chgData name="Vivian Tang" userId="c38f7cfe-078d-4502-85d2-92bb7fe749ff" providerId="ADAL" clId="{FC42546F-C7F9-4166-9A70-150CA7F51EE3}" dt="2022-07-07T07:15:44.393" v="270" actId="478"/>
        <pc:sldMkLst>
          <pc:docMk/>
          <pc:sldMk cId="2781734307" sldId="3891"/>
        </pc:sldMkLst>
        <pc:picChg chg="del">
          <ac:chgData name="Vivian Tang" userId="c38f7cfe-078d-4502-85d2-92bb7fe749ff" providerId="ADAL" clId="{FC42546F-C7F9-4166-9A70-150CA7F51EE3}" dt="2022-07-07T07:15:44.393" v="270" actId="478"/>
          <ac:picMkLst>
            <pc:docMk/>
            <pc:sldMk cId="2781734307" sldId="3891"/>
            <ac:picMk id="6" creationId="{FF001606-53A6-4EF5-BE98-B65A08FA6222}"/>
          </ac:picMkLst>
        </pc:picChg>
        <pc:picChg chg="del">
          <ac:chgData name="Vivian Tang" userId="c38f7cfe-078d-4502-85d2-92bb7fe749ff" providerId="ADAL" clId="{FC42546F-C7F9-4166-9A70-150CA7F51EE3}" dt="2022-07-07T07:15:44.393" v="270" actId="478"/>
          <ac:picMkLst>
            <pc:docMk/>
            <pc:sldMk cId="2781734307" sldId="3891"/>
            <ac:picMk id="7" creationId="{AE63AC67-85B1-419B-87E9-DD204862AC04}"/>
          </ac:picMkLst>
        </pc:picChg>
        <pc:picChg chg="add mod">
          <ac:chgData name="Vivian Tang" userId="c38f7cfe-078d-4502-85d2-92bb7fe749ff" providerId="ADAL" clId="{FC42546F-C7F9-4166-9A70-150CA7F51EE3}" dt="2022-07-07T07:15:31.485" v="267"/>
          <ac:picMkLst>
            <pc:docMk/>
            <pc:sldMk cId="2781734307" sldId="3891"/>
            <ac:picMk id="8" creationId="{965D926B-4FB4-49AE-A70E-52212EB5226E}"/>
          </ac:picMkLst>
        </pc:picChg>
      </pc:sldChg>
      <pc:sldChg chg="addSp delSp modSp mod delAnim modAnim">
        <pc:chgData name="Vivian Tang" userId="c38f7cfe-078d-4502-85d2-92bb7fe749ff" providerId="ADAL" clId="{FC42546F-C7F9-4166-9A70-150CA7F51EE3}" dt="2022-07-07T07:06:01.785" v="203"/>
        <pc:sldMkLst>
          <pc:docMk/>
          <pc:sldMk cId="3910900131" sldId="3893"/>
        </pc:sldMkLst>
        <pc:spChg chg="mod">
          <ac:chgData name="Vivian Tang" userId="c38f7cfe-078d-4502-85d2-92bb7fe749ff" providerId="ADAL" clId="{FC42546F-C7F9-4166-9A70-150CA7F51EE3}" dt="2022-07-07T06:59:46.916" v="129" actId="20577"/>
          <ac:spMkLst>
            <pc:docMk/>
            <pc:sldMk cId="3910900131" sldId="3893"/>
            <ac:spMk id="7" creationId="{4CDA8737-B0C2-41DE-8C30-94A58EA39DA3}"/>
          </ac:spMkLst>
        </pc:spChg>
        <pc:picChg chg="add del mod">
          <ac:chgData name="Vivian Tang" userId="c38f7cfe-078d-4502-85d2-92bb7fe749ff" providerId="ADAL" clId="{FC42546F-C7F9-4166-9A70-150CA7F51EE3}" dt="2022-07-07T07:05:19.867" v="197" actId="21"/>
          <ac:picMkLst>
            <pc:docMk/>
            <pc:sldMk cId="3910900131" sldId="3893"/>
            <ac:picMk id="3" creationId="{9B689E21-E93D-427D-94D1-7A1519114110}"/>
          </ac:picMkLst>
        </pc:picChg>
        <pc:picChg chg="add mod">
          <ac:chgData name="Vivian Tang" userId="c38f7cfe-078d-4502-85d2-92bb7fe749ff" providerId="ADAL" clId="{FC42546F-C7F9-4166-9A70-150CA7F51EE3}" dt="2022-07-07T07:05:24.606" v="202" actId="1076"/>
          <ac:picMkLst>
            <pc:docMk/>
            <pc:sldMk cId="3910900131" sldId="3893"/>
            <ac:picMk id="8" creationId="{84C4F6D3-A102-4452-ABED-C3DE7B777269}"/>
          </ac:picMkLst>
        </pc:picChg>
      </pc:sldChg>
      <pc:sldChg chg="addSp delSp modSp mod delAnim modAnim">
        <pc:chgData name="Vivian Tang" userId="c38f7cfe-078d-4502-85d2-92bb7fe749ff" providerId="ADAL" clId="{FC42546F-C7F9-4166-9A70-150CA7F51EE3}" dt="2022-07-07T07:35:28.487" v="376"/>
        <pc:sldMkLst>
          <pc:docMk/>
          <pc:sldMk cId="1298927996" sldId="3894"/>
        </pc:sldMkLst>
        <pc:spChg chg="mod">
          <ac:chgData name="Vivian Tang" userId="c38f7cfe-078d-4502-85d2-92bb7fe749ff" providerId="ADAL" clId="{FC42546F-C7F9-4166-9A70-150CA7F51EE3}" dt="2022-07-07T07:16:39.311" v="277" actId="20577"/>
          <ac:spMkLst>
            <pc:docMk/>
            <pc:sldMk cId="1298927996" sldId="3894"/>
            <ac:spMk id="11" creationId="{0EDFF56B-45B6-4DDA-A9D8-240C2BDABD03}"/>
          </ac:spMkLst>
        </pc:spChg>
        <pc:picChg chg="add del mod">
          <ac:chgData name="Vivian Tang" userId="c38f7cfe-078d-4502-85d2-92bb7fe749ff" providerId="ADAL" clId="{FC42546F-C7F9-4166-9A70-150CA7F51EE3}" dt="2022-07-07T07:34:39.801" v="360" actId="478"/>
          <ac:picMkLst>
            <pc:docMk/>
            <pc:sldMk cId="1298927996" sldId="3894"/>
            <ac:picMk id="2" creationId="{3008B72B-EEE1-48A9-89D6-0F5009EF2299}"/>
          </ac:picMkLst>
        </pc:picChg>
        <pc:picChg chg="add del mod">
          <ac:chgData name="Vivian Tang" userId="c38f7cfe-078d-4502-85d2-92bb7fe749ff" providerId="ADAL" clId="{FC42546F-C7F9-4166-9A70-150CA7F51EE3}" dt="2022-07-07T07:34:32.604" v="358" actId="478"/>
          <ac:picMkLst>
            <pc:docMk/>
            <pc:sldMk cId="1298927996" sldId="3894"/>
            <ac:picMk id="3" creationId="{532FBCE6-A019-4358-B052-91746D61E4BE}"/>
          </ac:picMkLst>
        </pc:picChg>
        <pc:picChg chg="add mod">
          <ac:chgData name="Vivian Tang" userId="c38f7cfe-078d-4502-85d2-92bb7fe749ff" providerId="ADAL" clId="{FC42546F-C7F9-4166-9A70-150CA7F51EE3}" dt="2022-07-07T07:34:40.907" v="361" actId="1076"/>
          <ac:picMkLst>
            <pc:docMk/>
            <pc:sldMk cId="1298927996" sldId="3894"/>
            <ac:picMk id="4" creationId="{CBA45E35-7AB5-4B38-85A8-3924E8700B54}"/>
          </ac:picMkLst>
        </pc:picChg>
        <pc:picChg chg="del">
          <ac:chgData name="Vivian Tang" userId="c38f7cfe-078d-4502-85d2-92bb7fe749ff" providerId="ADAL" clId="{FC42546F-C7F9-4166-9A70-150CA7F51EE3}" dt="2022-07-07T07:19:01.759" v="305" actId="478"/>
          <ac:picMkLst>
            <pc:docMk/>
            <pc:sldMk cId="1298927996" sldId="3894"/>
            <ac:picMk id="7" creationId="{8C799589-A963-40E2-B480-8EBDAD4F62DC}"/>
          </ac:picMkLst>
        </pc:picChg>
        <pc:picChg chg="del">
          <ac:chgData name="Vivian Tang" userId="c38f7cfe-078d-4502-85d2-92bb7fe749ff" providerId="ADAL" clId="{FC42546F-C7F9-4166-9A70-150CA7F51EE3}" dt="2022-07-07T07:19:02.300" v="306" actId="478"/>
          <ac:picMkLst>
            <pc:docMk/>
            <pc:sldMk cId="1298927996" sldId="3894"/>
            <ac:picMk id="8" creationId="{C45057EA-FC6D-4FDC-BACB-CA8BF0B5EA5A}"/>
          </ac:picMkLst>
        </pc:picChg>
        <pc:picChg chg="add del mod">
          <ac:chgData name="Vivian Tang" userId="c38f7cfe-078d-4502-85d2-92bb7fe749ff" providerId="ADAL" clId="{FC42546F-C7F9-4166-9A70-150CA7F51EE3}" dt="2022-07-07T07:16:54.828" v="278" actId="478"/>
          <ac:picMkLst>
            <pc:docMk/>
            <pc:sldMk cId="1298927996" sldId="3894"/>
            <ac:picMk id="9" creationId="{8AD1C37A-00A6-4520-AC8B-77AA8FB8F788}"/>
          </ac:picMkLst>
        </pc:picChg>
      </pc:sldChg>
      <pc:sldChg chg="addSp delSp modSp mod delAnim modAnim">
        <pc:chgData name="Vivian Tang" userId="c38f7cfe-078d-4502-85d2-92bb7fe749ff" providerId="ADAL" clId="{FC42546F-C7F9-4166-9A70-150CA7F51EE3}" dt="2022-07-07T07:19:00.797" v="304" actId="478"/>
        <pc:sldMkLst>
          <pc:docMk/>
          <pc:sldMk cId="2728931809" sldId="3896"/>
        </pc:sldMkLst>
        <pc:picChg chg="del">
          <ac:chgData name="Vivian Tang" userId="c38f7cfe-078d-4502-85d2-92bb7fe749ff" providerId="ADAL" clId="{FC42546F-C7F9-4166-9A70-150CA7F51EE3}" dt="2022-07-07T07:19:00.280" v="303" actId="478"/>
          <ac:picMkLst>
            <pc:docMk/>
            <pc:sldMk cId="2728931809" sldId="3896"/>
            <ac:picMk id="7" creationId="{5DB31A9C-F07D-4C6E-B6F7-DFC2E95B45B0}"/>
          </ac:picMkLst>
        </pc:picChg>
        <pc:picChg chg="del">
          <ac:chgData name="Vivian Tang" userId="c38f7cfe-078d-4502-85d2-92bb7fe749ff" providerId="ADAL" clId="{FC42546F-C7F9-4166-9A70-150CA7F51EE3}" dt="2022-07-07T07:19:00.797" v="304" actId="478"/>
          <ac:picMkLst>
            <pc:docMk/>
            <pc:sldMk cId="2728931809" sldId="3896"/>
            <ac:picMk id="8" creationId="{1236E3F4-E0BE-4A31-8FB0-B8780B1E8AA0}"/>
          </ac:picMkLst>
        </pc:picChg>
        <pc:picChg chg="add del mod">
          <ac:chgData name="Vivian Tang" userId="c38f7cfe-078d-4502-85d2-92bb7fe749ff" providerId="ADAL" clId="{FC42546F-C7F9-4166-9A70-150CA7F51EE3}" dt="2022-07-07T07:17:07.927" v="284" actId="478"/>
          <ac:picMkLst>
            <pc:docMk/>
            <pc:sldMk cId="2728931809" sldId="3896"/>
            <ac:picMk id="9" creationId="{3439B9F5-E762-49E1-8DDF-EA52994211E0}"/>
          </ac:picMkLst>
        </pc:picChg>
        <pc:picChg chg="add mod">
          <ac:chgData name="Vivian Tang" userId="c38f7cfe-078d-4502-85d2-92bb7fe749ff" providerId="ADAL" clId="{FC42546F-C7F9-4166-9A70-150CA7F51EE3}" dt="2022-07-07T07:17:10.764" v="285"/>
          <ac:picMkLst>
            <pc:docMk/>
            <pc:sldMk cId="2728931809" sldId="3896"/>
            <ac:picMk id="10" creationId="{3CC2D51C-C11D-4403-8FAB-F8D5D1F2EF9E}"/>
          </ac:picMkLst>
        </pc:picChg>
      </pc:sldChg>
      <pc:sldChg chg="addSp delSp modSp mod delAnim modAnim">
        <pc:chgData name="Vivian Tang" userId="c38f7cfe-078d-4502-85d2-92bb7fe749ff" providerId="ADAL" clId="{FC42546F-C7F9-4166-9A70-150CA7F51EE3}" dt="2022-07-07T07:18:57.946" v="300" actId="478"/>
        <pc:sldMkLst>
          <pc:docMk/>
          <pc:sldMk cId="1291093759" sldId="3900"/>
        </pc:sldMkLst>
        <pc:picChg chg="del">
          <ac:chgData name="Vivian Tang" userId="c38f7cfe-078d-4502-85d2-92bb7fe749ff" providerId="ADAL" clId="{FC42546F-C7F9-4166-9A70-150CA7F51EE3}" dt="2022-07-07T07:18:57.344" v="299" actId="478"/>
          <ac:picMkLst>
            <pc:docMk/>
            <pc:sldMk cId="1291093759" sldId="3900"/>
            <ac:picMk id="7" creationId="{43B8EA23-E3CE-434B-BFFF-98FA1C872B67}"/>
          </ac:picMkLst>
        </pc:picChg>
        <pc:picChg chg="del">
          <ac:chgData name="Vivian Tang" userId="c38f7cfe-078d-4502-85d2-92bb7fe749ff" providerId="ADAL" clId="{FC42546F-C7F9-4166-9A70-150CA7F51EE3}" dt="2022-07-07T07:18:57.946" v="300" actId="478"/>
          <ac:picMkLst>
            <pc:docMk/>
            <pc:sldMk cId="1291093759" sldId="3900"/>
            <ac:picMk id="8" creationId="{C4698D47-CA20-497B-9D67-7ACC34928A7B}"/>
          </ac:picMkLst>
        </pc:picChg>
        <pc:picChg chg="add mod">
          <ac:chgData name="Vivian Tang" userId="c38f7cfe-078d-4502-85d2-92bb7fe749ff" providerId="ADAL" clId="{FC42546F-C7F9-4166-9A70-150CA7F51EE3}" dt="2022-07-07T07:17:46.659" v="290"/>
          <ac:picMkLst>
            <pc:docMk/>
            <pc:sldMk cId="1291093759" sldId="3900"/>
            <ac:picMk id="9" creationId="{000B7BDD-F069-45D9-8443-0F0A9A6D7FB3}"/>
          </ac:picMkLst>
        </pc:picChg>
      </pc:sldChg>
      <pc:sldChg chg="addSp delSp modSp mod delAnim modAnim">
        <pc:chgData name="Vivian Tang" userId="c38f7cfe-078d-4502-85d2-92bb7fe749ff" providerId="ADAL" clId="{FC42546F-C7F9-4166-9A70-150CA7F51EE3}" dt="2022-07-07T07:38:59.864" v="380" actId="207"/>
        <pc:sldMkLst>
          <pc:docMk/>
          <pc:sldMk cId="3168654213" sldId="3902"/>
        </pc:sldMkLst>
        <pc:spChg chg="mod">
          <ac:chgData name="Vivian Tang" userId="c38f7cfe-078d-4502-85d2-92bb7fe749ff" providerId="ADAL" clId="{FC42546F-C7F9-4166-9A70-150CA7F51EE3}" dt="2022-07-07T07:38:59.864" v="380" actId="207"/>
          <ac:spMkLst>
            <pc:docMk/>
            <pc:sldMk cId="3168654213" sldId="3902"/>
            <ac:spMk id="7" creationId="{4CDA8737-B0C2-41DE-8C30-94A58EA39DA3}"/>
          </ac:spMkLst>
        </pc:spChg>
        <pc:picChg chg="add del mod">
          <ac:chgData name="Vivian Tang" userId="c38f7cfe-078d-4502-85d2-92bb7fe749ff" providerId="ADAL" clId="{FC42546F-C7F9-4166-9A70-150CA7F51EE3}" dt="2022-07-07T07:05:22.827" v="200" actId="21"/>
          <ac:picMkLst>
            <pc:docMk/>
            <pc:sldMk cId="3168654213" sldId="3902"/>
            <ac:picMk id="3" creationId="{20B50D18-8DCF-4960-A3DD-137340C9A1D9}"/>
          </ac:picMkLst>
        </pc:picChg>
        <pc:picChg chg="add mod">
          <ac:chgData name="Vivian Tang" userId="c38f7cfe-078d-4502-85d2-92bb7fe749ff" providerId="ADAL" clId="{FC42546F-C7F9-4166-9A70-150CA7F51EE3}" dt="2022-07-07T07:05:22.054" v="199" actId="1076"/>
          <ac:picMkLst>
            <pc:docMk/>
            <pc:sldMk cId="3168654213" sldId="3902"/>
            <ac:picMk id="8" creationId="{67852287-229B-4FD9-BE63-E5651317AD15}"/>
          </ac:picMkLst>
        </pc:picChg>
      </pc:sldChg>
      <pc:sldChg chg="addSp delSp modSp mod delAnim modAnim">
        <pc:chgData name="Vivian Tang" userId="c38f7cfe-078d-4502-85d2-92bb7fe749ff" providerId="ADAL" clId="{FC42546F-C7F9-4166-9A70-150CA7F51EE3}" dt="2022-07-07T07:06:28.528" v="225" actId="478"/>
        <pc:sldMkLst>
          <pc:docMk/>
          <pc:sldMk cId="1270436650" sldId="3903"/>
        </pc:sldMkLst>
        <pc:spChg chg="mod">
          <ac:chgData name="Vivian Tang" userId="c38f7cfe-078d-4502-85d2-92bb7fe749ff" providerId="ADAL" clId="{FC42546F-C7F9-4166-9A70-150CA7F51EE3}" dt="2022-07-07T07:06:11.866" v="221" actId="6549"/>
          <ac:spMkLst>
            <pc:docMk/>
            <pc:sldMk cId="1270436650" sldId="3903"/>
            <ac:spMk id="7" creationId="{4CDA8737-B0C2-41DE-8C30-94A58EA39DA3}"/>
          </ac:spMkLst>
        </pc:spChg>
        <pc:picChg chg="add del mod">
          <ac:chgData name="Vivian Tang" userId="c38f7cfe-078d-4502-85d2-92bb7fe749ff" providerId="ADAL" clId="{FC42546F-C7F9-4166-9A70-150CA7F51EE3}" dt="2022-07-07T07:05:15.796" v="194" actId="21"/>
          <ac:picMkLst>
            <pc:docMk/>
            <pc:sldMk cId="1270436650" sldId="3903"/>
            <ac:picMk id="10" creationId="{D7A73DBD-74D7-4C24-9468-9E723626EA67}"/>
          </ac:picMkLst>
        </pc:picChg>
        <pc:picChg chg="add del mod">
          <ac:chgData name="Vivian Tang" userId="c38f7cfe-078d-4502-85d2-92bb7fe749ff" providerId="ADAL" clId="{FC42546F-C7F9-4166-9A70-150CA7F51EE3}" dt="2022-07-07T07:06:28.528" v="225" actId="478"/>
          <ac:picMkLst>
            <pc:docMk/>
            <pc:sldMk cId="1270436650" sldId="3903"/>
            <ac:picMk id="11" creationId="{488903DB-D949-43A1-A73D-EAE7F1A65284}"/>
          </ac:picMkLst>
        </pc:picChg>
        <pc:picChg chg="add mod">
          <ac:chgData name="Vivian Tang" userId="c38f7cfe-078d-4502-85d2-92bb7fe749ff" providerId="ADAL" clId="{FC42546F-C7F9-4166-9A70-150CA7F51EE3}" dt="2022-07-07T07:06:27.165" v="224" actId="1076"/>
          <ac:picMkLst>
            <pc:docMk/>
            <pc:sldMk cId="1270436650" sldId="3903"/>
            <ac:picMk id="12" creationId="{88B57C59-A155-47DF-B94D-8F57EE6C5ECB}"/>
          </ac:picMkLst>
        </pc:picChg>
      </pc:sldChg>
      <pc:sldChg chg="addSp modSp mod modTransition modAnim">
        <pc:chgData name="Vivian Tang" userId="c38f7cfe-078d-4502-85d2-92bb7fe749ff" providerId="ADAL" clId="{FC42546F-C7F9-4166-9A70-150CA7F51EE3}" dt="2022-07-07T07:29:56.719" v="352"/>
        <pc:sldMkLst>
          <pc:docMk/>
          <pc:sldMk cId="1512106366" sldId="3904"/>
        </pc:sldMkLst>
        <pc:picChg chg="add mod">
          <ac:chgData name="Vivian Tang" userId="c38f7cfe-078d-4502-85d2-92bb7fe749ff" providerId="ADAL" clId="{FC42546F-C7F9-4166-9A70-150CA7F51EE3}" dt="2022-07-07T07:09:29.168" v="242" actId="1076"/>
          <ac:picMkLst>
            <pc:docMk/>
            <pc:sldMk cId="1512106366" sldId="3904"/>
            <ac:picMk id="9" creationId="{F204DA4E-9557-446F-8FA0-E4B7EE74DF3E}"/>
          </ac:picMkLst>
        </pc:picChg>
      </pc:sldChg>
      <pc:sldChg chg="addSp modSp mod modAnim">
        <pc:chgData name="Vivian Tang" userId="c38f7cfe-078d-4502-85d2-92bb7fe749ff" providerId="ADAL" clId="{FC42546F-C7F9-4166-9A70-150CA7F51EE3}" dt="2022-07-07T07:15:22.879" v="266"/>
        <pc:sldMkLst>
          <pc:docMk/>
          <pc:sldMk cId="4045452374" sldId="3905"/>
        </pc:sldMkLst>
        <pc:picChg chg="add mod">
          <ac:chgData name="Vivian Tang" userId="c38f7cfe-078d-4502-85d2-92bb7fe749ff" providerId="ADAL" clId="{FC42546F-C7F9-4166-9A70-150CA7F51EE3}" dt="2022-07-07T07:15:18.939" v="265" actId="1076"/>
          <ac:picMkLst>
            <pc:docMk/>
            <pc:sldMk cId="4045452374" sldId="3905"/>
            <ac:picMk id="8" creationId="{1063F0AA-33CD-478E-91E4-D5BC138E14D9}"/>
          </ac:picMkLst>
        </pc:picChg>
      </pc:sldChg>
      <pc:sldChg chg="addSp delSp modSp mod modAnim">
        <pc:chgData name="Vivian Tang" userId="c38f7cfe-078d-4502-85d2-92bb7fe749ff" providerId="ADAL" clId="{FC42546F-C7F9-4166-9A70-150CA7F51EE3}" dt="2022-07-07T07:31:04.486" v="353" actId="6549"/>
        <pc:sldMkLst>
          <pc:docMk/>
          <pc:sldMk cId="1436842991" sldId="3907"/>
        </pc:sldMkLst>
        <pc:spChg chg="mod">
          <ac:chgData name="Vivian Tang" userId="c38f7cfe-078d-4502-85d2-92bb7fe749ff" providerId="ADAL" clId="{FC42546F-C7F9-4166-9A70-150CA7F51EE3}" dt="2022-07-07T07:31:04.486" v="353" actId="6549"/>
          <ac:spMkLst>
            <pc:docMk/>
            <pc:sldMk cId="1436842991" sldId="3907"/>
            <ac:spMk id="11" creationId="{0EDFF56B-45B6-4DDA-A9D8-240C2BDABD03}"/>
          </ac:spMkLst>
        </pc:spChg>
        <pc:picChg chg="del">
          <ac:chgData name="Vivian Tang" userId="c38f7cfe-078d-4502-85d2-92bb7fe749ff" providerId="ADAL" clId="{FC42546F-C7F9-4166-9A70-150CA7F51EE3}" dt="2022-07-07T07:15:48.578" v="271" actId="478"/>
          <ac:picMkLst>
            <pc:docMk/>
            <pc:sldMk cId="1436842991" sldId="3907"/>
            <ac:picMk id="9" creationId="{B58DBBFF-9252-4A51-A45F-EC9988035959}"/>
          </ac:picMkLst>
        </pc:picChg>
        <pc:picChg chg="del">
          <ac:chgData name="Vivian Tang" userId="c38f7cfe-078d-4502-85d2-92bb7fe749ff" providerId="ADAL" clId="{FC42546F-C7F9-4166-9A70-150CA7F51EE3}" dt="2022-07-07T07:15:48.578" v="271" actId="478"/>
          <ac:picMkLst>
            <pc:docMk/>
            <pc:sldMk cId="1436842991" sldId="3907"/>
            <ac:picMk id="10" creationId="{4334126E-32DA-46B6-912B-DE9054AA7532}"/>
          </ac:picMkLst>
        </pc:picChg>
        <pc:picChg chg="add mod">
          <ac:chgData name="Vivian Tang" userId="c38f7cfe-078d-4502-85d2-92bb7fe749ff" providerId="ADAL" clId="{FC42546F-C7F9-4166-9A70-150CA7F51EE3}" dt="2022-07-07T07:15:51.172" v="272"/>
          <ac:picMkLst>
            <pc:docMk/>
            <pc:sldMk cId="1436842991" sldId="3907"/>
            <ac:picMk id="12" creationId="{BB34A67F-53A7-4DA6-A811-1B92CD86D6BF}"/>
          </ac:picMkLst>
        </pc:picChg>
      </pc:sldChg>
      <pc:sldChg chg="addSp delSp modSp mod modAnim">
        <pc:chgData name="Vivian Tang" userId="c38f7cfe-078d-4502-85d2-92bb7fe749ff" providerId="ADAL" clId="{FC42546F-C7F9-4166-9A70-150CA7F51EE3}" dt="2022-07-07T07:19:03.767" v="308" actId="478"/>
        <pc:sldMkLst>
          <pc:docMk/>
          <pc:sldMk cId="2407310290" sldId="3908"/>
        </pc:sldMkLst>
        <pc:picChg chg="del">
          <ac:chgData name="Vivian Tang" userId="c38f7cfe-078d-4502-85d2-92bb7fe749ff" providerId="ADAL" clId="{FC42546F-C7F9-4166-9A70-150CA7F51EE3}" dt="2022-07-07T07:19:03.274" v="307" actId="478"/>
          <ac:picMkLst>
            <pc:docMk/>
            <pc:sldMk cId="2407310290" sldId="3908"/>
            <ac:picMk id="14" creationId="{ACB53670-FC67-40F5-8C61-92E3EF4B1F28}"/>
          </ac:picMkLst>
        </pc:picChg>
        <pc:picChg chg="del">
          <ac:chgData name="Vivian Tang" userId="c38f7cfe-078d-4502-85d2-92bb7fe749ff" providerId="ADAL" clId="{FC42546F-C7F9-4166-9A70-150CA7F51EE3}" dt="2022-07-07T07:19:03.767" v="308" actId="478"/>
          <ac:picMkLst>
            <pc:docMk/>
            <pc:sldMk cId="2407310290" sldId="3908"/>
            <ac:picMk id="15" creationId="{BCAB62B8-94F2-465B-9D7A-FB77FB4C796C}"/>
          </ac:picMkLst>
        </pc:picChg>
        <pc:picChg chg="add mod">
          <ac:chgData name="Vivian Tang" userId="c38f7cfe-078d-4502-85d2-92bb7fe749ff" providerId="ADAL" clId="{FC42546F-C7F9-4166-9A70-150CA7F51EE3}" dt="2022-07-07T07:16:08.546" v="274"/>
          <ac:picMkLst>
            <pc:docMk/>
            <pc:sldMk cId="2407310290" sldId="3908"/>
            <ac:picMk id="16" creationId="{487CD857-2B6E-4788-ABD0-B10CF90FACC4}"/>
          </ac:picMkLst>
        </pc:picChg>
      </pc:sldChg>
      <pc:sldChg chg="addSp delSp modSp mod modAnim">
        <pc:chgData name="Vivian Tang" userId="c38f7cfe-078d-4502-85d2-92bb7fe749ff" providerId="ADAL" clId="{FC42546F-C7F9-4166-9A70-150CA7F51EE3}" dt="2022-07-07T07:18:59.498" v="302" actId="478"/>
        <pc:sldMkLst>
          <pc:docMk/>
          <pc:sldMk cId="178580619" sldId="3909"/>
        </pc:sldMkLst>
        <pc:picChg chg="del">
          <ac:chgData name="Vivian Tang" userId="c38f7cfe-078d-4502-85d2-92bb7fe749ff" providerId="ADAL" clId="{FC42546F-C7F9-4166-9A70-150CA7F51EE3}" dt="2022-07-07T07:18:58.889" v="301" actId="478"/>
          <ac:picMkLst>
            <pc:docMk/>
            <pc:sldMk cId="178580619" sldId="3909"/>
            <ac:picMk id="7" creationId="{27A56481-95FF-46B9-95F9-CBB6ED598251}"/>
          </ac:picMkLst>
        </pc:picChg>
        <pc:picChg chg="del">
          <ac:chgData name="Vivian Tang" userId="c38f7cfe-078d-4502-85d2-92bb7fe749ff" providerId="ADAL" clId="{FC42546F-C7F9-4166-9A70-150CA7F51EE3}" dt="2022-07-07T07:18:59.498" v="302" actId="478"/>
          <ac:picMkLst>
            <pc:docMk/>
            <pc:sldMk cId="178580619" sldId="3909"/>
            <ac:picMk id="8" creationId="{B7BE1D50-7F72-4799-BAA2-44B65FFE90BA}"/>
          </ac:picMkLst>
        </pc:picChg>
        <pc:picChg chg="add mod">
          <ac:chgData name="Vivian Tang" userId="c38f7cfe-078d-4502-85d2-92bb7fe749ff" providerId="ADAL" clId="{FC42546F-C7F9-4166-9A70-150CA7F51EE3}" dt="2022-07-07T07:17:21.802" v="286"/>
          <ac:picMkLst>
            <pc:docMk/>
            <pc:sldMk cId="178580619" sldId="3909"/>
            <ac:picMk id="9" creationId="{058D615D-9575-4067-AFFD-F70567A7B082}"/>
          </ac:picMkLst>
        </pc:picChg>
        <pc:picChg chg="add mod">
          <ac:chgData name="Vivian Tang" userId="c38f7cfe-078d-4502-85d2-92bb7fe749ff" providerId="ADAL" clId="{FC42546F-C7F9-4166-9A70-150CA7F51EE3}" dt="2022-07-07T07:17:31.530" v="287"/>
          <ac:picMkLst>
            <pc:docMk/>
            <pc:sldMk cId="178580619" sldId="3909"/>
            <ac:picMk id="10" creationId="{99CFE20B-F9E2-43F7-AAD7-A6EE9EEF3D45}"/>
          </ac:picMkLst>
        </pc:picChg>
      </pc:sldChg>
      <pc:sldChg chg="addSp delSp modSp mod modAnim">
        <pc:chgData name="Vivian Tang" userId="c38f7cfe-078d-4502-85d2-92bb7fe749ff" providerId="ADAL" clId="{FC42546F-C7F9-4166-9A70-150CA7F51EE3}" dt="2022-07-07T07:18:56.503" v="298" actId="478"/>
        <pc:sldMkLst>
          <pc:docMk/>
          <pc:sldMk cId="3841564185" sldId="3910"/>
        </pc:sldMkLst>
        <pc:picChg chg="del">
          <ac:chgData name="Vivian Tang" userId="c38f7cfe-078d-4502-85d2-92bb7fe749ff" providerId="ADAL" clId="{FC42546F-C7F9-4166-9A70-150CA7F51EE3}" dt="2022-07-07T07:18:55.999" v="297" actId="478"/>
          <ac:picMkLst>
            <pc:docMk/>
            <pc:sldMk cId="3841564185" sldId="3910"/>
            <ac:picMk id="12" creationId="{29F7022F-8A5B-4633-8175-011DBA9A3ECB}"/>
          </ac:picMkLst>
        </pc:picChg>
        <pc:picChg chg="del">
          <ac:chgData name="Vivian Tang" userId="c38f7cfe-078d-4502-85d2-92bb7fe749ff" providerId="ADAL" clId="{FC42546F-C7F9-4166-9A70-150CA7F51EE3}" dt="2022-07-07T07:18:56.503" v="298" actId="478"/>
          <ac:picMkLst>
            <pc:docMk/>
            <pc:sldMk cId="3841564185" sldId="3910"/>
            <ac:picMk id="13" creationId="{37760E36-DC8B-43B0-944C-A09D8D64B490}"/>
          </ac:picMkLst>
        </pc:picChg>
        <pc:picChg chg="add mod">
          <ac:chgData name="Vivian Tang" userId="c38f7cfe-078d-4502-85d2-92bb7fe749ff" providerId="ADAL" clId="{FC42546F-C7F9-4166-9A70-150CA7F51EE3}" dt="2022-07-07T07:18:07.280" v="291"/>
          <ac:picMkLst>
            <pc:docMk/>
            <pc:sldMk cId="3841564185" sldId="3910"/>
            <ac:picMk id="14" creationId="{2A255FF5-E69B-424B-8290-E4BB7644A9D1}"/>
          </ac:picMkLst>
        </pc:picChg>
      </pc:sldChg>
      <pc:sldChg chg="addSp delSp modSp mod modAnim">
        <pc:chgData name="Vivian Tang" userId="c38f7cfe-078d-4502-85d2-92bb7fe749ff" providerId="ADAL" clId="{FC42546F-C7F9-4166-9A70-150CA7F51EE3}" dt="2022-07-07T07:18:54.998" v="296" actId="478"/>
        <pc:sldMkLst>
          <pc:docMk/>
          <pc:sldMk cId="3291958521" sldId="3911"/>
        </pc:sldMkLst>
        <pc:picChg chg="del">
          <ac:chgData name="Vivian Tang" userId="c38f7cfe-078d-4502-85d2-92bb7fe749ff" providerId="ADAL" clId="{FC42546F-C7F9-4166-9A70-150CA7F51EE3}" dt="2022-07-07T07:18:54.380" v="295" actId="478"/>
          <ac:picMkLst>
            <pc:docMk/>
            <pc:sldMk cId="3291958521" sldId="3911"/>
            <ac:picMk id="12" creationId="{C44BDA57-4026-41D5-81B4-F458A3087A39}"/>
          </ac:picMkLst>
        </pc:picChg>
        <pc:picChg chg="del">
          <ac:chgData name="Vivian Tang" userId="c38f7cfe-078d-4502-85d2-92bb7fe749ff" providerId="ADAL" clId="{FC42546F-C7F9-4166-9A70-150CA7F51EE3}" dt="2022-07-07T07:18:54.998" v="296" actId="478"/>
          <ac:picMkLst>
            <pc:docMk/>
            <pc:sldMk cId="3291958521" sldId="3911"/>
            <ac:picMk id="13" creationId="{F0D81590-CBEC-41DD-8E87-223EFDEDAD22}"/>
          </ac:picMkLst>
        </pc:picChg>
        <pc:picChg chg="add mod">
          <ac:chgData name="Vivian Tang" userId="c38f7cfe-078d-4502-85d2-92bb7fe749ff" providerId="ADAL" clId="{FC42546F-C7F9-4166-9A70-150CA7F51EE3}" dt="2022-07-07T07:18:28.674" v="292"/>
          <ac:picMkLst>
            <pc:docMk/>
            <pc:sldMk cId="3291958521" sldId="3911"/>
            <ac:picMk id="14" creationId="{36549B29-03BF-430B-B58D-C5EB3659B788}"/>
          </ac:picMkLst>
        </pc:picChg>
      </pc:sldChg>
      <pc:sldChg chg="addSp modSp mod modTransition modAnim">
        <pc:chgData name="Vivian Tang" userId="c38f7cfe-078d-4502-85d2-92bb7fe749ff" providerId="ADAL" clId="{FC42546F-C7F9-4166-9A70-150CA7F51EE3}" dt="2022-07-07T07:31:45.012" v="354"/>
        <pc:sldMkLst>
          <pc:docMk/>
          <pc:sldMk cId="3323526820" sldId="3912"/>
        </pc:sldMkLst>
        <pc:picChg chg="add mod">
          <ac:chgData name="Vivian Tang" userId="c38f7cfe-078d-4502-85d2-92bb7fe749ff" providerId="ADAL" clId="{FC42546F-C7F9-4166-9A70-150CA7F51EE3}" dt="2022-07-07T07:19:51.101" v="310" actId="1076"/>
          <ac:picMkLst>
            <pc:docMk/>
            <pc:sldMk cId="3323526820" sldId="3912"/>
            <ac:picMk id="8" creationId="{44A90EB7-FC05-4FA6-B276-FA94AA96642C}"/>
          </ac:picMkLst>
        </pc:picChg>
      </pc:sldChg>
      <pc:sldChg chg="addSp delSp modSp mod modAnim">
        <pc:chgData name="Vivian Tang" userId="c38f7cfe-078d-4502-85d2-92bb7fe749ff" providerId="ADAL" clId="{FC42546F-C7F9-4166-9A70-150CA7F51EE3}" dt="2022-07-07T07:36:31.716" v="378" actId="20577"/>
        <pc:sldMkLst>
          <pc:docMk/>
          <pc:sldMk cId="2288951306" sldId="3913"/>
        </pc:sldMkLst>
        <pc:spChg chg="mod">
          <ac:chgData name="Vivian Tang" userId="c38f7cfe-078d-4502-85d2-92bb7fe749ff" providerId="ADAL" clId="{FC42546F-C7F9-4166-9A70-150CA7F51EE3}" dt="2022-07-07T07:36:31.716" v="378" actId="20577"/>
          <ac:spMkLst>
            <pc:docMk/>
            <pc:sldMk cId="2288951306" sldId="3913"/>
            <ac:spMk id="11" creationId="{0EDFF56B-45B6-4DDA-A9D8-240C2BDABD03}"/>
          </ac:spMkLst>
        </pc:spChg>
        <pc:picChg chg="del">
          <ac:chgData name="Vivian Tang" userId="c38f7cfe-078d-4502-85d2-92bb7fe749ff" providerId="ADAL" clId="{FC42546F-C7F9-4166-9A70-150CA7F51EE3}" dt="2022-07-07T07:24:24.444" v="349" actId="478"/>
          <ac:picMkLst>
            <pc:docMk/>
            <pc:sldMk cId="2288951306" sldId="3913"/>
            <ac:picMk id="6" creationId="{C21D00B1-3C9E-437F-9F53-17037597A0F1}"/>
          </ac:picMkLst>
        </pc:picChg>
        <pc:picChg chg="del">
          <ac:chgData name="Vivian Tang" userId="c38f7cfe-078d-4502-85d2-92bb7fe749ff" providerId="ADAL" clId="{FC42546F-C7F9-4166-9A70-150CA7F51EE3}" dt="2022-07-07T07:24:25.094" v="350" actId="478"/>
          <ac:picMkLst>
            <pc:docMk/>
            <pc:sldMk cId="2288951306" sldId="3913"/>
            <ac:picMk id="7" creationId="{BE59B8FF-FD11-4EA3-BB58-AA4F3B13AE3D}"/>
          </ac:picMkLst>
        </pc:picChg>
        <pc:picChg chg="add mod">
          <ac:chgData name="Vivian Tang" userId="c38f7cfe-078d-4502-85d2-92bb7fe749ff" providerId="ADAL" clId="{FC42546F-C7F9-4166-9A70-150CA7F51EE3}" dt="2022-07-07T07:20:10.925" v="313"/>
          <ac:picMkLst>
            <pc:docMk/>
            <pc:sldMk cId="2288951306" sldId="3913"/>
            <ac:picMk id="8" creationId="{7265A9FB-5E4A-4D59-AB5C-8B1FAB2AA427}"/>
          </ac:picMkLst>
        </pc:picChg>
      </pc:sldChg>
      <pc:sldChg chg="addSp delSp modSp mod modAnim">
        <pc:chgData name="Vivian Tang" userId="c38f7cfe-078d-4502-85d2-92bb7fe749ff" providerId="ADAL" clId="{FC42546F-C7F9-4166-9A70-150CA7F51EE3}" dt="2022-07-07T07:24:21.246" v="346" actId="478"/>
        <pc:sldMkLst>
          <pc:docMk/>
          <pc:sldMk cId="1450736271" sldId="3914"/>
        </pc:sldMkLst>
        <pc:picChg chg="del">
          <ac:chgData name="Vivian Tang" userId="c38f7cfe-078d-4502-85d2-92bb7fe749ff" providerId="ADAL" clId="{FC42546F-C7F9-4166-9A70-150CA7F51EE3}" dt="2022-07-07T07:24:20.881" v="345" actId="478"/>
          <ac:picMkLst>
            <pc:docMk/>
            <pc:sldMk cId="1450736271" sldId="3914"/>
            <ac:picMk id="23" creationId="{08FF21CD-53F3-4DAE-B03F-5A5315B5E205}"/>
          </ac:picMkLst>
        </pc:picChg>
        <pc:picChg chg="del">
          <ac:chgData name="Vivian Tang" userId="c38f7cfe-078d-4502-85d2-92bb7fe749ff" providerId="ADAL" clId="{FC42546F-C7F9-4166-9A70-150CA7F51EE3}" dt="2022-07-07T07:24:21.246" v="346" actId="478"/>
          <ac:picMkLst>
            <pc:docMk/>
            <pc:sldMk cId="1450736271" sldId="3914"/>
            <ac:picMk id="24" creationId="{2E4EF4FC-26AB-4FFF-BB45-B85FB83042A2}"/>
          </ac:picMkLst>
        </pc:picChg>
        <pc:picChg chg="add mod">
          <ac:chgData name="Vivian Tang" userId="c38f7cfe-078d-4502-85d2-92bb7fe749ff" providerId="ADAL" clId="{FC42546F-C7F9-4166-9A70-150CA7F51EE3}" dt="2022-07-07T07:20:42.612" v="317" actId="1076"/>
          <ac:picMkLst>
            <pc:docMk/>
            <pc:sldMk cId="1450736271" sldId="3914"/>
            <ac:picMk id="25" creationId="{81958D9B-678F-4229-BF1A-FC19417CD34F}"/>
          </ac:picMkLst>
        </pc:picChg>
        <pc:picChg chg="add mod">
          <ac:chgData name="Vivian Tang" userId="c38f7cfe-078d-4502-85d2-92bb7fe749ff" providerId="ADAL" clId="{FC42546F-C7F9-4166-9A70-150CA7F51EE3}" dt="2022-07-07T07:21:02.465" v="321" actId="1076"/>
          <ac:picMkLst>
            <pc:docMk/>
            <pc:sldMk cId="1450736271" sldId="3914"/>
            <ac:picMk id="26" creationId="{B7A274DE-7D28-453F-9510-67E807C8B76B}"/>
          </ac:picMkLst>
        </pc:picChg>
      </pc:sldChg>
      <pc:sldChg chg="addSp delSp modSp mod modAnim">
        <pc:chgData name="Vivian Tang" userId="c38f7cfe-078d-4502-85d2-92bb7fe749ff" providerId="ADAL" clId="{FC42546F-C7F9-4166-9A70-150CA7F51EE3}" dt="2022-07-07T07:24:22.821" v="348" actId="478"/>
        <pc:sldMkLst>
          <pc:docMk/>
          <pc:sldMk cId="708524726" sldId="3915"/>
        </pc:sldMkLst>
        <pc:picChg chg="del">
          <ac:chgData name="Vivian Tang" userId="c38f7cfe-078d-4502-85d2-92bb7fe749ff" providerId="ADAL" clId="{FC42546F-C7F9-4166-9A70-150CA7F51EE3}" dt="2022-07-07T07:24:22.821" v="348" actId="478"/>
          <ac:picMkLst>
            <pc:docMk/>
            <pc:sldMk cId="708524726" sldId="3915"/>
            <ac:picMk id="23" creationId="{70BC0957-C238-41C4-857F-744672C545F7}"/>
          </ac:picMkLst>
        </pc:picChg>
        <pc:picChg chg="del">
          <ac:chgData name="Vivian Tang" userId="c38f7cfe-078d-4502-85d2-92bb7fe749ff" providerId="ADAL" clId="{FC42546F-C7F9-4166-9A70-150CA7F51EE3}" dt="2022-07-07T07:24:22.360" v="347" actId="478"/>
          <ac:picMkLst>
            <pc:docMk/>
            <pc:sldMk cId="708524726" sldId="3915"/>
            <ac:picMk id="24" creationId="{EC3A53C7-C351-4449-AA83-243C20E3122A}"/>
          </ac:picMkLst>
        </pc:picChg>
        <pc:picChg chg="add mod">
          <ac:chgData name="Vivian Tang" userId="c38f7cfe-078d-4502-85d2-92bb7fe749ff" providerId="ADAL" clId="{FC42546F-C7F9-4166-9A70-150CA7F51EE3}" dt="2022-07-07T07:21:21.842" v="325"/>
          <ac:picMkLst>
            <pc:docMk/>
            <pc:sldMk cId="708524726" sldId="3915"/>
            <ac:picMk id="25" creationId="{F7A1FB4F-CF82-427D-B52F-24FF262F7EC5}"/>
          </ac:picMkLst>
        </pc:picChg>
        <pc:picChg chg="add mod">
          <ac:chgData name="Vivian Tang" userId="c38f7cfe-078d-4502-85d2-92bb7fe749ff" providerId="ADAL" clId="{FC42546F-C7F9-4166-9A70-150CA7F51EE3}" dt="2022-07-07T07:21:56.056" v="329" actId="571"/>
          <ac:picMkLst>
            <pc:docMk/>
            <pc:sldMk cId="708524726" sldId="3915"/>
            <ac:picMk id="26" creationId="{CA43E8CF-A8A1-4E57-8D88-100A5125276B}"/>
          </ac:picMkLst>
        </pc:picChg>
      </pc:sldChg>
      <pc:sldChg chg="modTransition">
        <pc:chgData name="Vivian Tang" userId="c38f7cfe-078d-4502-85d2-92bb7fe749ff" providerId="ADAL" clId="{FC42546F-C7F9-4166-9A70-150CA7F51EE3}" dt="2022-07-07T07:31:54.826" v="355"/>
        <pc:sldMkLst>
          <pc:docMk/>
          <pc:sldMk cId="1966154062" sldId="3916"/>
        </pc:sldMkLst>
      </pc:sldChg>
      <pc:sldChg chg="delSp mod">
        <pc:chgData name="Vivian Tang" userId="c38f7cfe-078d-4502-85d2-92bb7fe749ff" providerId="ADAL" clId="{FC42546F-C7F9-4166-9A70-150CA7F51EE3}" dt="2022-07-07T07:24:18.589" v="344" actId="478"/>
        <pc:sldMkLst>
          <pc:docMk/>
          <pc:sldMk cId="348787838" sldId="3917"/>
        </pc:sldMkLst>
        <pc:picChg chg="del">
          <ac:chgData name="Vivian Tang" userId="c38f7cfe-078d-4502-85d2-92bb7fe749ff" providerId="ADAL" clId="{FC42546F-C7F9-4166-9A70-150CA7F51EE3}" dt="2022-07-07T07:24:17.218" v="342" actId="478"/>
          <ac:picMkLst>
            <pc:docMk/>
            <pc:sldMk cId="348787838" sldId="3917"/>
            <ac:picMk id="5" creationId="{F3569B9C-E316-4F14-925E-501265F7000A}"/>
          </ac:picMkLst>
        </pc:picChg>
        <pc:picChg chg="del">
          <ac:chgData name="Vivian Tang" userId="c38f7cfe-078d-4502-85d2-92bb7fe749ff" providerId="ADAL" clId="{FC42546F-C7F9-4166-9A70-150CA7F51EE3}" dt="2022-07-07T07:24:17.963" v="343" actId="478"/>
          <ac:picMkLst>
            <pc:docMk/>
            <pc:sldMk cId="348787838" sldId="3917"/>
            <ac:picMk id="7" creationId="{EBE57D1B-B794-42BD-B1C9-C077EF6FF9BD}"/>
          </ac:picMkLst>
        </pc:picChg>
        <pc:picChg chg="del">
          <ac:chgData name="Vivian Tang" userId="c38f7cfe-078d-4502-85d2-92bb7fe749ff" providerId="ADAL" clId="{FC42546F-C7F9-4166-9A70-150CA7F51EE3}" dt="2022-07-07T07:24:18.589" v="344" actId="478"/>
          <ac:picMkLst>
            <pc:docMk/>
            <pc:sldMk cId="348787838" sldId="3917"/>
            <ac:picMk id="8" creationId="{292AC652-90EE-44E4-A613-62A33D752B2B}"/>
          </ac:picMkLst>
        </pc:picChg>
      </pc:sldChg>
      <pc:sldChg chg="delSp mod">
        <pc:chgData name="Vivian Tang" userId="c38f7cfe-078d-4502-85d2-92bb7fe749ff" providerId="ADAL" clId="{FC42546F-C7F9-4166-9A70-150CA7F51EE3}" dt="2022-07-07T07:24:15.449" v="341" actId="478"/>
        <pc:sldMkLst>
          <pc:docMk/>
          <pc:sldMk cId="2424621336" sldId="3918"/>
        </pc:sldMkLst>
        <pc:picChg chg="del">
          <ac:chgData name="Vivian Tang" userId="c38f7cfe-078d-4502-85d2-92bb7fe749ff" providerId="ADAL" clId="{FC42546F-C7F9-4166-9A70-150CA7F51EE3}" dt="2022-07-07T07:24:15.449" v="341" actId="478"/>
          <ac:picMkLst>
            <pc:docMk/>
            <pc:sldMk cId="2424621336" sldId="3918"/>
            <ac:picMk id="7" creationId="{A8CAD842-E239-4930-A5CD-3DF169345270}"/>
          </ac:picMkLst>
        </pc:picChg>
        <pc:picChg chg="del">
          <ac:chgData name="Vivian Tang" userId="c38f7cfe-078d-4502-85d2-92bb7fe749ff" providerId="ADAL" clId="{FC42546F-C7F9-4166-9A70-150CA7F51EE3}" dt="2022-07-07T07:24:15.012" v="340" actId="478"/>
          <ac:picMkLst>
            <pc:docMk/>
            <pc:sldMk cId="2424621336" sldId="3918"/>
            <ac:picMk id="8" creationId="{AFC5D811-0CAA-4C84-B68F-DED8FB681360}"/>
          </ac:picMkLst>
        </pc:picChg>
        <pc:picChg chg="del">
          <ac:chgData name="Vivian Tang" userId="c38f7cfe-078d-4502-85d2-92bb7fe749ff" providerId="ADAL" clId="{FC42546F-C7F9-4166-9A70-150CA7F51EE3}" dt="2022-07-07T07:24:14.180" v="339" actId="478"/>
          <ac:picMkLst>
            <pc:docMk/>
            <pc:sldMk cId="2424621336" sldId="3918"/>
            <ac:picMk id="9" creationId="{5A46A660-FAB8-4225-A66B-02C9877A84B4}"/>
          </ac:picMkLst>
        </pc:picChg>
      </pc:sldChg>
      <pc:sldChg chg="delSp mod">
        <pc:chgData name="Vivian Tang" userId="c38f7cfe-078d-4502-85d2-92bb7fe749ff" providerId="ADAL" clId="{FC42546F-C7F9-4166-9A70-150CA7F51EE3}" dt="2022-07-07T07:24:13.417" v="338" actId="478"/>
        <pc:sldMkLst>
          <pc:docMk/>
          <pc:sldMk cId="984157221" sldId="3920"/>
        </pc:sldMkLst>
        <pc:picChg chg="del">
          <ac:chgData name="Vivian Tang" userId="c38f7cfe-078d-4502-85d2-92bb7fe749ff" providerId="ADAL" clId="{FC42546F-C7F9-4166-9A70-150CA7F51EE3}" dt="2022-07-07T07:24:12.088" v="336" actId="478"/>
          <ac:picMkLst>
            <pc:docMk/>
            <pc:sldMk cId="984157221" sldId="3920"/>
            <ac:picMk id="12" creationId="{BACA70B9-1D98-4E2C-A393-6FDDC588C0A7}"/>
          </ac:picMkLst>
        </pc:picChg>
        <pc:picChg chg="del">
          <ac:chgData name="Vivian Tang" userId="c38f7cfe-078d-4502-85d2-92bb7fe749ff" providerId="ADAL" clId="{FC42546F-C7F9-4166-9A70-150CA7F51EE3}" dt="2022-07-07T07:24:12.696" v="337" actId="478"/>
          <ac:picMkLst>
            <pc:docMk/>
            <pc:sldMk cId="984157221" sldId="3920"/>
            <ac:picMk id="13" creationId="{A0D73A97-621C-4174-A483-A24CBDD1E52A}"/>
          </ac:picMkLst>
        </pc:picChg>
        <pc:picChg chg="del">
          <ac:chgData name="Vivian Tang" userId="c38f7cfe-078d-4502-85d2-92bb7fe749ff" providerId="ADAL" clId="{FC42546F-C7F9-4166-9A70-150CA7F51EE3}" dt="2022-07-07T07:24:13.417" v="338" actId="478"/>
          <ac:picMkLst>
            <pc:docMk/>
            <pc:sldMk cId="984157221" sldId="3920"/>
            <ac:picMk id="14" creationId="{DB748ED9-D504-4CF1-B4E6-DB49BDBABB05}"/>
          </ac:picMkLst>
        </pc:picChg>
      </pc:sldChg>
      <pc:sldChg chg="delSp mod">
        <pc:chgData name="Vivian Tang" userId="c38f7cfe-078d-4502-85d2-92bb7fe749ff" providerId="ADAL" clId="{FC42546F-C7F9-4166-9A70-150CA7F51EE3}" dt="2022-07-07T07:24:11.302" v="335" actId="478"/>
        <pc:sldMkLst>
          <pc:docMk/>
          <pc:sldMk cId="3636521096" sldId="3921"/>
        </pc:sldMkLst>
        <pc:picChg chg="del">
          <ac:chgData name="Vivian Tang" userId="c38f7cfe-078d-4502-85d2-92bb7fe749ff" providerId="ADAL" clId="{FC42546F-C7F9-4166-9A70-150CA7F51EE3}" dt="2022-07-07T07:24:11.302" v="335" actId="478"/>
          <ac:picMkLst>
            <pc:docMk/>
            <pc:sldMk cId="3636521096" sldId="3921"/>
            <ac:picMk id="16" creationId="{F2A35CD9-BE33-498B-80BF-13D6856ECE7C}"/>
          </ac:picMkLst>
        </pc:picChg>
        <pc:picChg chg="del">
          <ac:chgData name="Vivian Tang" userId="c38f7cfe-078d-4502-85d2-92bb7fe749ff" providerId="ADAL" clId="{FC42546F-C7F9-4166-9A70-150CA7F51EE3}" dt="2022-07-07T07:24:10.828" v="334" actId="478"/>
          <ac:picMkLst>
            <pc:docMk/>
            <pc:sldMk cId="3636521096" sldId="3921"/>
            <ac:picMk id="18" creationId="{C5A25275-4BAC-4860-83C6-69F7231F31E4}"/>
          </ac:picMkLst>
        </pc:picChg>
        <pc:picChg chg="del">
          <ac:chgData name="Vivian Tang" userId="c38f7cfe-078d-4502-85d2-92bb7fe749ff" providerId="ADAL" clId="{FC42546F-C7F9-4166-9A70-150CA7F51EE3}" dt="2022-07-07T07:24:10.184" v="333" actId="478"/>
          <ac:picMkLst>
            <pc:docMk/>
            <pc:sldMk cId="3636521096" sldId="3921"/>
            <ac:picMk id="19" creationId="{C54C202C-41D2-4BE7-8259-FDF52DF55D73}"/>
          </ac:picMkLst>
        </pc:picChg>
      </pc:sldChg>
      <pc:sldChg chg="delSp mod">
        <pc:chgData name="Vivian Tang" userId="c38f7cfe-078d-4502-85d2-92bb7fe749ff" providerId="ADAL" clId="{FC42546F-C7F9-4166-9A70-150CA7F51EE3}" dt="2022-07-07T07:24:09.342" v="332" actId="478"/>
        <pc:sldMkLst>
          <pc:docMk/>
          <pc:sldMk cId="3749890870" sldId="3922"/>
        </pc:sldMkLst>
        <pc:picChg chg="del">
          <ac:chgData name="Vivian Tang" userId="c38f7cfe-078d-4502-85d2-92bb7fe749ff" providerId="ADAL" clId="{FC42546F-C7F9-4166-9A70-150CA7F51EE3}" dt="2022-07-07T07:24:08.533" v="331" actId="478"/>
          <ac:picMkLst>
            <pc:docMk/>
            <pc:sldMk cId="3749890870" sldId="3922"/>
            <ac:picMk id="9" creationId="{102AA4E0-742B-4274-AAD5-1921836E6F92}"/>
          </ac:picMkLst>
        </pc:picChg>
        <pc:picChg chg="del">
          <ac:chgData name="Vivian Tang" userId="c38f7cfe-078d-4502-85d2-92bb7fe749ff" providerId="ADAL" clId="{FC42546F-C7F9-4166-9A70-150CA7F51EE3}" dt="2022-07-07T07:24:08.009" v="330" actId="478"/>
          <ac:picMkLst>
            <pc:docMk/>
            <pc:sldMk cId="3749890870" sldId="3922"/>
            <ac:picMk id="10" creationId="{DFA76E61-F6A5-445D-ABBE-4F025EF977F4}"/>
          </ac:picMkLst>
        </pc:picChg>
        <pc:picChg chg="del">
          <ac:chgData name="Vivian Tang" userId="c38f7cfe-078d-4502-85d2-92bb7fe749ff" providerId="ADAL" clId="{FC42546F-C7F9-4166-9A70-150CA7F51EE3}" dt="2022-07-07T07:24:09.342" v="332" actId="478"/>
          <ac:picMkLst>
            <pc:docMk/>
            <pc:sldMk cId="3749890870" sldId="3922"/>
            <ac:picMk id="16" creationId="{E9D5D646-9205-4010-8EC8-F079A90FF98C}"/>
          </ac:picMkLst>
        </pc:picChg>
      </pc:sldChg>
      <pc:sldChg chg="modTransition">
        <pc:chgData name="Vivian Tang" userId="c38f7cfe-078d-4502-85d2-92bb7fe749ff" providerId="ADAL" clId="{FC42546F-C7F9-4166-9A70-150CA7F51EE3}" dt="2022-07-07T07:32:07.381" v="356"/>
        <pc:sldMkLst>
          <pc:docMk/>
          <pc:sldMk cId="1945267869" sldId="3923"/>
        </pc:sldMkLst>
      </pc:sldChg>
      <pc:sldChg chg="addSp delSp modSp mod modAnim">
        <pc:chgData name="Vivian Tang" userId="c38f7cfe-078d-4502-85d2-92bb7fe749ff" providerId="ADAL" clId="{FC42546F-C7F9-4166-9A70-150CA7F51EE3}" dt="2022-07-07T07:14:02.669" v="263" actId="478"/>
        <pc:sldMkLst>
          <pc:docMk/>
          <pc:sldMk cId="2909904886" sldId="3925"/>
        </pc:sldMkLst>
        <pc:picChg chg="del">
          <ac:chgData name="Vivian Tang" userId="c38f7cfe-078d-4502-85d2-92bb7fe749ff" providerId="ADAL" clId="{FC42546F-C7F9-4166-9A70-150CA7F51EE3}" dt="2022-07-07T07:14:02.669" v="263" actId="478"/>
          <ac:picMkLst>
            <pc:docMk/>
            <pc:sldMk cId="2909904886" sldId="3925"/>
            <ac:picMk id="17" creationId="{27B098A6-DB1A-4992-86A9-D9B518D1CC12}"/>
          </ac:picMkLst>
        </pc:picChg>
        <pc:picChg chg="del">
          <ac:chgData name="Vivian Tang" userId="c38f7cfe-078d-4502-85d2-92bb7fe749ff" providerId="ADAL" clId="{FC42546F-C7F9-4166-9A70-150CA7F51EE3}" dt="2022-07-07T07:14:02.669" v="263" actId="478"/>
          <ac:picMkLst>
            <pc:docMk/>
            <pc:sldMk cId="2909904886" sldId="3925"/>
            <ac:picMk id="18" creationId="{C71F68C1-B2A1-48E9-BB3D-1A785986CEE5}"/>
          </ac:picMkLst>
        </pc:picChg>
        <pc:picChg chg="del">
          <ac:chgData name="Vivian Tang" userId="c38f7cfe-078d-4502-85d2-92bb7fe749ff" providerId="ADAL" clId="{FC42546F-C7F9-4166-9A70-150CA7F51EE3}" dt="2022-07-07T07:14:02.669" v="263" actId="478"/>
          <ac:picMkLst>
            <pc:docMk/>
            <pc:sldMk cId="2909904886" sldId="3925"/>
            <ac:picMk id="19" creationId="{68861CBD-908B-4823-8ADD-9BB5D2C17EFA}"/>
          </ac:picMkLst>
        </pc:picChg>
        <pc:picChg chg="add mod">
          <ac:chgData name="Vivian Tang" userId="c38f7cfe-078d-4502-85d2-92bb7fe749ff" providerId="ADAL" clId="{FC42546F-C7F9-4166-9A70-150CA7F51EE3}" dt="2022-07-07T07:11:08.008" v="256"/>
          <ac:picMkLst>
            <pc:docMk/>
            <pc:sldMk cId="2909904886" sldId="3925"/>
            <ac:picMk id="20" creationId="{729B23ED-FC2A-4052-A134-ED6EB9AB0EE7}"/>
          </ac:picMkLst>
        </pc:picChg>
      </pc:sldChg>
      <pc:sldChg chg="addSp delSp modSp add mod delAnim modAnim">
        <pc:chgData name="Vivian Tang" userId="c38f7cfe-078d-4502-85d2-92bb7fe749ff" providerId="ADAL" clId="{FC42546F-C7F9-4166-9A70-150CA7F51EE3}" dt="2022-07-07T07:05:18.550" v="196" actId="1076"/>
        <pc:sldMkLst>
          <pc:docMk/>
          <pc:sldMk cId="362547591" sldId="3926"/>
        </pc:sldMkLst>
        <pc:picChg chg="add del mod">
          <ac:chgData name="Vivian Tang" userId="c38f7cfe-078d-4502-85d2-92bb7fe749ff" providerId="ADAL" clId="{FC42546F-C7F9-4166-9A70-150CA7F51EE3}" dt="2022-07-07T07:05:09.254" v="192" actId="21"/>
          <ac:picMkLst>
            <pc:docMk/>
            <pc:sldMk cId="362547591" sldId="3926"/>
            <ac:picMk id="2" creationId="{D2C84917-6818-4376-977B-241090F75D3E}"/>
          </ac:picMkLst>
        </pc:picChg>
        <pc:picChg chg="add mod">
          <ac:chgData name="Vivian Tang" userId="c38f7cfe-078d-4502-85d2-92bb7fe749ff" providerId="ADAL" clId="{FC42546F-C7F9-4166-9A70-150CA7F51EE3}" dt="2022-07-07T07:05:18.550" v="196" actId="1076"/>
          <ac:picMkLst>
            <pc:docMk/>
            <pc:sldMk cId="362547591" sldId="3926"/>
            <ac:picMk id="12" creationId="{A2FDEF87-C228-4CBC-AC84-7E14B9B1134C}"/>
          </ac:picMkLst>
        </pc:picChg>
      </pc:sldChg>
    </pc:docChg>
  </pc:docChgLst>
  <pc:docChgLst>
    <pc:chgData name="Catherine Leung" userId="S::catherine.leung@pearson.com::dabd965c-b78d-4221-bc96-18215785a5a0" providerId="AD" clId="Web-{B35D82B6-54DF-A390-CD73-B97DD1CB69F7}"/>
    <pc:docChg chg="delSld">
      <pc:chgData name="Catherine Leung" userId="S::catherine.leung@pearson.com::dabd965c-b78d-4221-bc96-18215785a5a0" providerId="AD" clId="Web-{B35D82B6-54DF-A390-CD73-B97DD1CB69F7}" dt="2022-08-02T06:14:48.542" v="0"/>
      <pc:docMkLst>
        <pc:docMk/>
      </pc:docMkLst>
      <pc:sldChg chg="del">
        <pc:chgData name="Catherine Leung" userId="S::catherine.leung@pearson.com::dabd965c-b78d-4221-bc96-18215785a5a0" providerId="AD" clId="Web-{B35D82B6-54DF-A390-CD73-B97DD1CB69F7}" dt="2022-08-02T06:14:48.542" v="0"/>
        <pc:sldMkLst>
          <pc:docMk/>
          <pc:sldMk cId="2171846875" sldId="3930"/>
        </pc:sldMkLst>
      </pc:sldChg>
    </pc:docChg>
  </pc:docChgLst>
  <pc:docChgLst>
    <pc:chgData name="Catherine Leung" userId="dabd965c-b78d-4221-bc96-18215785a5a0" providerId="ADAL" clId="{0E155C17-B5A0-436B-8B11-23A315C2DB09}"/>
    <pc:docChg chg="custSel modSld">
      <pc:chgData name="Catherine Leung" userId="dabd965c-b78d-4221-bc96-18215785a5a0" providerId="ADAL" clId="{0E155C17-B5A0-436B-8B11-23A315C2DB09}" dt="2022-10-17T01:04:01.739" v="0" actId="478"/>
      <pc:docMkLst>
        <pc:docMk/>
      </pc:docMkLst>
      <pc:sldChg chg="delSp mod delAnim">
        <pc:chgData name="Catherine Leung" userId="dabd965c-b78d-4221-bc96-18215785a5a0" providerId="ADAL" clId="{0E155C17-B5A0-436B-8B11-23A315C2DB09}" dt="2022-10-17T01:04:01.739" v="0" actId="478"/>
        <pc:sldMkLst>
          <pc:docMk/>
          <pc:sldMk cId="1298927996" sldId="3894"/>
        </pc:sldMkLst>
        <pc:picChg chg="del">
          <ac:chgData name="Catherine Leung" userId="dabd965c-b78d-4221-bc96-18215785a5a0" providerId="ADAL" clId="{0E155C17-B5A0-436B-8B11-23A315C2DB09}" dt="2022-10-17T01:04:01.739" v="0" actId="478"/>
          <ac:picMkLst>
            <pc:docMk/>
            <pc:sldMk cId="1298927996" sldId="3894"/>
            <ac:picMk id="4" creationId="{CBA45E35-7AB5-4B38-85A8-3924E8700B54}"/>
          </ac:picMkLst>
        </pc:picChg>
      </pc:sldChg>
    </pc:docChg>
  </pc:docChgLst>
  <pc:docChgLst>
    <pc:chgData name="Vivian Tang" userId="c38f7cfe-078d-4502-85d2-92bb7fe749ff" providerId="ADAL" clId="{D3B185EF-8C45-4B9F-97F0-C57F10E6DF1E}"/>
    <pc:docChg chg="undo custSel addSld modSld">
      <pc:chgData name="Vivian Tang" userId="c38f7cfe-078d-4502-85d2-92bb7fe749ff" providerId="ADAL" clId="{D3B185EF-8C45-4B9F-97F0-C57F10E6DF1E}" dt="2022-07-12T08:57:38.116" v="289" actId="14861"/>
      <pc:docMkLst>
        <pc:docMk/>
      </pc:docMkLst>
      <pc:sldChg chg="modTransition">
        <pc:chgData name="Vivian Tang" userId="c38f7cfe-078d-4502-85d2-92bb7fe749ff" providerId="ADAL" clId="{D3B185EF-8C45-4B9F-97F0-C57F10E6DF1E}" dt="2022-07-12T08:42:28.467" v="218"/>
        <pc:sldMkLst>
          <pc:docMk/>
          <pc:sldMk cId="3194359110" sldId="258"/>
        </pc:sldMkLst>
      </pc:sldChg>
      <pc:sldChg chg="add modTransition">
        <pc:chgData name="Vivian Tang" userId="c38f7cfe-078d-4502-85d2-92bb7fe749ff" providerId="ADAL" clId="{D3B185EF-8C45-4B9F-97F0-C57F10E6DF1E}" dt="2022-07-12T08:42:28.467" v="218"/>
        <pc:sldMkLst>
          <pc:docMk/>
          <pc:sldMk cId="347652345" sldId="259"/>
        </pc:sldMkLst>
      </pc:sldChg>
      <pc:sldChg chg="delSp mod modTransition delAnim">
        <pc:chgData name="Vivian Tang" userId="c38f7cfe-078d-4502-85d2-92bb7fe749ff" providerId="ADAL" clId="{D3B185EF-8C45-4B9F-97F0-C57F10E6DF1E}" dt="2022-07-12T08:42:28.467" v="218"/>
        <pc:sldMkLst>
          <pc:docMk/>
          <pc:sldMk cId="4063806452" sldId="3875"/>
        </pc:sldMkLst>
        <pc:picChg chg="del">
          <ac:chgData name="Vivian Tang" userId="c38f7cfe-078d-4502-85d2-92bb7fe749ff" providerId="ADAL" clId="{D3B185EF-8C45-4B9F-97F0-C57F10E6DF1E}" dt="2022-07-12T08:41:04.256" v="188" actId="478"/>
          <ac:picMkLst>
            <pc:docMk/>
            <pc:sldMk cId="4063806452" sldId="3875"/>
            <ac:picMk id="18" creationId="{451B6BDD-248A-48FC-B6F7-1C983D39BBFD}"/>
          </ac:picMkLst>
        </pc:picChg>
      </pc:sldChg>
      <pc:sldChg chg="addSp delSp modSp mod modTransition delAnim">
        <pc:chgData name="Vivian Tang" userId="c38f7cfe-078d-4502-85d2-92bb7fe749ff" providerId="ADAL" clId="{D3B185EF-8C45-4B9F-97F0-C57F10E6DF1E}" dt="2022-07-12T08:47:09.885" v="274" actId="206"/>
        <pc:sldMkLst>
          <pc:docMk/>
          <pc:sldMk cId="2160933026" sldId="3876"/>
        </pc:sldMkLst>
        <pc:spChg chg="mod">
          <ac:chgData name="Vivian Tang" userId="c38f7cfe-078d-4502-85d2-92bb7fe749ff" providerId="ADAL" clId="{D3B185EF-8C45-4B9F-97F0-C57F10E6DF1E}" dt="2022-07-12T08:47:09.885" v="274" actId="206"/>
          <ac:spMkLst>
            <pc:docMk/>
            <pc:sldMk cId="2160933026" sldId="3876"/>
            <ac:spMk id="8" creationId="{62234549-2FDB-4B5C-83EB-6F62697430D7}"/>
          </ac:spMkLst>
        </pc:spChg>
        <pc:picChg chg="add mod modCrop">
          <ac:chgData name="Vivian Tang" userId="c38f7cfe-078d-4502-85d2-92bb7fe749ff" providerId="ADAL" clId="{D3B185EF-8C45-4B9F-97F0-C57F10E6DF1E}" dt="2022-07-12T08:46:44.821" v="268" actId="1035"/>
          <ac:picMkLst>
            <pc:docMk/>
            <pc:sldMk cId="2160933026" sldId="3876"/>
            <ac:picMk id="16" creationId="{BF72C183-D6F7-4B68-8102-81609F8DE4D5}"/>
          </ac:picMkLst>
        </pc:picChg>
        <pc:picChg chg="del">
          <ac:chgData name="Vivian Tang" userId="c38f7cfe-078d-4502-85d2-92bb7fe749ff" providerId="ADAL" clId="{D3B185EF-8C45-4B9F-97F0-C57F10E6DF1E}" dt="2022-07-12T08:41:05.077" v="189" actId="478"/>
          <ac:picMkLst>
            <pc:docMk/>
            <pc:sldMk cId="2160933026" sldId="3876"/>
            <ac:picMk id="18" creationId="{0DA976CA-249C-488C-882C-33A689760BAD}"/>
          </ac:picMkLst>
        </pc:picChg>
        <pc:picChg chg="mod">
          <ac:chgData name="Vivian Tang" userId="c38f7cfe-078d-4502-85d2-92bb7fe749ff" providerId="ADAL" clId="{D3B185EF-8C45-4B9F-97F0-C57F10E6DF1E}" dt="2022-07-12T08:46:38.908" v="260" actId="1076"/>
          <ac:picMkLst>
            <pc:docMk/>
            <pc:sldMk cId="2160933026" sldId="3876"/>
            <ac:picMk id="19" creationId="{1C3D0370-CA6F-4341-847F-814C1C835A67}"/>
          </ac:picMkLst>
        </pc:picChg>
      </pc:sldChg>
      <pc:sldChg chg="delSp mod modTransition delAnim">
        <pc:chgData name="Vivian Tang" userId="c38f7cfe-078d-4502-85d2-92bb7fe749ff" providerId="ADAL" clId="{D3B185EF-8C45-4B9F-97F0-C57F10E6DF1E}" dt="2022-07-12T08:42:28.467" v="218"/>
        <pc:sldMkLst>
          <pc:docMk/>
          <pc:sldMk cId="1807264364" sldId="3877"/>
        </pc:sldMkLst>
        <pc:picChg chg="del">
          <ac:chgData name="Vivian Tang" userId="c38f7cfe-078d-4502-85d2-92bb7fe749ff" providerId="ADAL" clId="{D3B185EF-8C45-4B9F-97F0-C57F10E6DF1E}" dt="2022-07-12T08:41:05.946" v="190" actId="478"/>
          <ac:picMkLst>
            <pc:docMk/>
            <pc:sldMk cId="1807264364" sldId="3877"/>
            <ac:picMk id="16" creationId="{6C924DDA-A0CC-49F1-8858-6842052B11B4}"/>
          </ac:picMkLst>
        </pc:picChg>
      </pc:sldChg>
      <pc:sldChg chg="delSp mod modTransition delAnim">
        <pc:chgData name="Vivian Tang" userId="c38f7cfe-078d-4502-85d2-92bb7fe749ff" providerId="ADAL" clId="{D3B185EF-8C45-4B9F-97F0-C57F10E6DF1E}" dt="2022-07-12T08:42:28.467" v="218"/>
        <pc:sldMkLst>
          <pc:docMk/>
          <pc:sldMk cId="1932522769" sldId="3878"/>
        </pc:sldMkLst>
        <pc:picChg chg="del">
          <ac:chgData name="Vivian Tang" userId="c38f7cfe-078d-4502-85d2-92bb7fe749ff" providerId="ADAL" clId="{D3B185EF-8C45-4B9F-97F0-C57F10E6DF1E}" dt="2022-07-12T08:41:03.156" v="187" actId="478"/>
          <ac:picMkLst>
            <pc:docMk/>
            <pc:sldMk cId="1932522769" sldId="3878"/>
            <ac:picMk id="17" creationId="{07F8CE82-83DD-4BD3-B6DF-92BADCFDB066}"/>
          </ac:picMkLst>
        </pc:picChg>
      </pc:sldChg>
      <pc:sldChg chg="delSp mod modTransition delAnim">
        <pc:chgData name="Vivian Tang" userId="c38f7cfe-078d-4502-85d2-92bb7fe749ff" providerId="ADAL" clId="{D3B185EF-8C45-4B9F-97F0-C57F10E6DF1E}" dt="2022-07-12T08:42:28.467" v="218"/>
        <pc:sldMkLst>
          <pc:docMk/>
          <pc:sldMk cId="3933949152" sldId="3879"/>
        </pc:sldMkLst>
        <pc:picChg chg="del">
          <ac:chgData name="Vivian Tang" userId="c38f7cfe-078d-4502-85d2-92bb7fe749ff" providerId="ADAL" clId="{D3B185EF-8C45-4B9F-97F0-C57F10E6DF1E}" dt="2022-07-12T08:41:07.642" v="191" actId="478"/>
          <ac:picMkLst>
            <pc:docMk/>
            <pc:sldMk cId="3933949152" sldId="3879"/>
            <ac:picMk id="21" creationId="{AAFEE736-E494-4CF4-B46C-BF1D06CC93C1}"/>
          </ac:picMkLst>
        </pc:picChg>
      </pc:sldChg>
      <pc:sldChg chg="addSp delSp modSp mod modTransition delAnim modAnim">
        <pc:chgData name="Vivian Tang" userId="c38f7cfe-078d-4502-85d2-92bb7fe749ff" providerId="ADAL" clId="{D3B185EF-8C45-4B9F-97F0-C57F10E6DF1E}" dt="2022-07-12T08:57:38.116" v="289" actId="14861"/>
        <pc:sldMkLst>
          <pc:docMk/>
          <pc:sldMk cId="3538369992" sldId="3880"/>
        </pc:sldMkLst>
        <pc:spChg chg="add mod">
          <ac:chgData name="Vivian Tang" userId="c38f7cfe-078d-4502-85d2-92bb7fe749ff" providerId="ADAL" clId="{D3B185EF-8C45-4B9F-97F0-C57F10E6DF1E}" dt="2022-07-12T08:45:28.727" v="250" actId="1076"/>
          <ac:spMkLst>
            <pc:docMk/>
            <pc:sldMk cId="3538369992" sldId="3880"/>
            <ac:spMk id="4" creationId="{3090D343-A240-4AB2-92CA-C4AFDAE9DA92}"/>
          </ac:spMkLst>
        </pc:spChg>
        <pc:spChg chg="add mod">
          <ac:chgData name="Vivian Tang" userId="c38f7cfe-078d-4502-85d2-92bb7fe749ff" providerId="ADAL" clId="{D3B185EF-8C45-4B9F-97F0-C57F10E6DF1E}" dt="2022-07-12T08:56:27.532" v="278" actId="1076"/>
          <ac:spMkLst>
            <pc:docMk/>
            <pc:sldMk cId="3538369992" sldId="3880"/>
            <ac:spMk id="5" creationId="{A72A9654-201B-4524-867E-7D981FB9796C}"/>
          </ac:spMkLst>
        </pc:spChg>
        <pc:spChg chg="add mod">
          <ac:chgData name="Vivian Tang" userId="c38f7cfe-078d-4502-85d2-92bb7fe749ff" providerId="ADAL" clId="{D3B185EF-8C45-4B9F-97F0-C57F10E6DF1E}" dt="2022-07-12T08:56:28.950" v="279" actId="571"/>
          <ac:spMkLst>
            <pc:docMk/>
            <pc:sldMk cId="3538369992" sldId="3880"/>
            <ac:spMk id="28" creationId="{2304EA05-9A6D-4D80-B731-D5091D575040}"/>
          </ac:spMkLst>
        </pc:spChg>
        <pc:spChg chg="add mod">
          <ac:chgData name="Vivian Tang" userId="c38f7cfe-078d-4502-85d2-92bb7fe749ff" providerId="ADAL" clId="{D3B185EF-8C45-4B9F-97F0-C57F10E6DF1E}" dt="2022-07-12T08:56:30.410" v="280" actId="571"/>
          <ac:spMkLst>
            <pc:docMk/>
            <pc:sldMk cId="3538369992" sldId="3880"/>
            <ac:spMk id="29" creationId="{27A50665-847E-4119-B496-36D1C2BC8642}"/>
          </ac:spMkLst>
        </pc:spChg>
        <pc:spChg chg="add mod">
          <ac:chgData name="Vivian Tang" userId="c38f7cfe-078d-4502-85d2-92bb7fe749ff" providerId="ADAL" clId="{D3B185EF-8C45-4B9F-97F0-C57F10E6DF1E}" dt="2022-07-12T08:56:31.261" v="281" actId="571"/>
          <ac:spMkLst>
            <pc:docMk/>
            <pc:sldMk cId="3538369992" sldId="3880"/>
            <ac:spMk id="30" creationId="{6723FFC9-5340-4123-9F4B-CB5F408DE3B2}"/>
          </ac:spMkLst>
        </pc:spChg>
        <pc:spChg chg="add mod">
          <ac:chgData name="Vivian Tang" userId="c38f7cfe-078d-4502-85d2-92bb7fe749ff" providerId="ADAL" clId="{D3B185EF-8C45-4B9F-97F0-C57F10E6DF1E}" dt="2022-07-12T08:56:32.249" v="282" actId="571"/>
          <ac:spMkLst>
            <pc:docMk/>
            <pc:sldMk cId="3538369992" sldId="3880"/>
            <ac:spMk id="31" creationId="{9DE67677-CDC6-4C18-B35D-E435B7B365EC}"/>
          </ac:spMkLst>
        </pc:spChg>
        <pc:spChg chg="add mod">
          <ac:chgData name="Vivian Tang" userId="c38f7cfe-078d-4502-85d2-92bb7fe749ff" providerId="ADAL" clId="{D3B185EF-8C45-4B9F-97F0-C57F10E6DF1E}" dt="2022-07-12T08:56:33.806" v="283" actId="571"/>
          <ac:spMkLst>
            <pc:docMk/>
            <pc:sldMk cId="3538369992" sldId="3880"/>
            <ac:spMk id="32" creationId="{EE5125AE-0D64-41DF-8E85-78BC6137A544}"/>
          </ac:spMkLst>
        </pc:spChg>
        <pc:picChg chg="add mod ord modCrop">
          <ac:chgData name="Vivian Tang" userId="c38f7cfe-078d-4502-85d2-92bb7fe749ff" providerId="ADAL" clId="{D3B185EF-8C45-4B9F-97F0-C57F10E6DF1E}" dt="2022-07-12T08:57:38.116" v="289" actId="14861"/>
          <ac:picMkLst>
            <pc:docMk/>
            <pc:sldMk cId="3538369992" sldId="3880"/>
            <ac:picMk id="3" creationId="{10BB65ED-CE55-4969-A1E6-6B7E4B15C9A3}"/>
          </ac:picMkLst>
        </pc:picChg>
        <pc:picChg chg="add mod ord modCrop">
          <ac:chgData name="Vivian Tang" userId="c38f7cfe-078d-4502-85d2-92bb7fe749ff" providerId="ADAL" clId="{D3B185EF-8C45-4B9F-97F0-C57F10E6DF1E}" dt="2022-07-12T08:57:38.116" v="289" actId="14861"/>
          <ac:picMkLst>
            <pc:docMk/>
            <pc:sldMk cId="3538369992" sldId="3880"/>
            <ac:picMk id="20" creationId="{44D8871E-B09F-4F31-B2ED-F21F8ADF6909}"/>
          </ac:picMkLst>
        </pc:picChg>
        <pc:picChg chg="del">
          <ac:chgData name="Vivian Tang" userId="c38f7cfe-078d-4502-85d2-92bb7fe749ff" providerId="ADAL" clId="{D3B185EF-8C45-4B9F-97F0-C57F10E6DF1E}" dt="2022-07-12T08:41:09.985" v="194" actId="478"/>
          <ac:picMkLst>
            <pc:docMk/>
            <pc:sldMk cId="3538369992" sldId="3880"/>
            <ac:picMk id="25" creationId="{39EEF87B-C55C-46D0-9BEF-53D9B8D4E00C}"/>
          </ac:picMkLst>
        </pc:picChg>
        <pc:picChg chg="del">
          <ac:chgData name="Vivian Tang" userId="c38f7cfe-078d-4502-85d2-92bb7fe749ff" providerId="ADAL" clId="{D3B185EF-8C45-4B9F-97F0-C57F10E6DF1E}" dt="2022-07-12T08:41:09.465" v="193" actId="478"/>
          <ac:picMkLst>
            <pc:docMk/>
            <pc:sldMk cId="3538369992" sldId="3880"/>
            <ac:picMk id="26" creationId="{ED518AD8-55DB-4480-B205-EBBE4B72A905}"/>
          </ac:picMkLst>
        </pc:picChg>
        <pc:picChg chg="add mod ord modCrop">
          <ac:chgData name="Vivian Tang" userId="c38f7cfe-078d-4502-85d2-92bb7fe749ff" providerId="ADAL" clId="{D3B185EF-8C45-4B9F-97F0-C57F10E6DF1E}" dt="2022-07-12T08:57:38.116" v="289" actId="14861"/>
          <ac:picMkLst>
            <pc:docMk/>
            <pc:sldMk cId="3538369992" sldId="3880"/>
            <ac:picMk id="27" creationId="{7874CBB1-1D58-4720-9C9F-06DF7B93BB46}"/>
          </ac:picMkLst>
        </pc:picChg>
      </pc:sldChg>
      <pc:sldChg chg="delSp mod modTransition delAnim">
        <pc:chgData name="Vivian Tang" userId="c38f7cfe-078d-4502-85d2-92bb7fe749ff" providerId="ADAL" clId="{D3B185EF-8C45-4B9F-97F0-C57F10E6DF1E}" dt="2022-07-12T08:42:28.467" v="218"/>
        <pc:sldMkLst>
          <pc:docMk/>
          <pc:sldMk cId="1933537365" sldId="3881"/>
        </pc:sldMkLst>
        <pc:picChg chg="del">
          <ac:chgData name="Vivian Tang" userId="c38f7cfe-078d-4502-85d2-92bb7fe749ff" providerId="ADAL" clId="{D3B185EF-8C45-4B9F-97F0-C57F10E6DF1E}" dt="2022-07-12T08:41:08.653" v="192" actId="478"/>
          <ac:picMkLst>
            <pc:docMk/>
            <pc:sldMk cId="1933537365" sldId="3881"/>
            <ac:picMk id="21" creationId="{0EF53082-756A-453A-A4A2-CCD73287A29A}"/>
          </ac:picMkLst>
        </pc:picChg>
      </pc:sldChg>
      <pc:sldChg chg="delSp mod modTransition delAnim">
        <pc:chgData name="Vivian Tang" userId="c38f7cfe-078d-4502-85d2-92bb7fe749ff" providerId="ADAL" clId="{D3B185EF-8C45-4B9F-97F0-C57F10E6DF1E}" dt="2022-07-12T08:42:28.467" v="218"/>
        <pc:sldMkLst>
          <pc:docMk/>
          <pc:sldMk cId="1043721424" sldId="3885"/>
        </pc:sldMkLst>
        <pc:picChg chg="del">
          <ac:chgData name="Vivian Tang" userId="c38f7cfe-078d-4502-85d2-92bb7fe749ff" providerId="ADAL" clId="{D3B185EF-8C45-4B9F-97F0-C57F10E6DF1E}" dt="2022-07-12T08:41:14.098" v="197" actId="478"/>
          <ac:picMkLst>
            <pc:docMk/>
            <pc:sldMk cId="1043721424" sldId="3885"/>
            <ac:picMk id="23" creationId="{738B1BB5-82F6-4C46-BAA9-18F833669E00}"/>
          </ac:picMkLst>
        </pc:picChg>
      </pc:sldChg>
      <pc:sldChg chg="delSp mod modTransition delAnim">
        <pc:chgData name="Vivian Tang" userId="c38f7cfe-078d-4502-85d2-92bb7fe749ff" providerId="ADAL" clId="{D3B185EF-8C45-4B9F-97F0-C57F10E6DF1E}" dt="2022-07-12T08:42:28.467" v="218"/>
        <pc:sldMkLst>
          <pc:docMk/>
          <pc:sldMk cId="1118724937" sldId="3886"/>
        </pc:sldMkLst>
        <pc:picChg chg="del">
          <ac:chgData name="Vivian Tang" userId="c38f7cfe-078d-4502-85d2-92bb7fe749ff" providerId="ADAL" clId="{D3B185EF-8C45-4B9F-97F0-C57F10E6DF1E}" dt="2022-07-12T08:41:13.068" v="196" actId="478"/>
          <ac:picMkLst>
            <pc:docMk/>
            <pc:sldMk cId="1118724937" sldId="3886"/>
            <ac:picMk id="20" creationId="{8F63E6B8-D84A-4720-8D7A-2DBAC5EAE064}"/>
          </ac:picMkLst>
        </pc:picChg>
      </pc:sldChg>
      <pc:sldChg chg="delSp mod modTransition delAnim">
        <pc:chgData name="Vivian Tang" userId="c38f7cfe-078d-4502-85d2-92bb7fe749ff" providerId="ADAL" clId="{D3B185EF-8C45-4B9F-97F0-C57F10E6DF1E}" dt="2022-07-12T08:42:28.467" v="218"/>
        <pc:sldMkLst>
          <pc:docMk/>
          <pc:sldMk cId="3623671536" sldId="3887"/>
        </pc:sldMkLst>
        <pc:picChg chg="del">
          <ac:chgData name="Vivian Tang" userId="c38f7cfe-078d-4502-85d2-92bb7fe749ff" providerId="ADAL" clId="{D3B185EF-8C45-4B9F-97F0-C57F10E6DF1E}" dt="2022-07-12T08:41:15.099" v="198" actId="478"/>
          <ac:picMkLst>
            <pc:docMk/>
            <pc:sldMk cId="3623671536" sldId="3887"/>
            <ac:picMk id="17" creationId="{3F052DE8-42AA-4E2B-A3C2-79FFAFE56E5C}"/>
          </ac:picMkLst>
        </pc:picChg>
      </pc:sldChg>
      <pc:sldChg chg="delSp mod modTransition delAnim">
        <pc:chgData name="Vivian Tang" userId="c38f7cfe-078d-4502-85d2-92bb7fe749ff" providerId="ADAL" clId="{D3B185EF-8C45-4B9F-97F0-C57F10E6DF1E}" dt="2022-07-12T08:42:28.467" v="218"/>
        <pc:sldMkLst>
          <pc:docMk/>
          <pc:sldMk cId="3936503054" sldId="3888"/>
        </pc:sldMkLst>
        <pc:picChg chg="del">
          <ac:chgData name="Vivian Tang" userId="c38f7cfe-078d-4502-85d2-92bb7fe749ff" providerId="ADAL" clId="{D3B185EF-8C45-4B9F-97F0-C57F10E6DF1E}" dt="2022-07-12T08:41:16.063" v="199" actId="478"/>
          <ac:picMkLst>
            <pc:docMk/>
            <pc:sldMk cId="3936503054" sldId="3888"/>
            <ac:picMk id="19" creationId="{23BEFDC7-9E8B-4BFB-968F-6EAA44139104}"/>
          </ac:picMkLst>
        </pc:picChg>
      </pc:sldChg>
      <pc:sldChg chg="delSp mod modTransition delAnim">
        <pc:chgData name="Vivian Tang" userId="c38f7cfe-078d-4502-85d2-92bb7fe749ff" providerId="ADAL" clId="{D3B185EF-8C45-4B9F-97F0-C57F10E6DF1E}" dt="2022-07-12T08:42:28.467" v="218"/>
        <pc:sldMkLst>
          <pc:docMk/>
          <pc:sldMk cId="2778543947" sldId="3889"/>
        </pc:sldMkLst>
        <pc:picChg chg="del">
          <ac:chgData name="Vivian Tang" userId="c38f7cfe-078d-4502-85d2-92bb7fe749ff" providerId="ADAL" clId="{D3B185EF-8C45-4B9F-97F0-C57F10E6DF1E}" dt="2022-07-12T08:41:17.057" v="200" actId="478"/>
          <ac:picMkLst>
            <pc:docMk/>
            <pc:sldMk cId="2778543947" sldId="3889"/>
            <ac:picMk id="20" creationId="{23004A07-A5D3-4787-BD34-70E738A853CC}"/>
          </ac:picMkLst>
        </pc:picChg>
      </pc:sldChg>
      <pc:sldChg chg="delSp mod modTransition delAnim">
        <pc:chgData name="Vivian Tang" userId="c38f7cfe-078d-4502-85d2-92bb7fe749ff" providerId="ADAL" clId="{D3B185EF-8C45-4B9F-97F0-C57F10E6DF1E}" dt="2022-07-12T08:42:28.467" v="218"/>
        <pc:sldMkLst>
          <pc:docMk/>
          <pc:sldMk cId="2781734307" sldId="3891"/>
        </pc:sldMkLst>
        <pc:picChg chg="del">
          <ac:chgData name="Vivian Tang" userId="c38f7cfe-078d-4502-85d2-92bb7fe749ff" providerId="ADAL" clId="{D3B185EF-8C45-4B9F-97F0-C57F10E6DF1E}" dt="2022-07-12T08:41:22.302" v="203" actId="478"/>
          <ac:picMkLst>
            <pc:docMk/>
            <pc:sldMk cId="2781734307" sldId="3891"/>
            <ac:picMk id="8" creationId="{965D926B-4FB4-49AE-A70E-52212EB5226E}"/>
          </ac:picMkLst>
        </pc:picChg>
      </pc:sldChg>
      <pc:sldChg chg="delSp mod modTransition delAnim">
        <pc:chgData name="Vivian Tang" userId="c38f7cfe-078d-4502-85d2-92bb7fe749ff" providerId="ADAL" clId="{D3B185EF-8C45-4B9F-97F0-C57F10E6DF1E}" dt="2022-07-12T08:42:28.467" v="218"/>
        <pc:sldMkLst>
          <pc:docMk/>
          <pc:sldMk cId="3910900131" sldId="3893"/>
        </pc:sldMkLst>
        <pc:picChg chg="del">
          <ac:chgData name="Vivian Tang" userId="c38f7cfe-078d-4502-85d2-92bb7fe749ff" providerId="ADAL" clId="{D3B185EF-8C45-4B9F-97F0-C57F10E6DF1E}" dt="2022-07-12T08:40:58.946" v="184" actId="478"/>
          <ac:picMkLst>
            <pc:docMk/>
            <pc:sldMk cId="3910900131" sldId="3893"/>
            <ac:picMk id="8" creationId="{84C4F6D3-A102-4452-ABED-C3DE7B777269}"/>
          </ac:picMkLst>
        </pc:picChg>
      </pc:sldChg>
      <pc:sldChg chg="modTransition">
        <pc:chgData name="Vivian Tang" userId="c38f7cfe-078d-4502-85d2-92bb7fe749ff" providerId="ADAL" clId="{D3B185EF-8C45-4B9F-97F0-C57F10E6DF1E}" dt="2022-07-12T08:42:28.467" v="218"/>
        <pc:sldMkLst>
          <pc:docMk/>
          <pc:sldMk cId="1298927996" sldId="3894"/>
        </pc:sldMkLst>
      </pc:sldChg>
      <pc:sldChg chg="delSp mod modTransition delAnim">
        <pc:chgData name="Vivian Tang" userId="c38f7cfe-078d-4502-85d2-92bb7fe749ff" providerId="ADAL" clId="{D3B185EF-8C45-4B9F-97F0-C57F10E6DF1E}" dt="2022-07-12T08:42:28.467" v="218"/>
        <pc:sldMkLst>
          <pc:docMk/>
          <pc:sldMk cId="2728931809" sldId="3896"/>
        </pc:sldMkLst>
        <pc:picChg chg="del">
          <ac:chgData name="Vivian Tang" userId="c38f7cfe-078d-4502-85d2-92bb7fe749ff" providerId="ADAL" clId="{D3B185EF-8C45-4B9F-97F0-C57F10E6DF1E}" dt="2022-07-12T08:41:26.043" v="206" actId="478"/>
          <ac:picMkLst>
            <pc:docMk/>
            <pc:sldMk cId="2728931809" sldId="3896"/>
            <ac:picMk id="10" creationId="{3CC2D51C-C11D-4403-8FAB-F8D5D1F2EF9E}"/>
          </ac:picMkLst>
        </pc:picChg>
      </pc:sldChg>
      <pc:sldChg chg="delSp mod modTransition delAnim">
        <pc:chgData name="Vivian Tang" userId="c38f7cfe-078d-4502-85d2-92bb7fe749ff" providerId="ADAL" clId="{D3B185EF-8C45-4B9F-97F0-C57F10E6DF1E}" dt="2022-07-12T08:42:28.467" v="218"/>
        <pc:sldMkLst>
          <pc:docMk/>
          <pc:sldMk cId="1291093759" sldId="3900"/>
        </pc:sldMkLst>
        <pc:picChg chg="del">
          <ac:chgData name="Vivian Tang" userId="c38f7cfe-078d-4502-85d2-92bb7fe749ff" providerId="ADAL" clId="{D3B185EF-8C45-4B9F-97F0-C57F10E6DF1E}" dt="2022-07-12T08:41:28.273" v="209" actId="478"/>
          <ac:picMkLst>
            <pc:docMk/>
            <pc:sldMk cId="1291093759" sldId="3900"/>
            <ac:picMk id="9" creationId="{000B7BDD-F069-45D9-8443-0F0A9A6D7FB3}"/>
          </ac:picMkLst>
        </pc:picChg>
      </pc:sldChg>
      <pc:sldChg chg="delSp mod modTransition delAnim">
        <pc:chgData name="Vivian Tang" userId="c38f7cfe-078d-4502-85d2-92bb7fe749ff" providerId="ADAL" clId="{D3B185EF-8C45-4B9F-97F0-C57F10E6DF1E}" dt="2022-07-12T08:42:28.467" v="218"/>
        <pc:sldMkLst>
          <pc:docMk/>
          <pc:sldMk cId="3168654213" sldId="3902"/>
        </pc:sldMkLst>
        <pc:picChg chg="del">
          <ac:chgData name="Vivian Tang" userId="c38f7cfe-078d-4502-85d2-92bb7fe749ff" providerId="ADAL" clId="{D3B185EF-8C45-4B9F-97F0-C57F10E6DF1E}" dt="2022-07-12T08:41:00.495" v="185" actId="478"/>
          <ac:picMkLst>
            <pc:docMk/>
            <pc:sldMk cId="3168654213" sldId="3902"/>
            <ac:picMk id="8" creationId="{67852287-229B-4FD9-BE63-E5651317AD15}"/>
          </ac:picMkLst>
        </pc:picChg>
      </pc:sldChg>
      <pc:sldChg chg="delSp mod modTransition delAnim">
        <pc:chgData name="Vivian Tang" userId="c38f7cfe-078d-4502-85d2-92bb7fe749ff" providerId="ADAL" clId="{D3B185EF-8C45-4B9F-97F0-C57F10E6DF1E}" dt="2022-07-12T08:42:28.467" v="218"/>
        <pc:sldMkLst>
          <pc:docMk/>
          <pc:sldMk cId="1270436650" sldId="3903"/>
        </pc:sldMkLst>
        <pc:picChg chg="del">
          <ac:chgData name="Vivian Tang" userId="c38f7cfe-078d-4502-85d2-92bb7fe749ff" providerId="ADAL" clId="{D3B185EF-8C45-4B9F-97F0-C57F10E6DF1E}" dt="2022-07-12T08:41:01.895" v="186" actId="478"/>
          <ac:picMkLst>
            <pc:docMk/>
            <pc:sldMk cId="1270436650" sldId="3903"/>
            <ac:picMk id="12" creationId="{88B57C59-A155-47DF-B94D-8F57EE6C5ECB}"/>
          </ac:picMkLst>
        </pc:picChg>
      </pc:sldChg>
      <pc:sldChg chg="delSp mod modTransition delAnim">
        <pc:chgData name="Vivian Tang" userId="c38f7cfe-078d-4502-85d2-92bb7fe749ff" providerId="ADAL" clId="{D3B185EF-8C45-4B9F-97F0-C57F10E6DF1E}" dt="2022-07-12T08:42:28.467" v="218"/>
        <pc:sldMkLst>
          <pc:docMk/>
          <pc:sldMk cId="1512106366" sldId="3904"/>
        </pc:sldMkLst>
        <pc:picChg chg="del">
          <ac:chgData name="Vivian Tang" userId="c38f7cfe-078d-4502-85d2-92bb7fe749ff" providerId="ADAL" clId="{D3B185EF-8C45-4B9F-97F0-C57F10E6DF1E}" dt="2022-07-12T08:41:11.368" v="195" actId="478"/>
          <ac:picMkLst>
            <pc:docMk/>
            <pc:sldMk cId="1512106366" sldId="3904"/>
            <ac:picMk id="9" creationId="{F204DA4E-9557-446F-8FA0-E4B7EE74DF3E}"/>
          </ac:picMkLst>
        </pc:picChg>
      </pc:sldChg>
      <pc:sldChg chg="delSp mod modTransition delAnim">
        <pc:chgData name="Vivian Tang" userId="c38f7cfe-078d-4502-85d2-92bb7fe749ff" providerId="ADAL" clId="{D3B185EF-8C45-4B9F-97F0-C57F10E6DF1E}" dt="2022-07-12T08:42:28.467" v="218"/>
        <pc:sldMkLst>
          <pc:docMk/>
          <pc:sldMk cId="4045452374" sldId="3905"/>
        </pc:sldMkLst>
        <pc:picChg chg="del">
          <ac:chgData name="Vivian Tang" userId="c38f7cfe-078d-4502-85d2-92bb7fe749ff" providerId="ADAL" clId="{D3B185EF-8C45-4B9F-97F0-C57F10E6DF1E}" dt="2022-07-12T08:41:19.311" v="202" actId="478"/>
          <ac:picMkLst>
            <pc:docMk/>
            <pc:sldMk cId="4045452374" sldId="3905"/>
            <ac:picMk id="8" creationId="{1063F0AA-33CD-478E-91E4-D5BC138E14D9}"/>
          </ac:picMkLst>
        </pc:picChg>
      </pc:sldChg>
      <pc:sldChg chg="delSp mod modTransition delAnim">
        <pc:chgData name="Vivian Tang" userId="c38f7cfe-078d-4502-85d2-92bb7fe749ff" providerId="ADAL" clId="{D3B185EF-8C45-4B9F-97F0-C57F10E6DF1E}" dt="2022-07-12T08:42:28.467" v="218"/>
        <pc:sldMkLst>
          <pc:docMk/>
          <pc:sldMk cId="1436842991" sldId="3907"/>
        </pc:sldMkLst>
        <pc:picChg chg="del">
          <ac:chgData name="Vivian Tang" userId="c38f7cfe-078d-4502-85d2-92bb7fe749ff" providerId="ADAL" clId="{D3B185EF-8C45-4B9F-97F0-C57F10E6DF1E}" dt="2022-07-12T08:41:22.916" v="204" actId="478"/>
          <ac:picMkLst>
            <pc:docMk/>
            <pc:sldMk cId="1436842991" sldId="3907"/>
            <ac:picMk id="12" creationId="{BB34A67F-53A7-4DA6-A811-1B92CD86D6BF}"/>
          </ac:picMkLst>
        </pc:picChg>
      </pc:sldChg>
      <pc:sldChg chg="delSp mod modTransition delAnim">
        <pc:chgData name="Vivian Tang" userId="c38f7cfe-078d-4502-85d2-92bb7fe749ff" providerId="ADAL" clId="{D3B185EF-8C45-4B9F-97F0-C57F10E6DF1E}" dt="2022-07-12T08:42:28.467" v="218"/>
        <pc:sldMkLst>
          <pc:docMk/>
          <pc:sldMk cId="2407310290" sldId="3908"/>
        </pc:sldMkLst>
        <pc:picChg chg="del">
          <ac:chgData name="Vivian Tang" userId="c38f7cfe-078d-4502-85d2-92bb7fe749ff" providerId="ADAL" clId="{D3B185EF-8C45-4B9F-97F0-C57F10E6DF1E}" dt="2022-07-12T08:41:23.681" v="205" actId="478"/>
          <ac:picMkLst>
            <pc:docMk/>
            <pc:sldMk cId="2407310290" sldId="3908"/>
            <ac:picMk id="16" creationId="{487CD857-2B6E-4788-ABD0-B10CF90FACC4}"/>
          </ac:picMkLst>
        </pc:picChg>
      </pc:sldChg>
      <pc:sldChg chg="delSp mod modTransition delAnim">
        <pc:chgData name="Vivian Tang" userId="c38f7cfe-078d-4502-85d2-92bb7fe749ff" providerId="ADAL" clId="{D3B185EF-8C45-4B9F-97F0-C57F10E6DF1E}" dt="2022-07-12T08:42:28.467" v="218"/>
        <pc:sldMkLst>
          <pc:docMk/>
          <pc:sldMk cId="178580619" sldId="3909"/>
        </pc:sldMkLst>
        <pc:picChg chg="del">
          <ac:chgData name="Vivian Tang" userId="c38f7cfe-078d-4502-85d2-92bb7fe749ff" providerId="ADAL" clId="{D3B185EF-8C45-4B9F-97F0-C57F10E6DF1E}" dt="2022-07-12T08:41:27.381" v="208" actId="478"/>
          <ac:picMkLst>
            <pc:docMk/>
            <pc:sldMk cId="178580619" sldId="3909"/>
            <ac:picMk id="9" creationId="{058D615D-9575-4067-AFFD-F70567A7B082}"/>
          </ac:picMkLst>
        </pc:picChg>
        <pc:picChg chg="del">
          <ac:chgData name="Vivian Tang" userId="c38f7cfe-078d-4502-85d2-92bb7fe749ff" providerId="ADAL" clId="{D3B185EF-8C45-4B9F-97F0-C57F10E6DF1E}" dt="2022-07-12T08:41:26.847" v="207" actId="478"/>
          <ac:picMkLst>
            <pc:docMk/>
            <pc:sldMk cId="178580619" sldId="3909"/>
            <ac:picMk id="10" creationId="{99CFE20B-F9E2-43F7-AAD7-A6EE9EEF3D45}"/>
          </ac:picMkLst>
        </pc:picChg>
      </pc:sldChg>
      <pc:sldChg chg="delSp mod modTransition delAnim">
        <pc:chgData name="Vivian Tang" userId="c38f7cfe-078d-4502-85d2-92bb7fe749ff" providerId="ADAL" clId="{D3B185EF-8C45-4B9F-97F0-C57F10E6DF1E}" dt="2022-07-12T08:42:28.467" v="218"/>
        <pc:sldMkLst>
          <pc:docMk/>
          <pc:sldMk cId="3841564185" sldId="3910"/>
        </pc:sldMkLst>
        <pc:picChg chg="del">
          <ac:chgData name="Vivian Tang" userId="c38f7cfe-078d-4502-85d2-92bb7fe749ff" providerId="ADAL" clId="{D3B185EF-8C45-4B9F-97F0-C57F10E6DF1E}" dt="2022-07-12T08:41:29.114" v="210" actId="478"/>
          <ac:picMkLst>
            <pc:docMk/>
            <pc:sldMk cId="3841564185" sldId="3910"/>
            <ac:picMk id="14" creationId="{2A255FF5-E69B-424B-8290-E4BB7644A9D1}"/>
          </ac:picMkLst>
        </pc:picChg>
      </pc:sldChg>
      <pc:sldChg chg="delSp mod modTransition delAnim">
        <pc:chgData name="Vivian Tang" userId="c38f7cfe-078d-4502-85d2-92bb7fe749ff" providerId="ADAL" clId="{D3B185EF-8C45-4B9F-97F0-C57F10E6DF1E}" dt="2022-07-12T08:42:28.467" v="218"/>
        <pc:sldMkLst>
          <pc:docMk/>
          <pc:sldMk cId="3291958521" sldId="3911"/>
        </pc:sldMkLst>
        <pc:picChg chg="del">
          <ac:chgData name="Vivian Tang" userId="c38f7cfe-078d-4502-85d2-92bb7fe749ff" providerId="ADAL" clId="{D3B185EF-8C45-4B9F-97F0-C57F10E6DF1E}" dt="2022-07-12T08:41:29.915" v="211" actId="478"/>
          <ac:picMkLst>
            <pc:docMk/>
            <pc:sldMk cId="3291958521" sldId="3911"/>
            <ac:picMk id="14" creationId="{36549B29-03BF-430B-B58D-C5EB3659B788}"/>
          </ac:picMkLst>
        </pc:picChg>
      </pc:sldChg>
      <pc:sldChg chg="delSp mod modTransition delAnim">
        <pc:chgData name="Vivian Tang" userId="c38f7cfe-078d-4502-85d2-92bb7fe749ff" providerId="ADAL" clId="{D3B185EF-8C45-4B9F-97F0-C57F10E6DF1E}" dt="2022-07-12T08:42:28.467" v="218"/>
        <pc:sldMkLst>
          <pc:docMk/>
          <pc:sldMk cId="3323526820" sldId="3912"/>
        </pc:sldMkLst>
        <pc:picChg chg="del">
          <ac:chgData name="Vivian Tang" userId="c38f7cfe-078d-4502-85d2-92bb7fe749ff" providerId="ADAL" clId="{D3B185EF-8C45-4B9F-97F0-C57F10E6DF1E}" dt="2022-07-12T08:41:31.895" v="212" actId="478"/>
          <ac:picMkLst>
            <pc:docMk/>
            <pc:sldMk cId="3323526820" sldId="3912"/>
            <ac:picMk id="8" creationId="{44A90EB7-FC05-4FA6-B276-FA94AA96642C}"/>
          </ac:picMkLst>
        </pc:picChg>
      </pc:sldChg>
      <pc:sldChg chg="delSp mod modTransition delAnim">
        <pc:chgData name="Vivian Tang" userId="c38f7cfe-078d-4502-85d2-92bb7fe749ff" providerId="ADAL" clId="{D3B185EF-8C45-4B9F-97F0-C57F10E6DF1E}" dt="2022-07-12T08:42:28.467" v="218"/>
        <pc:sldMkLst>
          <pc:docMk/>
          <pc:sldMk cId="2288951306" sldId="3913"/>
        </pc:sldMkLst>
        <pc:picChg chg="del">
          <ac:chgData name="Vivian Tang" userId="c38f7cfe-078d-4502-85d2-92bb7fe749ff" providerId="ADAL" clId="{D3B185EF-8C45-4B9F-97F0-C57F10E6DF1E}" dt="2022-07-12T08:41:34.561" v="213" actId="478"/>
          <ac:picMkLst>
            <pc:docMk/>
            <pc:sldMk cId="2288951306" sldId="3913"/>
            <ac:picMk id="8" creationId="{7265A9FB-5E4A-4D59-AB5C-8B1FAB2AA427}"/>
          </ac:picMkLst>
        </pc:picChg>
      </pc:sldChg>
      <pc:sldChg chg="delSp mod modTransition delAnim">
        <pc:chgData name="Vivian Tang" userId="c38f7cfe-078d-4502-85d2-92bb7fe749ff" providerId="ADAL" clId="{D3B185EF-8C45-4B9F-97F0-C57F10E6DF1E}" dt="2022-07-12T08:42:28.467" v="218"/>
        <pc:sldMkLst>
          <pc:docMk/>
          <pc:sldMk cId="1450736271" sldId="3914"/>
        </pc:sldMkLst>
        <pc:picChg chg="del">
          <ac:chgData name="Vivian Tang" userId="c38f7cfe-078d-4502-85d2-92bb7fe749ff" providerId="ADAL" clId="{D3B185EF-8C45-4B9F-97F0-C57F10E6DF1E}" dt="2022-07-12T08:41:43.565" v="215" actId="478"/>
          <ac:picMkLst>
            <pc:docMk/>
            <pc:sldMk cId="1450736271" sldId="3914"/>
            <ac:picMk id="25" creationId="{81958D9B-678F-4229-BF1A-FC19417CD34F}"/>
          </ac:picMkLst>
        </pc:picChg>
        <pc:picChg chg="del">
          <ac:chgData name="Vivian Tang" userId="c38f7cfe-078d-4502-85d2-92bb7fe749ff" providerId="ADAL" clId="{D3B185EF-8C45-4B9F-97F0-C57F10E6DF1E}" dt="2022-07-12T08:41:43.143" v="214" actId="478"/>
          <ac:picMkLst>
            <pc:docMk/>
            <pc:sldMk cId="1450736271" sldId="3914"/>
            <ac:picMk id="26" creationId="{B7A274DE-7D28-453F-9510-67E807C8B76B}"/>
          </ac:picMkLst>
        </pc:picChg>
      </pc:sldChg>
      <pc:sldChg chg="delSp mod modTransition delAnim">
        <pc:chgData name="Vivian Tang" userId="c38f7cfe-078d-4502-85d2-92bb7fe749ff" providerId="ADAL" clId="{D3B185EF-8C45-4B9F-97F0-C57F10E6DF1E}" dt="2022-07-12T08:42:28.467" v="218"/>
        <pc:sldMkLst>
          <pc:docMk/>
          <pc:sldMk cId="708524726" sldId="3915"/>
        </pc:sldMkLst>
        <pc:picChg chg="del">
          <ac:chgData name="Vivian Tang" userId="c38f7cfe-078d-4502-85d2-92bb7fe749ff" providerId="ADAL" clId="{D3B185EF-8C45-4B9F-97F0-C57F10E6DF1E}" dt="2022-07-12T08:41:44.581" v="216" actId="478"/>
          <ac:picMkLst>
            <pc:docMk/>
            <pc:sldMk cId="708524726" sldId="3915"/>
            <ac:picMk id="25" creationId="{F7A1FB4F-CF82-427D-B52F-24FF262F7EC5}"/>
          </ac:picMkLst>
        </pc:picChg>
        <pc:picChg chg="del">
          <ac:chgData name="Vivian Tang" userId="c38f7cfe-078d-4502-85d2-92bb7fe749ff" providerId="ADAL" clId="{D3B185EF-8C45-4B9F-97F0-C57F10E6DF1E}" dt="2022-07-12T08:41:45.107" v="217" actId="478"/>
          <ac:picMkLst>
            <pc:docMk/>
            <pc:sldMk cId="708524726" sldId="3915"/>
            <ac:picMk id="26" creationId="{CA43E8CF-A8A1-4E57-8D88-100A5125276B}"/>
          </ac:picMkLst>
        </pc:picChg>
      </pc:sldChg>
      <pc:sldChg chg="modTransition">
        <pc:chgData name="Vivian Tang" userId="c38f7cfe-078d-4502-85d2-92bb7fe749ff" providerId="ADAL" clId="{D3B185EF-8C45-4B9F-97F0-C57F10E6DF1E}" dt="2022-07-12T08:42:28.467" v="218"/>
        <pc:sldMkLst>
          <pc:docMk/>
          <pc:sldMk cId="1966154062" sldId="3916"/>
        </pc:sldMkLst>
      </pc:sldChg>
      <pc:sldChg chg="modTransition">
        <pc:chgData name="Vivian Tang" userId="c38f7cfe-078d-4502-85d2-92bb7fe749ff" providerId="ADAL" clId="{D3B185EF-8C45-4B9F-97F0-C57F10E6DF1E}" dt="2022-07-12T08:42:28.467" v="218"/>
        <pc:sldMkLst>
          <pc:docMk/>
          <pc:sldMk cId="348787838" sldId="3917"/>
        </pc:sldMkLst>
      </pc:sldChg>
      <pc:sldChg chg="modTransition">
        <pc:chgData name="Vivian Tang" userId="c38f7cfe-078d-4502-85d2-92bb7fe749ff" providerId="ADAL" clId="{D3B185EF-8C45-4B9F-97F0-C57F10E6DF1E}" dt="2022-07-12T08:42:28.467" v="218"/>
        <pc:sldMkLst>
          <pc:docMk/>
          <pc:sldMk cId="2424621336" sldId="3918"/>
        </pc:sldMkLst>
      </pc:sldChg>
      <pc:sldChg chg="modTransition">
        <pc:chgData name="Vivian Tang" userId="c38f7cfe-078d-4502-85d2-92bb7fe749ff" providerId="ADAL" clId="{D3B185EF-8C45-4B9F-97F0-C57F10E6DF1E}" dt="2022-07-12T08:42:28.467" v="218"/>
        <pc:sldMkLst>
          <pc:docMk/>
          <pc:sldMk cId="984157221" sldId="3920"/>
        </pc:sldMkLst>
      </pc:sldChg>
      <pc:sldChg chg="modTransition">
        <pc:chgData name="Vivian Tang" userId="c38f7cfe-078d-4502-85d2-92bb7fe749ff" providerId="ADAL" clId="{D3B185EF-8C45-4B9F-97F0-C57F10E6DF1E}" dt="2022-07-12T08:42:28.467" v="218"/>
        <pc:sldMkLst>
          <pc:docMk/>
          <pc:sldMk cId="3636521096" sldId="3921"/>
        </pc:sldMkLst>
      </pc:sldChg>
      <pc:sldChg chg="modTransition">
        <pc:chgData name="Vivian Tang" userId="c38f7cfe-078d-4502-85d2-92bb7fe749ff" providerId="ADAL" clId="{D3B185EF-8C45-4B9F-97F0-C57F10E6DF1E}" dt="2022-07-12T08:42:28.467" v="218"/>
        <pc:sldMkLst>
          <pc:docMk/>
          <pc:sldMk cId="3749890870" sldId="3922"/>
        </pc:sldMkLst>
      </pc:sldChg>
      <pc:sldChg chg="modTransition">
        <pc:chgData name="Vivian Tang" userId="c38f7cfe-078d-4502-85d2-92bb7fe749ff" providerId="ADAL" clId="{D3B185EF-8C45-4B9F-97F0-C57F10E6DF1E}" dt="2022-07-12T08:42:28.467" v="218"/>
        <pc:sldMkLst>
          <pc:docMk/>
          <pc:sldMk cId="1945267869" sldId="3923"/>
        </pc:sldMkLst>
      </pc:sldChg>
      <pc:sldChg chg="modTransition">
        <pc:chgData name="Vivian Tang" userId="c38f7cfe-078d-4502-85d2-92bb7fe749ff" providerId="ADAL" clId="{D3B185EF-8C45-4B9F-97F0-C57F10E6DF1E}" dt="2022-07-12T08:42:28.467" v="218"/>
        <pc:sldMkLst>
          <pc:docMk/>
          <pc:sldMk cId="1782260041" sldId="3924"/>
        </pc:sldMkLst>
      </pc:sldChg>
      <pc:sldChg chg="delSp mod modTransition delAnim">
        <pc:chgData name="Vivian Tang" userId="c38f7cfe-078d-4502-85d2-92bb7fe749ff" providerId="ADAL" clId="{D3B185EF-8C45-4B9F-97F0-C57F10E6DF1E}" dt="2022-07-12T08:42:28.467" v="218"/>
        <pc:sldMkLst>
          <pc:docMk/>
          <pc:sldMk cId="2909904886" sldId="3925"/>
        </pc:sldMkLst>
        <pc:picChg chg="del">
          <ac:chgData name="Vivian Tang" userId="c38f7cfe-078d-4502-85d2-92bb7fe749ff" providerId="ADAL" clId="{D3B185EF-8C45-4B9F-97F0-C57F10E6DF1E}" dt="2022-07-12T08:41:18.194" v="201" actId="478"/>
          <ac:picMkLst>
            <pc:docMk/>
            <pc:sldMk cId="2909904886" sldId="3925"/>
            <ac:picMk id="20" creationId="{729B23ED-FC2A-4052-A134-ED6EB9AB0EE7}"/>
          </ac:picMkLst>
        </pc:picChg>
      </pc:sldChg>
      <pc:sldChg chg="delSp mod modTransition delAnim">
        <pc:chgData name="Vivian Tang" userId="c38f7cfe-078d-4502-85d2-92bb7fe749ff" providerId="ADAL" clId="{D3B185EF-8C45-4B9F-97F0-C57F10E6DF1E}" dt="2022-07-12T08:42:28.467" v="218"/>
        <pc:sldMkLst>
          <pc:docMk/>
          <pc:sldMk cId="362547591" sldId="3926"/>
        </pc:sldMkLst>
        <pc:picChg chg="del">
          <ac:chgData name="Vivian Tang" userId="c38f7cfe-078d-4502-85d2-92bb7fe749ff" providerId="ADAL" clId="{D3B185EF-8C45-4B9F-97F0-C57F10E6DF1E}" dt="2022-07-12T08:40:57.776" v="183" actId="478"/>
          <ac:picMkLst>
            <pc:docMk/>
            <pc:sldMk cId="362547591" sldId="3926"/>
            <ac:picMk id="12" creationId="{A2FDEF87-C228-4CBC-AC84-7E14B9B1134C}"/>
          </ac:picMkLst>
        </pc:picChg>
      </pc:sldChg>
      <pc:sldChg chg="addSp delSp modSp new mod modTransition">
        <pc:chgData name="Vivian Tang" userId="c38f7cfe-078d-4502-85d2-92bb7fe749ff" providerId="ADAL" clId="{D3B185EF-8C45-4B9F-97F0-C57F10E6DF1E}" dt="2022-07-12T08:42:28.467" v="218"/>
        <pc:sldMkLst>
          <pc:docMk/>
          <pc:sldMk cId="3878722179" sldId="3927"/>
        </pc:sldMkLst>
        <pc:spChg chg="del">
          <ac:chgData name="Vivian Tang" userId="c38f7cfe-078d-4502-85d2-92bb7fe749ff" providerId="ADAL" clId="{D3B185EF-8C45-4B9F-97F0-C57F10E6DF1E}" dt="2022-07-12T08:39:19.690" v="171" actId="478"/>
          <ac:spMkLst>
            <pc:docMk/>
            <pc:sldMk cId="3878722179" sldId="3927"/>
            <ac:spMk id="2" creationId="{0168B2B1-7D22-4F0D-A7A8-54D76EC93F51}"/>
          </ac:spMkLst>
        </pc:spChg>
        <pc:spChg chg="add mod">
          <ac:chgData name="Vivian Tang" userId="c38f7cfe-078d-4502-85d2-92bb7fe749ff" providerId="ADAL" clId="{D3B185EF-8C45-4B9F-97F0-C57F10E6DF1E}" dt="2022-07-12T08:39:25.660" v="182" actId="20577"/>
          <ac:spMkLst>
            <pc:docMk/>
            <pc:sldMk cId="3878722179" sldId="3927"/>
            <ac:spMk id="3" creationId="{751A7112-919A-4624-BC4F-EF82AC24C3B6}"/>
          </ac:spMkLst>
        </pc:spChg>
      </pc:sldChg>
    </pc:docChg>
  </pc:docChgLst>
  <pc:docChgLst>
    <pc:chgData name="Vivian Tang" userId="c38f7cfe-078d-4502-85d2-92bb7fe749ff" providerId="ADAL" clId="{5E266AFF-A5EC-455D-B81C-31B784B9197F}"/>
    <pc:docChg chg="custSel modSld">
      <pc:chgData name="Vivian Tang" userId="c38f7cfe-078d-4502-85d2-92bb7fe749ff" providerId="ADAL" clId="{5E266AFF-A5EC-455D-B81C-31B784B9197F}" dt="2022-07-12T08:34:50.495" v="389" actId="20577"/>
      <pc:docMkLst>
        <pc:docMk/>
      </pc:docMkLst>
      <pc:sldChg chg="addSp delSp modSp mod">
        <pc:chgData name="Vivian Tang" userId="c38f7cfe-078d-4502-85d2-92bb7fe749ff" providerId="ADAL" clId="{5E266AFF-A5EC-455D-B81C-31B784B9197F}" dt="2022-07-12T08:26:54.988" v="129" actId="14100"/>
        <pc:sldMkLst>
          <pc:docMk/>
          <pc:sldMk cId="4063806452" sldId="3875"/>
        </pc:sldMkLst>
        <pc:spChg chg="mod">
          <ac:chgData name="Vivian Tang" userId="c38f7cfe-078d-4502-85d2-92bb7fe749ff" providerId="ADAL" clId="{5E266AFF-A5EC-455D-B81C-31B784B9197F}" dt="2022-07-12T08:26:54.988" v="129" actId="14100"/>
          <ac:spMkLst>
            <pc:docMk/>
            <pc:sldMk cId="4063806452" sldId="3875"/>
            <ac:spMk id="11" creationId="{0EDFF56B-45B6-4DDA-A9D8-240C2BDABD03}"/>
          </ac:spMkLst>
        </pc:spChg>
        <pc:cxnChg chg="add del mod">
          <ac:chgData name="Vivian Tang" userId="c38f7cfe-078d-4502-85d2-92bb7fe749ff" providerId="ADAL" clId="{5E266AFF-A5EC-455D-B81C-31B784B9197F}" dt="2022-07-12T08:26:51.738" v="126" actId="478"/>
          <ac:cxnSpMkLst>
            <pc:docMk/>
            <pc:sldMk cId="4063806452" sldId="3875"/>
            <ac:cxnSpMk id="15" creationId="{87D9A70C-2E0B-4623-9C6C-3A7B12867C42}"/>
          </ac:cxnSpMkLst>
        </pc:cxnChg>
        <pc:cxnChg chg="add mod">
          <ac:chgData name="Vivian Tang" userId="c38f7cfe-078d-4502-85d2-92bb7fe749ff" providerId="ADAL" clId="{5E266AFF-A5EC-455D-B81C-31B784B9197F}" dt="2022-07-12T08:26:51.952" v="127"/>
          <ac:cxnSpMkLst>
            <pc:docMk/>
            <pc:sldMk cId="4063806452" sldId="3875"/>
            <ac:cxnSpMk id="16" creationId="{8B414BD7-7C40-465A-9AF9-4889D4AFBB50}"/>
          </ac:cxnSpMkLst>
        </pc:cxnChg>
      </pc:sldChg>
      <pc:sldChg chg="addSp delSp modSp mod">
        <pc:chgData name="Vivian Tang" userId="c38f7cfe-078d-4502-85d2-92bb7fe749ff" providerId="ADAL" clId="{5E266AFF-A5EC-455D-B81C-31B784B9197F}" dt="2022-07-12T08:26:48.860" v="125" actId="14100"/>
        <pc:sldMkLst>
          <pc:docMk/>
          <pc:sldMk cId="2160933026" sldId="3876"/>
        </pc:sldMkLst>
        <pc:spChg chg="mod">
          <ac:chgData name="Vivian Tang" userId="c38f7cfe-078d-4502-85d2-92bb7fe749ff" providerId="ADAL" clId="{5E266AFF-A5EC-455D-B81C-31B784B9197F}" dt="2022-07-12T08:26:48.860" v="125" actId="14100"/>
          <ac:spMkLst>
            <pc:docMk/>
            <pc:sldMk cId="2160933026" sldId="3876"/>
            <ac:spMk id="11" creationId="{0EDFF56B-45B6-4DDA-A9D8-240C2BDABD03}"/>
          </ac:spMkLst>
        </pc:spChg>
        <pc:cxnChg chg="add del mod">
          <ac:chgData name="Vivian Tang" userId="c38f7cfe-078d-4502-85d2-92bb7fe749ff" providerId="ADAL" clId="{5E266AFF-A5EC-455D-B81C-31B784B9197F}" dt="2022-07-12T08:26:45.736" v="122" actId="478"/>
          <ac:cxnSpMkLst>
            <pc:docMk/>
            <pc:sldMk cId="2160933026" sldId="3876"/>
            <ac:cxnSpMk id="14" creationId="{A00680E1-0719-4D43-A134-366725466B10}"/>
          </ac:cxnSpMkLst>
        </pc:cxnChg>
        <pc:cxnChg chg="add mod">
          <ac:chgData name="Vivian Tang" userId="c38f7cfe-078d-4502-85d2-92bb7fe749ff" providerId="ADAL" clId="{5E266AFF-A5EC-455D-B81C-31B784B9197F}" dt="2022-07-12T08:26:45.971" v="123"/>
          <ac:cxnSpMkLst>
            <pc:docMk/>
            <pc:sldMk cId="2160933026" sldId="3876"/>
            <ac:cxnSpMk id="15" creationId="{8F280A05-D004-4CE3-9BFD-9655F360E941}"/>
          </ac:cxnSpMkLst>
        </pc:cxnChg>
      </pc:sldChg>
      <pc:sldChg chg="addSp delSp modSp mod">
        <pc:chgData name="Vivian Tang" userId="c38f7cfe-078d-4502-85d2-92bb7fe749ff" providerId="ADAL" clId="{5E266AFF-A5EC-455D-B81C-31B784B9197F}" dt="2022-07-12T08:26:43.609" v="121" actId="14100"/>
        <pc:sldMkLst>
          <pc:docMk/>
          <pc:sldMk cId="1807264364" sldId="3877"/>
        </pc:sldMkLst>
        <pc:spChg chg="mod">
          <ac:chgData name="Vivian Tang" userId="c38f7cfe-078d-4502-85d2-92bb7fe749ff" providerId="ADAL" clId="{5E266AFF-A5EC-455D-B81C-31B784B9197F}" dt="2022-07-12T08:26:43.609" v="121" actId="14100"/>
          <ac:spMkLst>
            <pc:docMk/>
            <pc:sldMk cId="1807264364" sldId="3877"/>
            <ac:spMk id="11" creationId="{0EDFF56B-45B6-4DDA-A9D8-240C2BDABD03}"/>
          </ac:spMkLst>
        </pc:spChg>
        <pc:cxnChg chg="add del mod">
          <ac:chgData name="Vivian Tang" userId="c38f7cfe-078d-4502-85d2-92bb7fe749ff" providerId="ADAL" clId="{5E266AFF-A5EC-455D-B81C-31B784B9197F}" dt="2022-07-12T08:26:40.580" v="118" actId="478"/>
          <ac:cxnSpMkLst>
            <pc:docMk/>
            <pc:sldMk cId="1807264364" sldId="3877"/>
            <ac:cxnSpMk id="9" creationId="{1AAE8966-5196-46E0-8F08-1C4081AF3190}"/>
          </ac:cxnSpMkLst>
        </pc:cxnChg>
        <pc:cxnChg chg="add mod">
          <ac:chgData name="Vivian Tang" userId="c38f7cfe-078d-4502-85d2-92bb7fe749ff" providerId="ADAL" clId="{5E266AFF-A5EC-455D-B81C-31B784B9197F}" dt="2022-07-12T08:26:40.675" v="119"/>
          <ac:cxnSpMkLst>
            <pc:docMk/>
            <pc:sldMk cId="1807264364" sldId="3877"/>
            <ac:cxnSpMk id="10" creationId="{CBA508AD-7ECE-4112-BC00-B70A6FD09043}"/>
          </ac:cxnSpMkLst>
        </pc:cxnChg>
      </pc:sldChg>
      <pc:sldChg chg="addSp delSp modSp mod">
        <pc:chgData name="Vivian Tang" userId="c38f7cfe-078d-4502-85d2-92bb7fe749ff" providerId="ADAL" clId="{5E266AFF-A5EC-455D-B81C-31B784B9197F}" dt="2022-07-12T08:27:00.946" v="133" actId="14100"/>
        <pc:sldMkLst>
          <pc:docMk/>
          <pc:sldMk cId="1932522769" sldId="3878"/>
        </pc:sldMkLst>
        <pc:spChg chg="mod">
          <ac:chgData name="Vivian Tang" userId="c38f7cfe-078d-4502-85d2-92bb7fe749ff" providerId="ADAL" clId="{5E266AFF-A5EC-455D-B81C-31B784B9197F}" dt="2022-07-12T08:27:00.946" v="133" actId="14100"/>
          <ac:spMkLst>
            <pc:docMk/>
            <pc:sldMk cId="1932522769" sldId="3878"/>
            <ac:spMk id="11" creationId="{0EDFF56B-45B6-4DDA-A9D8-240C2BDABD03}"/>
          </ac:spMkLst>
        </pc:spChg>
        <pc:cxnChg chg="add del mod">
          <ac:chgData name="Vivian Tang" userId="c38f7cfe-078d-4502-85d2-92bb7fe749ff" providerId="ADAL" clId="{5E266AFF-A5EC-455D-B81C-31B784B9197F}" dt="2022-07-12T08:26:57.550" v="130" actId="478"/>
          <ac:cxnSpMkLst>
            <pc:docMk/>
            <pc:sldMk cId="1932522769" sldId="3878"/>
            <ac:cxnSpMk id="14" creationId="{18E0086E-8364-44A7-A4BF-338343DF77C0}"/>
          </ac:cxnSpMkLst>
        </pc:cxnChg>
        <pc:cxnChg chg="add mod">
          <ac:chgData name="Vivian Tang" userId="c38f7cfe-078d-4502-85d2-92bb7fe749ff" providerId="ADAL" clId="{5E266AFF-A5EC-455D-B81C-31B784B9197F}" dt="2022-07-12T08:26:58.055" v="131"/>
          <ac:cxnSpMkLst>
            <pc:docMk/>
            <pc:sldMk cId="1932522769" sldId="3878"/>
            <ac:cxnSpMk id="15" creationId="{FD699A00-325E-4F85-A98E-0E7E45506CB7}"/>
          </ac:cxnSpMkLst>
        </pc:cxnChg>
      </pc:sldChg>
      <pc:sldChg chg="addSp delSp modSp mod">
        <pc:chgData name="Vivian Tang" userId="c38f7cfe-078d-4502-85d2-92bb7fe749ff" providerId="ADAL" clId="{5E266AFF-A5EC-455D-B81C-31B784B9197F}" dt="2022-07-12T08:26:37.995" v="117" actId="14100"/>
        <pc:sldMkLst>
          <pc:docMk/>
          <pc:sldMk cId="3933949152" sldId="3879"/>
        </pc:sldMkLst>
        <pc:spChg chg="mod">
          <ac:chgData name="Vivian Tang" userId="c38f7cfe-078d-4502-85d2-92bb7fe749ff" providerId="ADAL" clId="{5E266AFF-A5EC-455D-B81C-31B784B9197F}" dt="2022-07-12T08:26:37.995" v="117" actId="14100"/>
          <ac:spMkLst>
            <pc:docMk/>
            <pc:sldMk cId="3933949152" sldId="3879"/>
            <ac:spMk id="11" creationId="{0EDFF56B-45B6-4DDA-A9D8-240C2BDABD03}"/>
          </ac:spMkLst>
        </pc:spChg>
        <pc:cxnChg chg="add del mod">
          <ac:chgData name="Vivian Tang" userId="c38f7cfe-078d-4502-85d2-92bb7fe749ff" providerId="ADAL" clId="{5E266AFF-A5EC-455D-B81C-31B784B9197F}" dt="2022-07-12T08:26:34.361" v="114" actId="478"/>
          <ac:cxnSpMkLst>
            <pc:docMk/>
            <pc:sldMk cId="3933949152" sldId="3879"/>
            <ac:cxnSpMk id="16" creationId="{1BF43B6E-8CE8-41CF-8AA4-9099A578762B}"/>
          </ac:cxnSpMkLst>
        </pc:cxnChg>
        <pc:cxnChg chg="add mod">
          <ac:chgData name="Vivian Tang" userId="c38f7cfe-078d-4502-85d2-92bb7fe749ff" providerId="ADAL" clId="{5E266AFF-A5EC-455D-B81C-31B784B9197F}" dt="2022-07-12T08:26:34.451" v="115"/>
          <ac:cxnSpMkLst>
            <pc:docMk/>
            <pc:sldMk cId="3933949152" sldId="3879"/>
            <ac:cxnSpMk id="17" creationId="{603A6CE8-6842-403A-AA98-2088CDC09DF9}"/>
          </ac:cxnSpMkLst>
        </pc:cxnChg>
      </pc:sldChg>
      <pc:sldChg chg="addSp modSp mod">
        <pc:chgData name="Vivian Tang" userId="c38f7cfe-078d-4502-85d2-92bb7fe749ff" providerId="ADAL" clId="{5E266AFF-A5EC-455D-B81C-31B784B9197F}" dt="2022-07-12T08:33:58.442" v="386" actId="207"/>
        <pc:sldMkLst>
          <pc:docMk/>
          <pc:sldMk cId="3538369992" sldId="3880"/>
        </pc:sldMkLst>
        <pc:spChg chg="mod">
          <ac:chgData name="Vivian Tang" userId="c38f7cfe-078d-4502-85d2-92bb7fe749ff" providerId="ADAL" clId="{5E266AFF-A5EC-455D-B81C-31B784B9197F}" dt="2022-07-12T08:33:58.442" v="386" actId="207"/>
          <ac:spMkLst>
            <pc:docMk/>
            <pc:sldMk cId="3538369992" sldId="3880"/>
            <ac:spMk id="11" creationId="{0EDFF56B-45B6-4DDA-A9D8-240C2BDABD03}"/>
          </ac:spMkLst>
        </pc:spChg>
        <pc:cxnChg chg="add mod">
          <ac:chgData name="Vivian Tang" userId="c38f7cfe-078d-4502-85d2-92bb7fe749ff" providerId="ADAL" clId="{5E266AFF-A5EC-455D-B81C-31B784B9197F}" dt="2022-07-12T08:26:01.229" v="106" actId="1076"/>
          <ac:cxnSpMkLst>
            <pc:docMk/>
            <pc:sldMk cId="3538369992" sldId="3880"/>
            <ac:cxnSpMk id="16" creationId="{15DA20BE-EA40-4C33-AE9D-56B19246D414}"/>
          </ac:cxnSpMkLst>
        </pc:cxnChg>
      </pc:sldChg>
      <pc:sldChg chg="addSp delSp modSp mod">
        <pc:chgData name="Vivian Tang" userId="c38f7cfe-078d-4502-85d2-92bb7fe749ff" providerId="ADAL" clId="{5E266AFF-A5EC-455D-B81C-31B784B9197F}" dt="2022-07-12T08:26:31.553" v="113" actId="14100"/>
        <pc:sldMkLst>
          <pc:docMk/>
          <pc:sldMk cId="1933537365" sldId="3881"/>
        </pc:sldMkLst>
        <pc:spChg chg="mod">
          <ac:chgData name="Vivian Tang" userId="c38f7cfe-078d-4502-85d2-92bb7fe749ff" providerId="ADAL" clId="{5E266AFF-A5EC-455D-B81C-31B784B9197F}" dt="2022-07-12T08:26:31.553" v="113" actId="14100"/>
          <ac:spMkLst>
            <pc:docMk/>
            <pc:sldMk cId="1933537365" sldId="3881"/>
            <ac:spMk id="11" creationId="{0EDFF56B-45B6-4DDA-A9D8-240C2BDABD03}"/>
          </ac:spMkLst>
        </pc:spChg>
        <pc:cxnChg chg="add del mod">
          <ac:chgData name="Vivian Tang" userId="c38f7cfe-078d-4502-85d2-92bb7fe749ff" providerId="ADAL" clId="{5E266AFF-A5EC-455D-B81C-31B784B9197F}" dt="2022-07-12T08:26:28.003" v="110" actId="478"/>
          <ac:cxnSpMkLst>
            <pc:docMk/>
            <pc:sldMk cId="1933537365" sldId="3881"/>
            <ac:cxnSpMk id="12" creationId="{46369063-2925-4B0C-8A32-0FAC1DAB4CCE}"/>
          </ac:cxnSpMkLst>
        </pc:cxnChg>
        <pc:cxnChg chg="add mod">
          <ac:chgData name="Vivian Tang" userId="c38f7cfe-078d-4502-85d2-92bb7fe749ff" providerId="ADAL" clId="{5E266AFF-A5EC-455D-B81C-31B784B9197F}" dt="2022-07-12T08:26:28.332" v="111"/>
          <ac:cxnSpMkLst>
            <pc:docMk/>
            <pc:sldMk cId="1933537365" sldId="3881"/>
            <ac:cxnSpMk id="16" creationId="{DA691B54-D832-42E8-89F2-96EADC238ADD}"/>
          </ac:cxnSpMkLst>
        </pc:cxnChg>
      </pc:sldChg>
      <pc:sldChg chg="addSp modSp mod">
        <pc:chgData name="Vivian Tang" userId="c38f7cfe-078d-4502-85d2-92bb7fe749ff" providerId="ADAL" clId="{5E266AFF-A5EC-455D-B81C-31B784B9197F}" dt="2022-07-12T08:28:12.888" v="176" actId="207"/>
        <pc:sldMkLst>
          <pc:docMk/>
          <pc:sldMk cId="1043721424" sldId="3885"/>
        </pc:sldMkLst>
        <pc:spChg chg="mod">
          <ac:chgData name="Vivian Tang" userId="c38f7cfe-078d-4502-85d2-92bb7fe749ff" providerId="ADAL" clId="{5E266AFF-A5EC-455D-B81C-31B784B9197F}" dt="2022-07-12T08:28:12.888" v="176" actId="207"/>
          <ac:spMkLst>
            <pc:docMk/>
            <pc:sldMk cId="1043721424" sldId="3885"/>
            <ac:spMk id="11" creationId="{0EDFF56B-45B6-4DDA-A9D8-240C2BDABD03}"/>
          </ac:spMkLst>
        </pc:spChg>
        <pc:cxnChg chg="add mod">
          <ac:chgData name="Vivian Tang" userId="c38f7cfe-078d-4502-85d2-92bb7fe749ff" providerId="ADAL" clId="{5E266AFF-A5EC-455D-B81C-31B784B9197F}" dt="2022-07-12T08:28:04.597" v="168"/>
          <ac:cxnSpMkLst>
            <pc:docMk/>
            <pc:sldMk cId="1043721424" sldId="3885"/>
            <ac:cxnSpMk id="19" creationId="{38892B7E-E13A-409C-BFCF-B38948042D61}"/>
          </ac:cxnSpMkLst>
        </pc:cxnChg>
      </pc:sldChg>
      <pc:sldChg chg="addSp modSp mod">
        <pc:chgData name="Vivian Tang" userId="c38f7cfe-078d-4502-85d2-92bb7fe749ff" providerId="ADAL" clId="{5E266AFF-A5EC-455D-B81C-31B784B9197F}" dt="2022-07-12T08:28:03.412" v="167" actId="207"/>
        <pc:sldMkLst>
          <pc:docMk/>
          <pc:sldMk cId="1118724937" sldId="3886"/>
        </pc:sldMkLst>
        <pc:spChg chg="mod">
          <ac:chgData name="Vivian Tang" userId="c38f7cfe-078d-4502-85d2-92bb7fe749ff" providerId="ADAL" clId="{5E266AFF-A5EC-455D-B81C-31B784B9197F}" dt="2022-07-12T08:28:03.412" v="167" actId="207"/>
          <ac:spMkLst>
            <pc:docMk/>
            <pc:sldMk cId="1118724937" sldId="3886"/>
            <ac:spMk id="11" creationId="{0EDFF56B-45B6-4DDA-A9D8-240C2BDABD03}"/>
          </ac:spMkLst>
        </pc:spChg>
        <pc:cxnChg chg="add mod">
          <ac:chgData name="Vivian Tang" userId="c38f7cfe-078d-4502-85d2-92bb7fe749ff" providerId="ADAL" clId="{5E266AFF-A5EC-455D-B81C-31B784B9197F}" dt="2022-07-12T08:27:54.923" v="163"/>
          <ac:cxnSpMkLst>
            <pc:docMk/>
            <pc:sldMk cId="1118724937" sldId="3886"/>
            <ac:cxnSpMk id="13" creationId="{B92045B8-70A9-40D5-AE8F-2BBB826007F6}"/>
          </ac:cxnSpMkLst>
        </pc:cxnChg>
      </pc:sldChg>
      <pc:sldChg chg="addSp modSp mod">
        <pc:chgData name="Vivian Tang" userId="c38f7cfe-078d-4502-85d2-92bb7fe749ff" providerId="ADAL" clId="{5E266AFF-A5EC-455D-B81C-31B784B9197F}" dt="2022-07-12T08:28:28.824" v="185" actId="207"/>
        <pc:sldMkLst>
          <pc:docMk/>
          <pc:sldMk cId="3623671536" sldId="3887"/>
        </pc:sldMkLst>
        <pc:spChg chg="mod">
          <ac:chgData name="Vivian Tang" userId="c38f7cfe-078d-4502-85d2-92bb7fe749ff" providerId="ADAL" clId="{5E266AFF-A5EC-455D-B81C-31B784B9197F}" dt="2022-07-12T08:28:28.824" v="185" actId="207"/>
          <ac:spMkLst>
            <pc:docMk/>
            <pc:sldMk cId="3623671536" sldId="3887"/>
            <ac:spMk id="11" creationId="{0EDFF56B-45B6-4DDA-A9D8-240C2BDABD03}"/>
          </ac:spMkLst>
        </pc:spChg>
        <pc:cxnChg chg="add mod">
          <ac:chgData name="Vivian Tang" userId="c38f7cfe-078d-4502-85d2-92bb7fe749ff" providerId="ADAL" clId="{5E266AFF-A5EC-455D-B81C-31B784B9197F}" dt="2022-07-12T08:28:19.822" v="182"/>
          <ac:cxnSpMkLst>
            <pc:docMk/>
            <pc:sldMk cId="3623671536" sldId="3887"/>
            <ac:cxnSpMk id="13" creationId="{BF9DD8EC-F208-4640-B942-4B191C435382}"/>
          </ac:cxnSpMkLst>
        </pc:cxnChg>
      </pc:sldChg>
      <pc:sldChg chg="addSp modSp mod">
        <pc:chgData name="Vivian Tang" userId="c38f7cfe-078d-4502-85d2-92bb7fe749ff" providerId="ADAL" clId="{5E266AFF-A5EC-455D-B81C-31B784B9197F}" dt="2022-07-12T08:28:40.849" v="194" actId="2085"/>
        <pc:sldMkLst>
          <pc:docMk/>
          <pc:sldMk cId="3936503054" sldId="3888"/>
        </pc:sldMkLst>
        <pc:spChg chg="mod">
          <ac:chgData name="Vivian Tang" userId="c38f7cfe-078d-4502-85d2-92bb7fe749ff" providerId="ADAL" clId="{5E266AFF-A5EC-455D-B81C-31B784B9197F}" dt="2022-07-12T08:28:40.849" v="194" actId="2085"/>
          <ac:spMkLst>
            <pc:docMk/>
            <pc:sldMk cId="3936503054" sldId="3888"/>
            <ac:spMk id="11" creationId="{0EDFF56B-45B6-4DDA-A9D8-240C2BDABD03}"/>
          </ac:spMkLst>
        </pc:spChg>
        <pc:cxnChg chg="add mod">
          <ac:chgData name="Vivian Tang" userId="c38f7cfe-078d-4502-85d2-92bb7fe749ff" providerId="ADAL" clId="{5E266AFF-A5EC-455D-B81C-31B784B9197F}" dt="2022-07-12T08:28:30.853" v="186"/>
          <ac:cxnSpMkLst>
            <pc:docMk/>
            <pc:sldMk cId="3936503054" sldId="3888"/>
            <ac:cxnSpMk id="16" creationId="{A3B0523F-E5EC-4343-95AC-AA557C42D0BA}"/>
          </ac:cxnSpMkLst>
        </pc:cxnChg>
      </pc:sldChg>
      <pc:sldChg chg="addSp modSp mod">
        <pc:chgData name="Vivian Tang" userId="c38f7cfe-078d-4502-85d2-92bb7fe749ff" providerId="ADAL" clId="{5E266AFF-A5EC-455D-B81C-31B784B9197F}" dt="2022-07-12T08:28:54.832" v="204" actId="207"/>
        <pc:sldMkLst>
          <pc:docMk/>
          <pc:sldMk cId="2778543947" sldId="3889"/>
        </pc:sldMkLst>
        <pc:spChg chg="mod">
          <ac:chgData name="Vivian Tang" userId="c38f7cfe-078d-4502-85d2-92bb7fe749ff" providerId="ADAL" clId="{5E266AFF-A5EC-455D-B81C-31B784B9197F}" dt="2022-07-12T08:28:54.832" v="204" actId="207"/>
          <ac:spMkLst>
            <pc:docMk/>
            <pc:sldMk cId="2778543947" sldId="3889"/>
            <ac:spMk id="11" creationId="{0EDFF56B-45B6-4DDA-A9D8-240C2BDABD03}"/>
          </ac:spMkLst>
        </pc:spChg>
        <pc:cxnChg chg="add mod">
          <ac:chgData name="Vivian Tang" userId="c38f7cfe-078d-4502-85d2-92bb7fe749ff" providerId="ADAL" clId="{5E266AFF-A5EC-455D-B81C-31B784B9197F}" dt="2022-07-12T08:28:41.966" v="195"/>
          <ac:cxnSpMkLst>
            <pc:docMk/>
            <pc:sldMk cId="2778543947" sldId="3889"/>
            <ac:cxnSpMk id="17" creationId="{12793109-3CD3-412C-B532-0CEEBDBCFA15}"/>
          </ac:cxnSpMkLst>
        </pc:cxnChg>
      </pc:sldChg>
      <pc:sldChg chg="addSp modSp mod">
        <pc:chgData name="Vivian Tang" userId="c38f7cfe-078d-4502-85d2-92bb7fe749ff" providerId="ADAL" clId="{5E266AFF-A5EC-455D-B81C-31B784B9197F}" dt="2022-07-12T08:29:33.464" v="228" actId="207"/>
        <pc:sldMkLst>
          <pc:docMk/>
          <pc:sldMk cId="2781734307" sldId="3891"/>
        </pc:sldMkLst>
        <pc:spChg chg="mod">
          <ac:chgData name="Vivian Tang" userId="c38f7cfe-078d-4502-85d2-92bb7fe749ff" providerId="ADAL" clId="{5E266AFF-A5EC-455D-B81C-31B784B9197F}" dt="2022-07-12T08:29:33.464" v="228" actId="207"/>
          <ac:spMkLst>
            <pc:docMk/>
            <pc:sldMk cId="2781734307" sldId="3891"/>
            <ac:spMk id="11" creationId="{0EDFF56B-45B6-4DDA-A9D8-240C2BDABD03}"/>
          </ac:spMkLst>
        </pc:spChg>
        <pc:cxnChg chg="add mod">
          <ac:chgData name="Vivian Tang" userId="c38f7cfe-078d-4502-85d2-92bb7fe749ff" providerId="ADAL" clId="{5E266AFF-A5EC-455D-B81C-31B784B9197F}" dt="2022-07-12T08:29:23.275" v="221"/>
          <ac:cxnSpMkLst>
            <pc:docMk/>
            <pc:sldMk cId="2781734307" sldId="3891"/>
            <ac:cxnSpMk id="7" creationId="{6045CBFC-8D22-4655-BCC0-D50C7E2DA457}"/>
          </ac:cxnSpMkLst>
        </pc:cxnChg>
      </pc:sldChg>
      <pc:sldChg chg="addSp delSp modSp mod">
        <pc:chgData name="Vivian Tang" userId="c38f7cfe-078d-4502-85d2-92bb7fe749ff" providerId="ADAL" clId="{5E266AFF-A5EC-455D-B81C-31B784B9197F}" dt="2022-07-12T08:27:18.952" v="145" actId="14100"/>
        <pc:sldMkLst>
          <pc:docMk/>
          <pc:sldMk cId="3910900131" sldId="3893"/>
        </pc:sldMkLst>
        <pc:spChg chg="mod">
          <ac:chgData name="Vivian Tang" userId="c38f7cfe-078d-4502-85d2-92bb7fe749ff" providerId="ADAL" clId="{5E266AFF-A5EC-455D-B81C-31B784B9197F}" dt="2022-07-12T08:27:18.952" v="145" actId="14100"/>
          <ac:spMkLst>
            <pc:docMk/>
            <pc:sldMk cId="3910900131" sldId="3893"/>
            <ac:spMk id="7" creationId="{4CDA8737-B0C2-41DE-8C30-94A58EA39DA3}"/>
          </ac:spMkLst>
        </pc:spChg>
        <pc:cxnChg chg="add del mod">
          <ac:chgData name="Vivian Tang" userId="c38f7cfe-078d-4502-85d2-92bb7fe749ff" providerId="ADAL" clId="{5E266AFF-A5EC-455D-B81C-31B784B9197F}" dt="2022-07-12T08:27:15.499" v="142" actId="478"/>
          <ac:cxnSpMkLst>
            <pc:docMk/>
            <pc:sldMk cId="3910900131" sldId="3893"/>
            <ac:cxnSpMk id="9" creationId="{1F4E395E-B1F8-4D71-B382-5037BA23B6C1}"/>
          </ac:cxnSpMkLst>
        </pc:cxnChg>
        <pc:cxnChg chg="add mod">
          <ac:chgData name="Vivian Tang" userId="c38f7cfe-078d-4502-85d2-92bb7fe749ff" providerId="ADAL" clId="{5E266AFF-A5EC-455D-B81C-31B784B9197F}" dt="2022-07-12T08:27:15.724" v="143"/>
          <ac:cxnSpMkLst>
            <pc:docMk/>
            <pc:sldMk cId="3910900131" sldId="3893"/>
            <ac:cxnSpMk id="10" creationId="{1EB237A1-ACDB-4307-B934-F3555C6B4A85}"/>
          </ac:cxnSpMkLst>
        </pc:cxnChg>
      </pc:sldChg>
      <pc:sldChg chg="addSp modSp mod">
        <pc:chgData name="Vivian Tang" userId="c38f7cfe-078d-4502-85d2-92bb7fe749ff" providerId="ADAL" clId="{5E266AFF-A5EC-455D-B81C-31B784B9197F}" dt="2022-07-12T08:30:09.110" v="252" actId="207"/>
        <pc:sldMkLst>
          <pc:docMk/>
          <pc:sldMk cId="1298927996" sldId="3894"/>
        </pc:sldMkLst>
        <pc:spChg chg="mod">
          <ac:chgData name="Vivian Tang" userId="c38f7cfe-078d-4502-85d2-92bb7fe749ff" providerId="ADAL" clId="{5E266AFF-A5EC-455D-B81C-31B784B9197F}" dt="2022-07-12T08:30:09.110" v="252" actId="207"/>
          <ac:spMkLst>
            <pc:docMk/>
            <pc:sldMk cId="1298927996" sldId="3894"/>
            <ac:spMk id="11" creationId="{0EDFF56B-45B6-4DDA-A9D8-240C2BDABD03}"/>
          </ac:spMkLst>
        </pc:spChg>
        <pc:cxnChg chg="add mod">
          <ac:chgData name="Vivian Tang" userId="c38f7cfe-078d-4502-85d2-92bb7fe749ff" providerId="ADAL" clId="{5E266AFF-A5EC-455D-B81C-31B784B9197F}" dt="2022-07-12T08:29:57.367" v="244"/>
          <ac:cxnSpMkLst>
            <pc:docMk/>
            <pc:sldMk cId="1298927996" sldId="3894"/>
            <ac:cxnSpMk id="8" creationId="{8C5336E6-53A7-445C-907B-1FF3FDE58FAB}"/>
          </ac:cxnSpMkLst>
        </pc:cxnChg>
      </pc:sldChg>
      <pc:sldChg chg="addSp modSp mod">
        <pc:chgData name="Vivian Tang" userId="c38f7cfe-078d-4502-85d2-92bb7fe749ff" providerId="ADAL" clId="{5E266AFF-A5EC-455D-B81C-31B784B9197F}" dt="2022-07-12T08:30:39.641" v="268" actId="207"/>
        <pc:sldMkLst>
          <pc:docMk/>
          <pc:sldMk cId="2728931809" sldId="3896"/>
        </pc:sldMkLst>
        <pc:spChg chg="mod">
          <ac:chgData name="Vivian Tang" userId="c38f7cfe-078d-4502-85d2-92bb7fe749ff" providerId="ADAL" clId="{5E266AFF-A5EC-455D-B81C-31B784B9197F}" dt="2022-07-12T08:30:39.641" v="268" actId="207"/>
          <ac:spMkLst>
            <pc:docMk/>
            <pc:sldMk cId="2728931809" sldId="3896"/>
            <ac:spMk id="11" creationId="{0EDFF56B-45B6-4DDA-A9D8-240C2BDABD03}"/>
          </ac:spMkLst>
        </pc:spChg>
        <pc:cxnChg chg="add mod">
          <ac:chgData name="Vivian Tang" userId="c38f7cfe-078d-4502-85d2-92bb7fe749ff" providerId="ADAL" clId="{5E266AFF-A5EC-455D-B81C-31B784B9197F}" dt="2022-07-12T08:30:10.911" v="253"/>
          <ac:cxnSpMkLst>
            <pc:docMk/>
            <pc:sldMk cId="2728931809" sldId="3896"/>
            <ac:cxnSpMk id="8" creationId="{DF5B993A-814B-401B-ACF4-E37B4DA9CE26}"/>
          </ac:cxnSpMkLst>
        </pc:cxnChg>
      </pc:sldChg>
      <pc:sldChg chg="addSp modSp mod">
        <pc:chgData name="Vivian Tang" userId="c38f7cfe-078d-4502-85d2-92bb7fe749ff" providerId="ADAL" clId="{5E266AFF-A5EC-455D-B81C-31B784B9197F}" dt="2022-07-12T08:30:54.701" v="278" actId="207"/>
        <pc:sldMkLst>
          <pc:docMk/>
          <pc:sldMk cId="1291093759" sldId="3900"/>
        </pc:sldMkLst>
        <pc:spChg chg="mod">
          <ac:chgData name="Vivian Tang" userId="c38f7cfe-078d-4502-85d2-92bb7fe749ff" providerId="ADAL" clId="{5E266AFF-A5EC-455D-B81C-31B784B9197F}" dt="2022-07-12T08:30:54.701" v="278" actId="207"/>
          <ac:spMkLst>
            <pc:docMk/>
            <pc:sldMk cId="1291093759" sldId="3900"/>
            <ac:spMk id="11" creationId="{0EDFF56B-45B6-4DDA-A9D8-240C2BDABD03}"/>
          </ac:spMkLst>
        </pc:spChg>
        <pc:cxnChg chg="add mod">
          <ac:chgData name="Vivian Tang" userId="c38f7cfe-078d-4502-85d2-92bb7fe749ff" providerId="ADAL" clId="{5E266AFF-A5EC-455D-B81C-31B784B9197F}" dt="2022-07-12T08:30:42.835" v="269"/>
          <ac:cxnSpMkLst>
            <pc:docMk/>
            <pc:sldMk cId="1291093759" sldId="3900"/>
            <ac:cxnSpMk id="8" creationId="{F2F53B0E-36D9-4C4C-A161-B5A9F1A4A5FD}"/>
          </ac:cxnSpMkLst>
        </pc:cxnChg>
      </pc:sldChg>
      <pc:sldChg chg="addSp delSp modSp mod">
        <pc:chgData name="Vivian Tang" userId="c38f7cfe-078d-4502-85d2-92bb7fe749ff" providerId="ADAL" clId="{5E266AFF-A5EC-455D-B81C-31B784B9197F}" dt="2022-07-12T08:27:12.801" v="141" actId="14100"/>
        <pc:sldMkLst>
          <pc:docMk/>
          <pc:sldMk cId="3168654213" sldId="3902"/>
        </pc:sldMkLst>
        <pc:spChg chg="mod">
          <ac:chgData name="Vivian Tang" userId="c38f7cfe-078d-4502-85d2-92bb7fe749ff" providerId="ADAL" clId="{5E266AFF-A5EC-455D-B81C-31B784B9197F}" dt="2022-07-12T08:27:12.801" v="141" actId="14100"/>
          <ac:spMkLst>
            <pc:docMk/>
            <pc:sldMk cId="3168654213" sldId="3902"/>
            <ac:spMk id="7" creationId="{4CDA8737-B0C2-41DE-8C30-94A58EA39DA3}"/>
          </ac:spMkLst>
        </pc:spChg>
        <pc:cxnChg chg="add del mod">
          <ac:chgData name="Vivian Tang" userId="c38f7cfe-078d-4502-85d2-92bb7fe749ff" providerId="ADAL" clId="{5E266AFF-A5EC-455D-B81C-31B784B9197F}" dt="2022-07-12T08:27:09.143" v="138" actId="478"/>
          <ac:cxnSpMkLst>
            <pc:docMk/>
            <pc:sldMk cId="3168654213" sldId="3902"/>
            <ac:cxnSpMk id="9" creationId="{3C58A7DE-073C-4E24-AA68-F10F6CD3A0D7}"/>
          </ac:cxnSpMkLst>
        </pc:cxnChg>
        <pc:cxnChg chg="add mod">
          <ac:chgData name="Vivian Tang" userId="c38f7cfe-078d-4502-85d2-92bb7fe749ff" providerId="ADAL" clId="{5E266AFF-A5EC-455D-B81C-31B784B9197F}" dt="2022-07-12T08:27:09.373" v="139"/>
          <ac:cxnSpMkLst>
            <pc:docMk/>
            <pc:sldMk cId="3168654213" sldId="3902"/>
            <ac:cxnSpMk id="10" creationId="{688B9F41-516D-4663-A22F-0666BE9F8A17}"/>
          </ac:cxnSpMkLst>
        </pc:cxnChg>
      </pc:sldChg>
      <pc:sldChg chg="addSp delSp modSp mod">
        <pc:chgData name="Vivian Tang" userId="c38f7cfe-078d-4502-85d2-92bb7fe749ff" providerId="ADAL" clId="{5E266AFF-A5EC-455D-B81C-31B784B9197F}" dt="2022-07-12T08:27:06.735" v="137" actId="14100"/>
        <pc:sldMkLst>
          <pc:docMk/>
          <pc:sldMk cId="1270436650" sldId="3903"/>
        </pc:sldMkLst>
        <pc:spChg chg="mod">
          <ac:chgData name="Vivian Tang" userId="c38f7cfe-078d-4502-85d2-92bb7fe749ff" providerId="ADAL" clId="{5E266AFF-A5EC-455D-B81C-31B784B9197F}" dt="2022-07-12T08:27:06.735" v="137" actId="14100"/>
          <ac:spMkLst>
            <pc:docMk/>
            <pc:sldMk cId="1270436650" sldId="3903"/>
            <ac:spMk id="7" creationId="{4CDA8737-B0C2-41DE-8C30-94A58EA39DA3}"/>
          </ac:spMkLst>
        </pc:spChg>
        <pc:cxnChg chg="add del mod">
          <ac:chgData name="Vivian Tang" userId="c38f7cfe-078d-4502-85d2-92bb7fe749ff" providerId="ADAL" clId="{5E266AFF-A5EC-455D-B81C-31B784B9197F}" dt="2022-07-12T08:27:03.387" v="134" actId="478"/>
          <ac:cxnSpMkLst>
            <pc:docMk/>
            <pc:sldMk cId="1270436650" sldId="3903"/>
            <ac:cxnSpMk id="11" creationId="{99B60107-9482-4109-A047-2272DC5DF5C9}"/>
          </ac:cxnSpMkLst>
        </pc:cxnChg>
        <pc:cxnChg chg="add mod">
          <ac:chgData name="Vivian Tang" userId="c38f7cfe-078d-4502-85d2-92bb7fe749ff" providerId="ADAL" clId="{5E266AFF-A5EC-455D-B81C-31B784B9197F}" dt="2022-07-12T08:27:03.600" v="135"/>
          <ac:cxnSpMkLst>
            <pc:docMk/>
            <pc:sldMk cId="1270436650" sldId="3903"/>
            <ac:cxnSpMk id="13" creationId="{C053C5BD-9F29-4AC9-8357-FB3B9C60328A}"/>
          </ac:cxnSpMkLst>
        </pc:cxnChg>
      </pc:sldChg>
      <pc:sldChg chg="addSp modSp mod">
        <pc:chgData name="Vivian Tang" userId="c38f7cfe-078d-4502-85d2-92bb7fe749ff" providerId="ADAL" clId="{5E266AFF-A5EC-455D-B81C-31B784B9197F}" dt="2022-07-12T08:27:49.881" v="157" actId="207"/>
        <pc:sldMkLst>
          <pc:docMk/>
          <pc:sldMk cId="1512106366" sldId="3904"/>
        </pc:sldMkLst>
        <pc:spChg chg="mod">
          <ac:chgData name="Vivian Tang" userId="c38f7cfe-078d-4502-85d2-92bb7fe749ff" providerId="ADAL" clId="{5E266AFF-A5EC-455D-B81C-31B784B9197F}" dt="2022-07-12T08:27:49.881" v="157" actId="207"/>
          <ac:spMkLst>
            <pc:docMk/>
            <pc:sldMk cId="1512106366" sldId="3904"/>
            <ac:spMk id="7" creationId="{4CDA8737-B0C2-41DE-8C30-94A58EA39DA3}"/>
          </ac:spMkLst>
        </pc:spChg>
        <pc:cxnChg chg="add mod">
          <ac:chgData name="Vivian Tang" userId="c38f7cfe-078d-4502-85d2-92bb7fe749ff" providerId="ADAL" clId="{5E266AFF-A5EC-455D-B81C-31B784B9197F}" dt="2022-07-12T08:27:38.735" v="150"/>
          <ac:cxnSpMkLst>
            <pc:docMk/>
            <pc:sldMk cId="1512106366" sldId="3904"/>
            <ac:cxnSpMk id="12" creationId="{825D5F35-D22E-495C-835D-98F55D2D5208}"/>
          </ac:cxnSpMkLst>
        </pc:cxnChg>
      </pc:sldChg>
      <pc:sldChg chg="addSp modSp mod">
        <pc:chgData name="Vivian Tang" userId="c38f7cfe-078d-4502-85d2-92bb7fe749ff" providerId="ADAL" clId="{5E266AFF-A5EC-455D-B81C-31B784B9197F}" dt="2022-07-12T08:29:21.525" v="220" actId="207"/>
        <pc:sldMkLst>
          <pc:docMk/>
          <pc:sldMk cId="4045452374" sldId="3905"/>
        </pc:sldMkLst>
        <pc:spChg chg="mod">
          <ac:chgData name="Vivian Tang" userId="c38f7cfe-078d-4502-85d2-92bb7fe749ff" providerId="ADAL" clId="{5E266AFF-A5EC-455D-B81C-31B784B9197F}" dt="2022-07-12T08:29:21.525" v="220" actId="207"/>
          <ac:spMkLst>
            <pc:docMk/>
            <pc:sldMk cId="4045452374" sldId="3905"/>
            <ac:spMk id="7" creationId="{4CDA8737-B0C2-41DE-8C30-94A58EA39DA3}"/>
          </ac:spMkLst>
        </pc:spChg>
        <pc:cxnChg chg="add mod">
          <ac:chgData name="Vivian Tang" userId="c38f7cfe-078d-4502-85d2-92bb7fe749ff" providerId="ADAL" clId="{5E266AFF-A5EC-455D-B81C-31B784B9197F}" dt="2022-07-12T08:29:13.617" v="212"/>
          <ac:cxnSpMkLst>
            <pc:docMk/>
            <pc:sldMk cId="4045452374" sldId="3905"/>
            <ac:cxnSpMk id="17" creationId="{8F253C8B-4CDF-4C5A-8833-A2B2FBF573D6}"/>
          </ac:cxnSpMkLst>
        </pc:cxnChg>
      </pc:sldChg>
      <pc:sldChg chg="addSp modSp mod">
        <pc:chgData name="Vivian Tang" userId="c38f7cfe-078d-4502-85d2-92bb7fe749ff" providerId="ADAL" clId="{5E266AFF-A5EC-455D-B81C-31B784B9197F}" dt="2022-07-12T08:29:46.221" v="236" actId="207"/>
        <pc:sldMkLst>
          <pc:docMk/>
          <pc:sldMk cId="1436842991" sldId="3907"/>
        </pc:sldMkLst>
        <pc:spChg chg="mod">
          <ac:chgData name="Vivian Tang" userId="c38f7cfe-078d-4502-85d2-92bb7fe749ff" providerId="ADAL" clId="{5E266AFF-A5EC-455D-B81C-31B784B9197F}" dt="2022-07-12T08:29:46.221" v="236" actId="207"/>
          <ac:spMkLst>
            <pc:docMk/>
            <pc:sldMk cId="1436842991" sldId="3907"/>
            <ac:spMk id="11" creationId="{0EDFF56B-45B6-4DDA-A9D8-240C2BDABD03}"/>
          </ac:spMkLst>
        </pc:spChg>
        <pc:cxnChg chg="add mod">
          <ac:chgData name="Vivian Tang" userId="c38f7cfe-078d-4502-85d2-92bb7fe749ff" providerId="ADAL" clId="{5E266AFF-A5EC-455D-B81C-31B784B9197F}" dt="2022-07-12T08:29:35.001" v="229"/>
          <ac:cxnSpMkLst>
            <pc:docMk/>
            <pc:sldMk cId="1436842991" sldId="3907"/>
            <ac:cxnSpMk id="9" creationId="{A4D73AFB-BB95-4ADE-883F-E004B0CDC841}"/>
          </ac:cxnSpMkLst>
        </pc:cxnChg>
      </pc:sldChg>
      <pc:sldChg chg="addSp modSp mod">
        <pc:chgData name="Vivian Tang" userId="c38f7cfe-078d-4502-85d2-92bb7fe749ff" providerId="ADAL" clId="{5E266AFF-A5EC-455D-B81C-31B784B9197F}" dt="2022-07-12T08:29:55.377" v="243" actId="207"/>
        <pc:sldMkLst>
          <pc:docMk/>
          <pc:sldMk cId="2407310290" sldId="3908"/>
        </pc:sldMkLst>
        <pc:spChg chg="mod">
          <ac:chgData name="Vivian Tang" userId="c38f7cfe-078d-4502-85d2-92bb7fe749ff" providerId="ADAL" clId="{5E266AFF-A5EC-455D-B81C-31B784B9197F}" dt="2022-07-12T08:29:55.377" v="243" actId="207"/>
          <ac:spMkLst>
            <pc:docMk/>
            <pc:sldMk cId="2407310290" sldId="3908"/>
            <ac:spMk id="11" creationId="{0EDFF56B-45B6-4DDA-A9D8-240C2BDABD03}"/>
          </ac:spMkLst>
        </pc:spChg>
        <pc:cxnChg chg="add mod">
          <ac:chgData name="Vivian Tang" userId="c38f7cfe-078d-4502-85d2-92bb7fe749ff" providerId="ADAL" clId="{5E266AFF-A5EC-455D-B81C-31B784B9197F}" dt="2022-07-12T08:29:47.928" v="237"/>
          <ac:cxnSpMkLst>
            <pc:docMk/>
            <pc:sldMk cId="2407310290" sldId="3908"/>
            <ac:cxnSpMk id="14" creationId="{2EB1BC02-246D-4BEA-A257-B9629B479CE4}"/>
          </ac:cxnSpMkLst>
        </pc:cxnChg>
      </pc:sldChg>
      <pc:sldChg chg="addSp modSp mod">
        <pc:chgData name="Vivian Tang" userId="c38f7cfe-078d-4502-85d2-92bb7fe749ff" providerId="ADAL" clId="{5E266AFF-A5EC-455D-B81C-31B784B9197F}" dt="2022-07-12T08:30:28.844" v="266" actId="207"/>
        <pc:sldMkLst>
          <pc:docMk/>
          <pc:sldMk cId="178580619" sldId="3909"/>
        </pc:sldMkLst>
        <pc:spChg chg="mod">
          <ac:chgData name="Vivian Tang" userId="c38f7cfe-078d-4502-85d2-92bb7fe749ff" providerId="ADAL" clId="{5E266AFF-A5EC-455D-B81C-31B784B9197F}" dt="2022-07-12T08:30:28.844" v="266" actId="207"/>
          <ac:spMkLst>
            <pc:docMk/>
            <pc:sldMk cId="178580619" sldId="3909"/>
            <ac:spMk id="11" creationId="{0EDFF56B-45B6-4DDA-A9D8-240C2BDABD03}"/>
          </ac:spMkLst>
        </pc:spChg>
        <pc:cxnChg chg="add mod">
          <ac:chgData name="Vivian Tang" userId="c38f7cfe-078d-4502-85d2-92bb7fe749ff" providerId="ADAL" clId="{5E266AFF-A5EC-455D-B81C-31B784B9197F}" dt="2022-07-12T08:30:20.598" v="260"/>
          <ac:cxnSpMkLst>
            <pc:docMk/>
            <pc:sldMk cId="178580619" sldId="3909"/>
            <ac:cxnSpMk id="12" creationId="{F51B5FE6-C74B-4D8D-A984-01C8A732C81C}"/>
          </ac:cxnSpMkLst>
        </pc:cxnChg>
      </pc:sldChg>
      <pc:sldChg chg="addSp modSp mod">
        <pc:chgData name="Vivian Tang" userId="c38f7cfe-078d-4502-85d2-92bb7fe749ff" providerId="ADAL" clId="{5E266AFF-A5EC-455D-B81C-31B784B9197F}" dt="2022-07-12T08:31:09.392" v="286" actId="207"/>
        <pc:sldMkLst>
          <pc:docMk/>
          <pc:sldMk cId="3841564185" sldId="3910"/>
        </pc:sldMkLst>
        <pc:spChg chg="mod">
          <ac:chgData name="Vivian Tang" userId="c38f7cfe-078d-4502-85d2-92bb7fe749ff" providerId="ADAL" clId="{5E266AFF-A5EC-455D-B81C-31B784B9197F}" dt="2022-07-12T08:31:09.392" v="286" actId="207"/>
          <ac:spMkLst>
            <pc:docMk/>
            <pc:sldMk cId="3841564185" sldId="3910"/>
            <ac:spMk id="11" creationId="{0EDFF56B-45B6-4DDA-A9D8-240C2BDABD03}"/>
          </ac:spMkLst>
        </pc:spChg>
        <pc:cxnChg chg="add mod">
          <ac:chgData name="Vivian Tang" userId="c38f7cfe-078d-4502-85d2-92bb7fe749ff" providerId="ADAL" clId="{5E266AFF-A5EC-455D-B81C-31B784B9197F}" dt="2022-07-12T08:30:56.285" v="279"/>
          <ac:cxnSpMkLst>
            <pc:docMk/>
            <pc:sldMk cId="3841564185" sldId="3910"/>
            <ac:cxnSpMk id="12" creationId="{1322FBDF-DC29-44FD-B8F2-D9B5B9B8C787}"/>
          </ac:cxnSpMkLst>
        </pc:cxnChg>
      </pc:sldChg>
      <pc:sldChg chg="addSp modSp mod">
        <pc:chgData name="Vivian Tang" userId="c38f7cfe-078d-4502-85d2-92bb7fe749ff" providerId="ADAL" clId="{5E266AFF-A5EC-455D-B81C-31B784B9197F}" dt="2022-07-12T08:31:20.888" v="293" actId="207"/>
        <pc:sldMkLst>
          <pc:docMk/>
          <pc:sldMk cId="3291958521" sldId="3911"/>
        </pc:sldMkLst>
        <pc:spChg chg="mod">
          <ac:chgData name="Vivian Tang" userId="c38f7cfe-078d-4502-85d2-92bb7fe749ff" providerId="ADAL" clId="{5E266AFF-A5EC-455D-B81C-31B784B9197F}" dt="2022-07-12T08:31:20.888" v="293" actId="207"/>
          <ac:spMkLst>
            <pc:docMk/>
            <pc:sldMk cId="3291958521" sldId="3911"/>
            <ac:spMk id="11" creationId="{0EDFF56B-45B6-4DDA-A9D8-240C2BDABD03}"/>
          </ac:spMkLst>
        </pc:spChg>
        <pc:cxnChg chg="add mod">
          <ac:chgData name="Vivian Tang" userId="c38f7cfe-078d-4502-85d2-92bb7fe749ff" providerId="ADAL" clId="{5E266AFF-A5EC-455D-B81C-31B784B9197F}" dt="2022-07-12T08:31:12.891" v="287"/>
          <ac:cxnSpMkLst>
            <pc:docMk/>
            <pc:sldMk cId="3291958521" sldId="3911"/>
            <ac:cxnSpMk id="12" creationId="{E6AC30A8-2D17-4BB1-B3E9-A9BBA184755C}"/>
          </ac:cxnSpMkLst>
        </pc:cxnChg>
      </pc:sldChg>
      <pc:sldChg chg="addSp modSp mod">
        <pc:chgData name="Vivian Tang" userId="c38f7cfe-078d-4502-85d2-92bb7fe749ff" providerId="ADAL" clId="{5E266AFF-A5EC-455D-B81C-31B784B9197F}" dt="2022-07-12T08:31:31.307" v="300" actId="207"/>
        <pc:sldMkLst>
          <pc:docMk/>
          <pc:sldMk cId="3323526820" sldId="3912"/>
        </pc:sldMkLst>
        <pc:spChg chg="mod">
          <ac:chgData name="Vivian Tang" userId="c38f7cfe-078d-4502-85d2-92bb7fe749ff" providerId="ADAL" clId="{5E266AFF-A5EC-455D-B81C-31B784B9197F}" dt="2022-07-12T08:31:31.307" v="300" actId="207"/>
          <ac:spMkLst>
            <pc:docMk/>
            <pc:sldMk cId="3323526820" sldId="3912"/>
            <ac:spMk id="7" creationId="{4CDA8737-B0C2-41DE-8C30-94A58EA39DA3}"/>
          </ac:spMkLst>
        </pc:spChg>
        <pc:cxnChg chg="add mod">
          <ac:chgData name="Vivian Tang" userId="c38f7cfe-078d-4502-85d2-92bb7fe749ff" providerId="ADAL" clId="{5E266AFF-A5EC-455D-B81C-31B784B9197F}" dt="2022-07-12T08:31:22.390" v="294"/>
          <ac:cxnSpMkLst>
            <pc:docMk/>
            <pc:sldMk cId="3323526820" sldId="3912"/>
            <ac:cxnSpMk id="17" creationId="{C3BE554D-C786-4156-A3FD-000581A7264C}"/>
          </ac:cxnSpMkLst>
        </pc:cxnChg>
      </pc:sldChg>
      <pc:sldChg chg="addSp modSp mod">
        <pc:chgData name="Vivian Tang" userId="c38f7cfe-078d-4502-85d2-92bb7fe749ff" providerId="ADAL" clId="{5E266AFF-A5EC-455D-B81C-31B784B9197F}" dt="2022-07-12T08:34:30.801" v="387" actId="207"/>
        <pc:sldMkLst>
          <pc:docMk/>
          <pc:sldMk cId="2288951306" sldId="3913"/>
        </pc:sldMkLst>
        <pc:spChg chg="mod">
          <ac:chgData name="Vivian Tang" userId="c38f7cfe-078d-4502-85d2-92bb7fe749ff" providerId="ADAL" clId="{5E266AFF-A5EC-455D-B81C-31B784B9197F}" dt="2022-07-12T08:34:30.801" v="387" actId="207"/>
          <ac:spMkLst>
            <pc:docMk/>
            <pc:sldMk cId="2288951306" sldId="3913"/>
            <ac:spMk id="11" creationId="{0EDFF56B-45B6-4DDA-A9D8-240C2BDABD03}"/>
          </ac:spMkLst>
        </pc:spChg>
        <pc:cxnChg chg="add mod">
          <ac:chgData name="Vivian Tang" userId="c38f7cfe-078d-4502-85d2-92bb7fe749ff" providerId="ADAL" clId="{5E266AFF-A5EC-455D-B81C-31B784B9197F}" dt="2022-07-12T08:31:33.763" v="301"/>
          <ac:cxnSpMkLst>
            <pc:docMk/>
            <pc:sldMk cId="2288951306" sldId="3913"/>
            <ac:cxnSpMk id="7" creationId="{47AB3237-0654-4320-A250-CF2260F07B1B}"/>
          </ac:cxnSpMkLst>
        </pc:cxnChg>
      </pc:sldChg>
      <pc:sldChg chg="addSp modSp mod">
        <pc:chgData name="Vivian Tang" userId="c38f7cfe-078d-4502-85d2-92bb7fe749ff" providerId="ADAL" clId="{5E266AFF-A5EC-455D-B81C-31B784B9197F}" dt="2022-07-12T08:31:54.680" v="315" actId="207"/>
        <pc:sldMkLst>
          <pc:docMk/>
          <pc:sldMk cId="1450736271" sldId="3914"/>
        </pc:sldMkLst>
        <pc:spChg chg="mod">
          <ac:chgData name="Vivian Tang" userId="c38f7cfe-078d-4502-85d2-92bb7fe749ff" providerId="ADAL" clId="{5E266AFF-A5EC-455D-B81C-31B784B9197F}" dt="2022-07-12T08:31:54.680" v="315" actId="207"/>
          <ac:spMkLst>
            <pc:docMk/>
            <pc:sldMk cId="1450736271" sldId="3914"/>
            <ac:spMk id="11" creationId="{0EDFF56B-45B6-4DDA-A9D8-240C2BDABD03}"/>
          </ac:spMkLst>
        </pc:spChg>
        <pc:cxnChg chg="add mod">
          <ac:chgData name="Vivian Tang" userId="c38f7cfe-078d-4502-85d2-92bb7fe749ff" providerId="ADAL" clId="{5E266AFF-A5EC-455D-B81C-31B784B9197F}" dt="2022-07-12T08:31:43.243" v="308"/>
          <ac:cxnSpMkLst>
            <pc:docMk/>
            <pc:sldMk cId="1450736271" sldId="3914"/>
            <ac:cxnSpMk id="23" creationId="{BFB1814C-5649-45E4-956C-5163D7ABAF2E}"/>
          </ac:cxnSpMkLst>
        </pc:cxnChg>
      </pc:sldChg>
      <pc:sldChg chg="addSp modSp mod">
        <pc:chgData name="Vivian Tang" userId="c38f7cfe-078d-4502-85d2-92bb7fe749ff" providerId="ADAL" clId="{5E266AFF-A5EC-455D-B81C-31B784B9197F}" dt="2022-07-12T08:32:09.108" v="323" actId="207"/>
        <pc:sldMkLst>
          <pc:docMk/>
          <pc:sldMk cId="708524726" sldId="3915"/>
        </pc:sldMkLst>
        <pc:spChg chg="mod">
          <ac:chgData name="Vivian Tang" userId="c38f7cfe-078d-4502-85d2-92bb7fe749ff" providerId="ADAL" clId="{5E266AFF-A5EC-455D-B81C-31B784B9197F}" dt="2022-07-12T08:32:09.108" v="323" actId="207"/>
          <ac:spMkLst>
            <pc:docMk/>
            <pc:sldMk cId="708524726" sldId="3915"/>
            <ac:spMk id="11" creationId="{0EDFF56B-45B6-4DDA-A9D8-240C2BDABD03}"/>
          </ac:spMkLst>
        </pc:spChg>
        <pc:cxnChg chg="add mod">
          <ac:chgData name="Vivian Tang" userId="c38f7cfe-078d-4502-85d2-92bb7fe749ff" providerId="ADAL" clId="{5E266AFF-A5EC-455D-B81C-31B784B9197F}" dt="2022-07-12T08:31:56.701" v="316"/>
          <ac:cxnSpMkLst>
            <pc:docMk/>
            <pc:sldMk cId="708524726" sldId="3915"/>
            <ac:cxnSpMk id="23" creationId="{9690D460-1A50-45BD-B8A5-C1F01643D8FA}"/>
          </ac:cxnSpMkLst>
        </pc:cxnChg>
      </pc:sldChg>
      <pc:sldChg chg="addSp modSp mod">
        <pc:chgData name="Vivian Tang" userId="c38f7cfe-078d-4502-85d2-92bb7fe749ff" providerId="ADAL" clId="{5E266AFF-A5EC-455D-B81C-31B784B9197F}" dt="2022-07-12T08:32:17.801" v="330" actId="207"/>
        <pc:sldMkLst>
          <pc:docMk/>
          <pc:sldMk cId="1966154062" sldId="3916"/>
        </pc:sldMkLst>
        <pc:spChg chg="mod">
          <ac:chgData name="Vivian Tang" userId="c38f7cfe-078d-4502-85d2-92bb7fe749ff" providerId="ADAL" clId="{5E266AFF-A5EC-455D-B81C-31B784B9197F}" dt="2022-07-12T08:32:17.801" v="330" actId="207"/>
          <ac:spMkLst>
            <pc:docMk/>
            <pc:sldMk cId="1966154062" sldId="3916"/>
            <ac:spMk id="7" creationId="{4CDA8737-B0C2-41DE-8C30-94A58EA39DA3}"/>
          </ac:spMkLst>
        </pc:spChg>
        <pc:cxnChg chg="add mod">
          <ac:chgData name="Vivian Tang" userId="c38f7cfe-078d-4502-85d2-92bb7fe749ff" providerId="ADAL" clId="{5E266AFF-A5EC-455D-B81C-31B784B9197F}" dt="2022-07-12T08:32:14.214" v="329"/>
          <ac:cxnSpMkLst>
            <pc:docMk/>
            <pc:sldMk cId="1966154062" sldId="3916"/>
            <ac:cxnSpMk id="11" creationId="{808F0B4B-92F7-44D5-8CA9-7484F4BF1DD2}"/>
          </ac:cxnSpMkLst>
        </pc:cxnChg>
      </pc:sldChg>
      <pc:sldChg chg="addSp modSp mod">
        <pc:chgData name="Vivian Tang" userId="c38f7cfe-078d-4502-85d2-92bb7fe749ff" providerId="ADAL" clId="{5E266AFF-A5EC-455D-B81C-31B784B9197F}" dt="2022-07-12T08:32:31.995" v="338" actId="207"/>
        <pc:sldMkLst>
          <pc:docMk/>
          <pc:sldMk cId="348787838" sldId="3917"/>
        </pc:sldMkLst>
        <pc:spChg chg="mod">
          <ac:chgData name="Vivian Tang" userId="c38f7cfe-078d-4502-85d2-92bb7fe749ff" providerId="ADAL" clId="{5E266AFF-A5EC-455D-B81C-31B784B9197F}" dt="2022-07-12T08:32:31.995" v="338" actId="207"/>
          <ac:spMkLst>
            <pc:docMk/>
            <pc:sldMk cId="348787838" sldId="3917"/>
            <ac:spMk id="11" creationId="{0EDFF56B-45B6-4DDA-A9D8-240C2BDABD03}"/>
          </ac:spMkLst>
        </pc:spChg>
        <pc:cxnChg chg="add mod">
          <ac:chgData name="Vivian Tang" userId="c38f7cfe-078d-4502-85d2-92bb7fe749ff" providerId="ADAL" clId="{5E266AFF-A5EC-455D-B81C-31B784B9197F}" dt="2022-07-12T08:32:19.854" v="331"/>
          <ac:cxnSpMkLst>
            <pc:docMk/>
            <pc:sldMk cId="348787838" sldId="3917"/>
            <ac:cxnSpMk id="5" creationId="{39CD131F-E8C2-4F36-9E74-462A4EFDAF48}"/>
          </ac:cxnSpMkLst>
        </pc:cxnChg>
      </pc:sldChg>
      <pc:sldChg chg="addSp modSp mod">
        <pc:chgData name="Vivian Tang" userId="c38f7cfe-078d-4502-85d2-92bb7fe749ff" providerId="ADAL" clId="{5E266AFF-A5EC-455D-B81C-31B784B9197F}" dt="2022-07-12T08:32:46.493" v="348" actId="207"/>
        <pc:sldMkLst>
          <pc:docMk/>
          <pc:sldMk cId="2424621336" sldId="3918"/>
        </pc:sldMkLst>
        <pc:spChg chg="mod">
          <ac:chgData name="Vivian Tang" userId="c38f7cfe-078d-4502-85d2-92bb7fe749ff" providerId="ADAL" clId="{5E266AFF-A5EC-455D-B81C-31B784B9197F}" dt="2022-07-12T08:32:46.493" v="348" actId="207"/>
          <ac:spMkLst>
            <pc:docMk/>
            <pc:sldMk cId="2424621336" sldId="3918"/>
            <ac:spMk id="11" creationId="{0EDFF56B-45B6-4DDA-A9D8-240C2BDABD03}"/>
          </ac:spMkLst>
        </pc:spChg>
        <pc:cxnChg chg="add mod">
          <ac:chgData name="Vivian Tang" userId="c38f7cfe-078d-4502-85d2-92bb7fe749ff" providerId="ADAL" clId="{5E266AFF-A5EC-455D-B81C-31B784B9197F}" dt="2022-07-12T08:32:34.120" v="339"/>
          <ac:cxnSpMkLst>
            <pc:docMk/>
            <pc:sldMk cId="2424621336" sldId="3918"/>
            <ac:cxnSpMk id="7" creationId="{27BEBC4F-6F0C-40EC-86BD-DEDEA95EBF91}"/>
          </ac:cxnSpMkLst>
        </pc:cxnChg>
      </pc:sldChg>
      <pc:sldChg chg="addSp modSp mod">
        <pc:chgData name="Vivian Tang" userId="c38f7cfe-078d-4502-85d2-92bb7fe749ff" providerId="ADAL" clId="{5E266AFF-A5EC-455D-B81C-31B784B9197F}" dt="2022-07-12T08:34:50.495" v="389" actId="20577"/>
        <pc:sldMkLst>
          <pc:docMk/>
          <pc:sldMk cId="984157221" sldId="3920"/>
        </pc:sldMkLst>
        <pc:spChg chg="mod">
          <ac:chgData name="Vivian Tang" userId="c38f7cfe-078d-4502-85d2-92bb7fe749ff" providerId="ADAL" clId="{5E266AFF-A5EC-455D-B81C-31B784B9197F}" dt="2022-07-12T08:34:50.495" v="389" actId="20577"/>
          <ac:spMkLst>
            <pc:docMk/>
            <pc:sldMk cId="984157221" sldId="3920"/>
            <ac:spMk id="11" creationId="{0EDFF56B-45B6-4DDA-A9D8-240C2BDABD03}"/>
          </ac:spMkLst>
        </pc:spChg>
        <pc:cxnChg chg="add mod">
          <ac:chgData name="Vivian Tang" userId="c38f7cfe-078d-4502-85d2-92bb7fe749ff" providerId="ADAL" clId="{5E266AFF-A5EC-455D-B81C-31B784B9197F}" dt="2022-07-12T08:32:48.428" v="349"/>
          <ac:cxnSpMkLst>
            <pc:docMk/>
            <pc:sldMk cId="984157221" sldId="3920"/>
            <ac:cxnSpMk id="12" creationId="{FFA726E8-FC58-48C5-8DB4-9C95AA77910F}"/>
          </ac:cxnSpMkLst>
        </pc:cxnChg>
      </pc:sldChg>
      <pc:sldChg chg="addSp modSp mod">
        <pc:chgData name="Vivian Tang" userId="c38f7cfe-078d-4502-85d2-92bb7fe749ff" providerId="ADAL" clId="{5E266AFF-A5EC-455D-B81C-31B784B9197F}" dt="2022-07-12T08:33:14.856" v="364" actId="207"/>
        <pc:sldMkLst>
          <pc:docMk/>
          <pc:sldMk cId="3636521096" sldId="3921"/>
        </pc:sldMkLst>
        <pc:spChg chg="mod">
          <ac:chgData name="Vivian Tang" userId="c38f7cfe-078d-4502-85d2-92bb7fe749ff" providerId="ADAL" clId="{5E266AFF-A5EC-455D-B81C-31B784B9197F}" dt="2022-07-12T08:33:14.856" v="364" actId="207"/>
          <ac:spMkLst>
            <pc:docMk/>
            <pc:sldMk cId="3636521096" sldId="3921"/>
            <ac:spMk id="11" creationId="{0EDFF56B-45B6-4DDA-A9D8-240C2BDABD03}"/>
          </ac:spMkLst>
        </pc:spChg>
        <pc:cxnChg chg="add mod">
          <ac:chgData name="Vivian Tang" userId="c38f7cfe-078d-4502-85d2-92bb7fe749ff" providerId="ADAL" clId="{5E266AFF-A5EC-455D-B81C-31B784B9197F}" dt="2022-07-12T08:33:04.676" v="357"/>
          <ac:cxnSpMkLst>
            <pc:docMk/>
            <pc:sldMk cId="3636521096" sldId="3921"/>
            <ac:cxnSpMk id="9" creationId="{16C0998F-7224-4C61-8128-D1D87F444584}"/>
          </ac:cxnSpMkLst>
        </pc:cxnChg>
      </pc:sldChg>
      <pc:sldChg chg="addSp modSp mod">
        <pc:chgData name="Vivian Tang" userId="c38f7cfe-078d-4502-85d2-92bb7fe749ff" providerId="ADAL" clId="{5E266AFF-A5EC-455D-B81C-31B784B9197F}" dt="2022-07-12T08:33:24.007" v="371" actId="207"/>
        <pc:sldMkLst>
          <pc:docMk/>
          <pc:sldMk cId="3749890870" sldId="3922"/>
        </pc:sldMkLst>
        <pc:spChg chg="mod">
          <ac:chgData name="Vivian Tang" userId="c38f7cfe-078d-4502-85d2-92bb7fe749ff" providerId="ADAL" clId="{5E266AFF-A5EC-455D-B81C-31B784B9197F}" dt="2022-07-12T08:33:24.007" v="371" actId="207"/>
          <ac:spMkLst>
            <pc:docMk/>
            <pc:sldMk cId="3749890870" sldId="3922"/>
            <ac:spMk id="11" creationId="{0EDFF56B-45B6-4DDA-A9D8-240C2BDABD03}"/>
          </ac:spMkLst>
        </pc:spChg>
        <pc:cxnChg chg="add mod">
          <ac:chgData name="Vivian Tang" userId="c38f7cfe-078d-4502-85d2-92bb7fe749ff" providerId="ADAL" clId="{5E266AFF-A5EC-455D-B81C-31B784B9197F}" dt="2022-07-12T08:33:16.473" v="365"/>
          <ac:cxnSpMkLst>
            <pc:docMk/>
            <pc:sldMk cId="3749890870" sldId="3922"/>
            <ac:cxnSpMk id="9" creationId="{1ECC4815-6E66-4CB3-84A5-0AE71DE8B965}"/>
          </ac:cxnSpMkLst>
        </pc:cxnChg>
      </pc:sldChg>
      <pc:sldChg chg="addSp modSp mod">
        <pc:chgData name="Vivian Tang" userId="c38f7cfe-078d-4502-85d2-92bb7fe749ff" providerId="ADAL" clId="{5E266AFF-A5EC-455D-B81C-31B784B9197F}" dt="2022-07-12T08:33:32.476" v="378" actId="207"/>
        <pc:sldMkLst>
          <pc:docMk/>
          <pc:sldMk cId="1945267869" sldId="3923"/>
        </pc:sldMkLst>
        <pc:spChg chg="mod">
          <ac:chgData name="Vivian Tang" userId="c38f7cfe-078d-4502-85d2-92bb7fe749ff" providerId="ADAL" clId="{5E266AFF-A5EC-455D-B81C-31B784B9197F}" dt="2022-07-12T08:33:32.476" v="378" actId="207"/>
          <ac:spMkLst>
            <pc:docMk/>
            <pc:sldMk cId="1945267869" sldId="3923"/>
            <ac:spMk id="7" creationId="{4CDA8737-B0C2-41DE-8C30-94A58EA39DA3}"/>
          </ac:spMkLst>
        </pc:spChg>
        <pc:cxnChg chg="add mod">
          <ac:chgData name="Vivian Tang" userId="c38f7cfe-078d-4502-85d2-92bb7fe749ff" providerId="ADAL" clId="{5E266AFF-A5EC-455D-B81C-31B784B9197F}" dt="2022-07-12T08:33:26.145" v="372"/>
          <ac:cxnSpMkLst>
            <pc:docMk/>
            <pc:sldMk cId="1945267869" sldId="3923"/>
            <ac:cxnSpMk id="12" creationId="{E8A3DFE4-BC0F-419B-AA73-68525AB1F02C}"/>
          </ac:cxnSpMkLst>
        </pc:cxnChg>
      </pc:sldChg>
      <pc:sldChg chg="addSp modSp mod">
        <pc:chgData name="Vivian Tang" userId="c38f7cfe-078d-4502-85d2-92bb7fe749ff" providerId="ADAL" clId="{5E266AFF-A5EC-455D-B81C-31B784B9197F}" dt="2022-07-12T08:33:43.173" v="385" actId="207"/>
        <pc:sldMkLst>
          <pc:docMk/>
          <pc:sldMk cId="1782260041" sldId="3924"/>
        </pc:sldMkLst>
        <pc:spChg chg="mod">
          <ac:chgData name="Vivian Tang" userId="c38f7cfe-078d-4502-85d2-92bb7fe749ff" providerId="ADAL" clId="{5E266AFF-A5EC-455D-B81C-31B784B9197F}" dt="2022-07-12T08:33:43.173" v="385" actId="207"/>
          <ac:spMkLst>
            <pc:docMk/>
            <pc:sldMk cId="1782260041" sldId="3924"/>
            <ac:spMk id="7" creationId="{4CDA8737-B0C2-41DE-8C30-94A58EA39DA3}"/>
          </ac:spMkLst>
        </pc:spChg>
        <pc:cxnChg chg="add mod">
          <ac:chgData name="Vivian Tang" userId="c38f7cfe-078d-4502-85d2-92bb7fe749ff" providerId="ADAL" clId="{5E266AFF-A5EC-455D-B81C-31B784B9197F}" dt="2022-07-12T08:33:35.825" v="379"/>
          <ac:cxnSpMkLst>
            <pc:docMk/>
            <pc:sldMk cId="1782260041" sldId="3924"/>
            <ac:cxnSpMk id="12" creationId="{1093381F-E48C-4D65-9BD4-ACD87816C914}"/>
          </ac:cxnSpMkLst>
        </pc:cxnChg>
      </pc:sldChg>
      <pc:sldChg chg="addSp modSp mod">
        <pc:chgData name="Vivian Tang" userId="c38f7cfe-078d-4502-85d2-92bb7fe749ff" providerId="ADAL" clId="{5E266AFF-A5EC-455D-B81C-31B784B9197F}" dt="2022-07-12T08:29:07.308" v="211" actId="207"/>
        <pc:sldMkLst>
          <pc:docMk/>
          <pc:sldMk cId="2909904886" sldId="3925"/>
        </pc:sldMkLst>
        <pc:spChg chg="mod">
          <ac:chgData name="Vivian Tang" userId="c38f7cfe-078d-4502-85d2-92bb7fe749ff" providerId="ADAL" clId="{5E266AFF-A5EC-455D-B81C-31B784B9197F}" dt="2022-07-12T08:29:07.308" v="211" actId="207"/>
          <ac:spMkLst>
            <pc:docMk/>
            <pc:sldMk cId="2909904886" sldId="3925"/>
            <ac:spMk id="11" creationId="{0EDFF56B-45B6-4DDA-A9D8-240C2BDABD03}"/>
          </ac:spMkLst>
        </pc:spChg>
        <pc:cxnChg chg="add mod">
          <ac:chgData name="Vivian Tang" userId="c38f7cfe-078d-4502-85d2-92bb7fe749ff" providerId="ADAL" clId="{5E266AFF-A5EC-455D-B81C-31B784B9197F}" dt="2022-07-12T08:28:58.074" v="205"/>
          <ac:cxnSpMkLst>
            <pc:docMk/>
            <pc:sldMk cId="2909904886" sldId="3925"/>
            <ac:cxnSpMk id="17" creationId="{BFC6E6D8-AB1F-4810-A91A-5B1EBBD16A21}"/>
          </ac:cxnSpMkLst>
        </pc:cxnChg>
      </pc:sldChg>
      <pc:sldChg chg="addSp delSp modSp mod">
        <pc:chgData name="Vivian Tang" userId="c38f7cfe-078d-4502-85d2-92bb7fe749ff" providerId="ADAL" clId="{5E266AFF-A5EC-455D-B81C-31B784B9197F}" dt="2022-07-12T08:27:24.639" v="149" actId="14100"/>
        <pc:sldMkLst>
          <pc:docMk/>
          <pc:sldMk cId="362547591" sldId="3926"/>
        </pc:sldMkLst>
        <pc:spChg chg="mod">
          <ac:chgData name="Vivian Tang" userId="c38f7cfe-078d-4502-85d2-92bb7fe749ff" providerId="ADAL" clId="{5E266AFF-A5EC-455D-B81C-31B784B9197F}" dt="2022-07-12T08:27:24.639" v="149" actId="14100"/>
          <ac:spMkLst>
            <pc:docMk/>
            <pc:sldMk cId="362547591" sldId="3926"/>
            <ac:spMk id="7" creationId="{4CDA8737-B0C2-41DE-8C30-94A58EA39DA3}"/>
          </ac:spMkLst>
        </pc:spChg>
        <pc:cxnChg chg="add del mod">
          <ac:chgData name="Vivian Tang" userId="c38f7cfe-078d-4502-85d2-92bb7fe749ff" providerId="ADAL" clId="{5E266AFF-A5EC-455D-B81C-31B784B9197F}" dt="2022-07-12T08:27:21.403" v="146" actId="478"/>
          <ac:cxnSpMkLst>
            <pc:docMk/>
            <pc:sldMk cId="362547591" sldId="3926"/>
            <ac:cxnSpMk id="13" creationId="{1A6B5B95-67AC-468B-B0B6-44D83B36A2CC}"/>
          </ac:cxnSpMkLst>
        </pc:cxnChg>
        <pc:cxnChg chg="add mod">
          <ac:chgData name="Vivian Tang" userId="c38f7cfe-078d-4502-85d2-92bb7fe749ff" providerId="ADAL" clId="{5E266AFF-A5EC-455D-B81C-31B784B9197F}" dt="2022-07-12T08:27:21.618" v="147"/>
          <ac:cxnSpMkLst>
            <pc:docMk/>
            <pc:sldMk cId="362547591" sldId="3926"/>
            <ac:cxnSpMk id="14" creationId="{79F92FD1-88A3-43BE-9AA2-8F1FAB57851C}"/>
          </ac:cxnSpMkLst>
        </pc:cxnChg>
      </pc:sldChg>
    </pc:docChg>
  </pc:docChgLst>
  <pc:docChgLst>
    <pc:chgData name="Vivian Tang" userId="c38f7cfe-078d-4502-85d2-92bb7fe749ff" providerId="ADAL" clId="{779EDFB9-20B8-4527-BE99-7F6B28FF4909}"/>
    <pc:docChg chg="undo redo custSel addSld delSld modSld sldOrd delMainMaster">
      <pc:chgData name="Vivian Tang" userId="c38f7cfe-078d-4502-85d2-92bb7fe749ff" providerId="ADAL" clId="{779EDFB9-20B8-4527-BE99-7F6B28FF4909}" dt="2022-07-07T06:01:04.733" v="6902"/>
      <pc:docMkLst>
        <pc:docMk/>
      </pc:docMkLst>
      <pc:sldChg chg="add">
        <pc:chgData name="Vivian Tang" userId="c38f7cfe-078d-4502-85d2-92bb7fe749ff" providerId="ADAL" clId="{779EDFB9-20B8-4527-BE99-7F6B28FF4909}" dt="2022-07-07T05:42:19.379" v="6725"/>
        <pc:sldMkLst>
          <pc:docMk/>
          <pc:sldMk cId="3194359110" sldId="258"/>
        </pc:sldMkLst>
      </pc:sldChg>
      <pc:sldChg chg="addSp modSp mod">
        <pc:chgData name="Vivian Tang" userId="c38f7cfe-078d-4502-85d2-92bb7fe749ff" providerId="ADAL" clId="{779EDFB9-20B8-4527-BE99-7F6B28FF4909}" dt="2022-07-07T02:23:06.748" v="1820" actId="1076"/>
        <pc:sldMkLst>
          <pc:docMk/>
          <pc:sldMk cId="347652345" sldId="259"/>
        </pc:sldMkLst>
        <pc:spChg chg="add mod">
          <ac:chgData name="Vivian Tang" userId="c38f7cfe-078d-4502-85d2-92bb7fe749ff" providerId="ADAL" clId="{779EDFB9-20B8-4527-BE99-7F6B28FF4909}" dt="2022-07-07T02:23:03.818" v="1819" actId="1076"/>
          <ac:spMkLst>
            <pc:docMk/>
            <pc:sldMk cId="347652345" sldId="259"/>
            <ac:spMk id="3" creationId="{A15AEA23-C02A-4EB5-874A-508F658F740F}"/>
          </ac:spMkLst>
        </pc:spChg>
        <pc:spChg chg="add mod">
          <ac:chgData name="Vivian Tang" userId="c38f7cfe-078d-4502-85d2-92bb7fe749ff" providerId="ADAL" clId="{779EDFB9-20B8-4527-BE99-7F6B28FF4909}" dt="2022-07-07T02:23:06.748" v="1820" actId="1076"/>
          <ac:spMkLst>
            <pc:docMk/>
            <pc:sldMk cId="347652345" sldId="259"/>
            <ac:spMk id="4" creationId="{43C0F2C0-35F0-4461-852A-BF8CB738B986}"/>
          </ac:spMkLst>
        </pc:spChg>
      </pc:sldChg>
      <pc:sldChg chg="modSp del mod">
        <pc:chgData name="Vivian Tang" userId="c38f7cfe-078d-4502-85d2-92bb7fe749ff" providerId="ADAL" clId="{779EDFB9-20B8-4527-BE99-7F6B28FF4909}" dt="2022-07-07T05:02:48.411" v="5678" actId="47"/>
        <pc:sldMkLst>
          <pc:docMk/>
          <pc:sldMk cId="800962904" sldId="3825"/>
        </pc:sldMkLst>
        <pc:spChg chg="mod">
          <ac:chgData name="Vivian Tang" userId="c38f7cfe-078d-4502-85d2-92bb7fe749ff" providerId="ADAL" clId="{779EDFB9-20B8-4527-BE99-7F6B28FF4909}" dt="2022-05-26T07:53:34.944" v="18" actId="14100"/>
          <ac:spMkLst>
            <pc:docMk/>
            <pc:sldMk cId="800962904" sldId="3825"/>
            <ac:spMk id="2" creationId="{28B08836-40C5-46C2-81BA-21AA27176925}"/>
          </ac:spMkLst>
        </pc:spChg>
        <pc:spChg chg="mod">
          <ac:chgData name="Vivian Tang" userId="c38f7cfe-078d-4502-85d2-92bb7fe749ff" providerId="ADAL" clId="{779EDFB9-20B8-4527-BE99-7F6B28FF4909}" dt="2022-05-26T07:53:59.149" v="55" actId="20577"/>
          <ac:spMkLst>
            <pc:docMk/>
            <pc:sldMk cId="800962904" sldId="3825"/>
            <ac:spMk id="3" creationId="{72CC4EC4-809C-4FD2-AA20-009F08590DA6}"/>
          </ac:spMkLst>
        </pc:spChg>
      </pc:sldChg>
      <pc:sldChg chg="del">
        <pc:chgData name="Vivian Tang" userId="c38f7cfe-078d-4502-85d2-92bb7fe749ff" providerId="ADAL" clId="{779EDFB9-20B8-4527-BE99-7F6B28FF4909}" dt="2022-07-07T05:41:53.461" v="6724" actId="47"/>
        <pc:sldMkLst>
          <pc:docMk/>
          <pc:sldMk cId="1052536141" sldId="3834"/>
        </pc:sldMkLst>
      </pc:sldChg>
      <pc:sldChg chg="addSp delSp modSp del mod addAnim delAnim modAnim">
        <pc:chgData name="Vivian Tang" userId="c38f7cfe-078d-4502-85d2-92bb7fe749ff" providerId="ADAL" clId="{779EDFB9-20B8-4527-BE99-7F6B28FF4909}" dt="2022-07-07T05:27:36.758" v="6157" actId="47"/>
        <pc:sldMkLst>
          <pc:docMk/>
          <pc:sldMk cId="3348851180" sldId="3837"/>
        </pc:sldMkLst>
        <pc:spChg chg="add mod">
          <ac:chgData name="Vivian Tang" userId="c38f7cfe-078d-4502-85d2-92bb7fe749ff" providerId="ADAL" clId="{779EDFB9-20B8-4527-BE99-7F6B28FF4909}" dt="2022-05-26T08:27:07.897" v="744" actId="1076"/>
          <ac:spMkLst>
            <pc:docMk/>
            <pc:sldMk cId="3348851180" sldId="3837"/>
            <ac:spMk id="2" creationId="{6849BBC1-7137-425F-AD4B-0EEE07412882}"/>
          </ac:spMkLst>
        </pc:spChg>
        <pc:spChg chg="add del mod">
          <ac:chgData name="Vivian Tang" userId="c38f7cfe-078d-4502-85d2-92bb7fe749ff" providerId="ADAL" clId="{779EDFB9-20B8-4527-BE99-7F6B28FF4909}" dt="2022-05-26T08:27:04.204" v="737" actId="478"/>
          <ac:spMkLst>
            <pc:docMk/>
            <pc:sldMk cId="3348851180" sldId="3837"/>
            <ac:spMk id="3" creationId="{5E6DB3E7-26CC-47E2-B04D-FCB121A67DCB}"/>
          </ac:spMkLst>
        </pc:spChg>
        <pc:spChg chg="add del mod">
          <ac:chgData name="Vivian Tang" userId="c38f7cfe-078d-4502-85d2-92bb7fe749ff" providerId="ADAL" clId="{779EDFB9-20B8-4527-BE99-7F6B28FF4909}" dt="2022-05-26T08:06:05.433" v="429" actId="478"/>
          <ac:spMkLst>
            <pc:docMk/>
            <pc:sldMk cId="3348851180" sldId="3837"/>
            <ac:spMk id="5" creationId="{7465A591-281B-4856-9B57-D5938413203E}"/>
          </ac:spMkLst>
        </pc:spChg>
        <pc:spChg chg="add mod">
          <ac:chgData name="Vivian Tang" userId="c38f7cfe-078d-4502-85d2-92bb7fe749ff" providerId="ADAL" clId="{779EDFB9-20B8-4527-BE99-7F6B28FF4909}" dt="2022-05-26T08:27:07.897" v="744" actId="1076"/>
          <ac:spMkLst>
            <pc:docMk/>
            <pc:sldMk cId="3348851180" sldId="3837"/>
            <ac:spMk id="7" creationId="{241AB4DC-EEC2-4A22-A4F1-0F14503CC3BD}"/>
          </ac:spMkLst>
        </pc:spChg>
        <pc:spChg chg="add del mod">
          <ac:chgData name="Vivian Tang" userId="c38f7cfe-078d-4502-85d2-92bb7fe749ff" providerId="ADAL" clId="{779EDFB9-20B8-4527-BE99-7F6B28FF4909}" dt="2022-05-26T08:10:00.409" v="521" actId="21"/>
          <ac:spMkLst>
            <pc:docMk/>
            <pc:sldMk cId="3348851180" sldId="3837"/>
            <ac:spMk id="9" creationId="{B10D630B-72BC-4364-A9F2-2D9272659CBB}"/>
          </ac:spMkLst>
        </pc:spChg>
        <pc:spChg chg="del">
          <ac:chgData name="Vivian Tang" userId="c38f7cfe-078d-4502-85d2-92bb7fe749ff" providerId="ADAL" clId="{779EDFB9-20B8-4527-BE99-7F6B28FF4909}" dt="2022-05-26T07:54:03.702" v="56" actId="478"/>
          <ac:spMkLst>
            <pc:docMk/>
            <pc:sldMk cId="3348851180" sldId="3837"/>
            <ac:spMk id="13" creationId="{695D426A-E008-41C6-8E75-1CDF7E12EF30}"/>
          </ac:spMkLst>
        </pc:spChg>
        <pc:spChg chg="add del mod">
          <ac:chgData name="Vivian Tang" userId="c38f7cfe-078d-4502-85d2-92bb7fe749ff" providerId="ADAL" clId="{779EDFB9-20B8-4527-BE99-7F6B28FF4909}" dt="2022-05-26T08:27:04.204" v="737" actId="478"/>
          <ac:spMkLst>
            <pc:docMk/>
            <pc:sldMk cId="3348851180" sldId="3837"/>
            <ac:spMk id="14" creationId="{66117CA0-1643-4576-8AFA-6BE07E8F0420}"/>
          </ac:spMkLst>
        </pc:spChg>
        <pc:picChg chg="del">
          <ac:chgData name="Vivian Tang" userId="c38f7cfe-078d-4502-85d2-92bb7fe749ff" providerId="ADAL" clId="{779EDFB9-20B8-4527-BE99-7F6B28FF4909}" dt="2022-05-26T07:54:03.702" v="56" actId="478"/>
          <ac:picMkLst>
            <pc:docMk/>
            <pc:sldMk cId="3348851180" sldId="3837"/>
            <ac:picMk id="4" creationId="{A3FE3014-7AC9-4406-8822-03F58B857061}"/>
          </ac:picMkLst>
        </pc:picChg>
        <pc:picChg chg="add del mod">
          <ac:chgData name="Vivian Tang" userId="c38f7cfe-078d-4502-85d2-92bb7fe749ff" providerId="ADAL" clId="{779EDFB9-20B8-4527-BE99-7F6B28FF4909}" dt="2022-05-26T08:02:43.004" v="255" actId="21"/>
          <ac:picMkLst>
            <pc:docMk/>
            <pc:sldMk cId="3348851180" sldId="3837"/>
            <ac:picMk id="11" creationId="{8DA7A59F-E522-4D41-A9D0-2EA443E22F93}"/>
          </ac:picMkLst>
        </pc:picChg>
        <pc:picChg chg="add del mod">
          <ac:chgData name="Vivian Tang" userId="c38f7cfe-078d-4502-85d2-92bb7fe749ff" providerId="ADAL" clId="{779EDFB9-20B8-4527-BE99-7F6B28FF4909}" dt="2022-05-26T08:43:42.016" v="1057" actId="21"/>
          <ac:picMkLst>
            <pc:docMk/>
            <pc:sldMk cId="3348851180" sldId="3837"/>
            <ac:picMk id="12" creationId="{9DAB1C49-17DE-4443-AC3F-F535239B2AE6}"/>
          </ac:picMkLst>
        </pc:picChg>
        <pc:picChg chg="add del mod">
          <ac:chgData name="Vivian Tang" userId="c38f7cfe-078d-4502-85d2-92bb7fe749ff" providerId="ADAL" clId="{779EDFB9-20B8-4527-BE99-7F6B28FF4909}" dt="2022-05-26T08:13:40.012" v="640" actId="21"/>
          <ac:picMkLst>
            <pc:docMk/>
            <pc:sldMk cId="3348851180" sldId="3837"/>
            <ac:picMk id="15" creationId="{8535B9AD-0CEB-47EF-9463-F2D1909BEC3F}"/>
          </ac:picMkLst>
        </pc:picChg>
        <pc:picChg chg="add del mod">
          <ac:chgData name="Vivian Tang" userId="c38f7cfe-078d-4502-85d2-92bb7fe749ff" providerId="ADAL" clId="{779EDFB9-20B8-4527-BE99-7F6B28FF4909}" dt="2022-05-26T08:43:10.217" v="1047" actId="21"/>
          <ac:picMkLst>
            <pc:docMk/>
            <pc:sldMk cId="3348851180" sldId="3837"/>
            <ac:picMk id="16" creationId="{63D1D9B7-4DAD-427A-AAA3-B95FF8741CB2}"/>
          </ac:picMkLst>
        </pc:picChg>
        <pc:picChg chg="add mod">
          <ac:chgData name="Vivian Tang" userId="c38f7cfe-078d-4502-85d2-92bb7fe749ff" providerId="ADAL" clId="{779EDFB9-20B8-4527-BE99-7F6B28FF4909}" dt="2022-05-26T08:43:45.131" v="1058" actId="1076"/>
          <ac:picMkLst>
            <pc:docMk/>
            <pc:sldMk cId="3348851180" sldId="3837"/>
            <ac:picMk id="17" creationId="{E0CD32FF-A94F-4BE0-A2F8-FDF11CD61EB6}"/>
          </ac:picMkLst>
        </pc:picChg>
        <pc:picChg chg="del">
          <ac:chgData name="Vivian Tang" userId="c38f7cfe-078d-4502-85d2-92bb7fe749ff" providerId="ADAL" clId="{779EDFB9-20B8-4527-BE99-7F6B28FF4909}" dt="2022-05-26T07:54:07.392" v="58" actId="478"/>
          <ac:picMkLst>
            <pc:docMk/>
            <pc:sldMk cId="3348851180" sldId="3837"/>
            <ac:picMk id="26" creationId="{0E85C67B-F934-4A20-AE97-622DD3ABDE89}"/>
          </ac:picMkLst>
        </pc:picChg>
        <pc:picChg chg="del mod">
          <ac:chgData name="Vivian Tang" userId="c38f7cfe-078d-4502-85d2-92bb7fe749ff" providerId="ADAL" clId="{779EDFB9-20B8-4527-BE99-7F6B28FF4909}" dt="2022-05-26T07:54:19.529" v="66" actId="478"/>
          <ac:picMkLst>
            <pc:docMk/>
            <pc:sldMk cId="3348851180" sldId="3837"/>
            <ac:picMk id="31" creationId="{42756DE7-0955-483D-B85A-ED96727CD25E}"/>
          </ac:picMkLst>
        </pc:picChg>
        <pc:picChg chg="add mod">
          <ac:chgData name="Vivian Tang" userId="c38f7cfe-078d-4502-85d2-92bb7fe749ff" providerId="ADAL" clId="{779EDFB9-20B8-4527-BE99-7F6B28FF4909}" dt="2022-05-26T08:02:36.809" v="253" actId="1076"/>
          <ac:picMkLst>
            <pc:docMk/>
            <pc:sldMk cId="3348851180" sldId="3837"/>
            <ac:picMk id="1026" creationId="{5547DD9C-ED8E-42EF-9264-2D92521ED1C2}"/>
          </ac:picMkLst>
        </pc:picChg>
      </pc:sldChg>
      <pc:sldChg chg="del">
        <pc:chgData name="Vivian Tang" userId="c38f7cfe-078d-4502-85d2-92bb7fe749ff" providerId="ADAL" clId="{779EDFB9-20B8-4527-BE99-7F6B28FF4909}" dt="2022-07-07T05:42:24.482" v="6726" actId="47"/>
        <pc:sldMkLst>
          <pc:docMk/>
          <pc:sldMk cId="4184726434" sldId="3852"/>
        </pc:sldMkLst>
      </pc:sldChg>
      <pc:sldChg chg="addSp delSp modSp del mod delAnim modAnim">
        <pc:chgData name="Vivian Tang" userId="c38f7cfe-078d-4502-85d2-92bb7fe749ff" providerId="ADAL" clId="{779EDFB9-20B8-4527-BE99-7F6B28FF4909}" dt="2022-07-07T05:27:36.758" v="6157" actId="47"/>
        <pc:sldMkLst>
          <pc:docMk/>
          <pc:sldMk cId="1685812833" sldId="3853"/>
        </pc:sldMkLst>
        <pc:spChg chg="add mod">
          <ac:chgData name="Vivian Tang" userId="c38f7cfe-078d-4502-85d2-92bb7fe749ff" providerId="ADAL" clId="{779EDFB9-20B8-4527-BE99-7F6B28FF4909}" dt="2022-05-26T08:11:35.425" v="544"/>
          <ac:spMkLst>
            <pc:docMk/>
            <pc:sldMk cId="1685812833" sldId="3853"/>
            <ac:spMk id="8" creationId="{36155910-D3D9-43C0-9DEC-7C8CCF8D8003}"/>
          </ac:spMkLst>
        </pc:spChg>
        <pc:spChg chg="add mod">
          <ac:chgData name="Vivian Tang" userId="c38f7cfe-078d-4502-85d2-92bb7fe749ff" providerId="ADAL" clId="{779EDFB9-20B8-4527-BE99-7F6B28FF4909}" dt="2022-05-26T08:11:52.678" v="614" actId="20577"/>
          <ac:spMkLst>
            <pc:docMk/>
            <pc:sldMk cId="1685812833" sldId="3853"/>
            <ac:spMk id="11" creationId="{E4CFE954-5EA1-44D0-87DC-286618F690EF}"/>
          </ac:spMkLst>
        </pc:spChg>
        <pc:spChg chg="del">
          <ac:chgData name="Vivian Tang" userId="c38f7cfe-078d-4502-85d2-92bb7fe749ff" providerId="ADAL" clId="{779EDFB9-20B8-4527-BE99-7F6B28FF4909}" dt="2022-05-26T08:11:00.729" v="536" actId="478"/>
          <ac:spMkLst>
            <pc:docMk/>
            <pc:sldMk cId="1685812833" sldId="3853"/>
            <ac:spMk id="13" creationId="{695D426A-E008-41C6-8E75-1CDF7E12EF30}"/>
          </ac:spMkLst>
        </pc:spChg>
        <pc:picChg chg="add mod modCrop">
          <ac:chgData name="Vivian Tang" userId="c38f7cfe-078d-4502-85d2-92bb7fe749ff" providerId="ADAL" clId="{779EDFB9-20B8-4527-BE99-7F6B28FF4909}" dt="2022-05-26T08:12:10.707" v="619" actId="1076"/>
          <ac:picMkLst>
            <pc:docMk/>
            <pc:sldMk cId="1685812833" sldId="3853"/>
            <ac:picMk id="2" creationId="{33EE4C97-2954-4D96-91A5-F35D68E73BE7}"/>
          </ac:picMkLst>
        </pc:picChg>
        <pc:picChg chg="del">
          <ac:chgData name="Vivian Tang" userId="c38f7cfe-078d-4502-85d2-92bb7fe749ff" providerId="ADAL" clId="{779EDFB9-20B8-4527-BE99-7F6B28FF4909}" dt="2022-05-26T07:54:09.277" v="59" actId="478"/>
          <ac:picMkLst>
            <pc:docMk/>
            <pc:sldMk cId="1685812833" sldId="3853"/>
            <ac:picMk id="6" creationId="{68A81FDF-6555-4ABF-AFB7-4A514956FBFA}"/>
          </ac:picMkLst>
        </pc:picChg>
        <pc:picChg chg="del">
          <ac:chgData name="Vivian Tang" userId="c38f7cfe-078d-4502-85d2-92bb7fe749ff" providerId="ADAL" clId="{779EDFB9-20B8-4527-BE99-7F6B28FF4909}" dt="2022-05-26T07:54:15.036" v="64" actId="478"/>
          <ac:picMkLst>
            <pc:docMk/>
            <pc:sldMk cId="1685812833" sldId="3853"/>
            <ac:picMk id="7" creationId="{88E42D48-082A-4D82-A49A-090E58CEDFEC}"/>
          </ac:picMkLst>
        </pc:picChg>
        <pc:picChg chg="add del mod">
          <ac:chgData name="Vivian Tang" userId="c38f7cfe-078d-4502-85d2-92bb7fe749ff" providerId="ADAL" clId="{779EDFB9-20B8-4527-BE99-7F6B28FF4909}" dt="2022-05-26T09:00:18.295" v="1067" actId="478"/>
          <ac:picMkLst>
            <pc:docMk/>
            <pc:sldMk cId="1685812833" sldId="3853"/>
            <ac:picMk id="9" creationId="{EAD1F963-4D14-4908-8D53-40059116C7E3}"/>
          </ac:picMkLst>
        </pc:picChg>
        <pc:picChg chg="del">
          <ac:chgData name="Vivian Tang" userId="c38f7cfe-078d-4502-85d2-92bb7fe749ff" providerId="ADAL" clId="{779EDFB9-20B8-4527-BE99-7F6B28FF4909}" dt="2022-05-26T08:11:00.729" v="536" actId="478"/>
          <ac:picMkLst>
            <pc:docMk/>
            <pc:sldMk cId="1685812833" sldId="3853"/>
            <ac:picMk id="10" creationId="{301C8E13-34AC-4A2B-A56C-023D6E1A3669}"/>
          </ac:picMkLst>
        </pc:picChg>
        <pc:picChg chg="add mod">
          <ac:chgData name="Vivian Tang" userId="c38f7cfe-078d-4502-85d2-92bb7fe749ff" providerId="ADAL" clId="{779EDFB9-20B8-4527-BE99-7F6B28FF4909}" dt="2022-05-26T09:00:18.501" v="1068"/>
          <ac:picMkLst>
            <pc:docMk/>
            <pc:sldMk cId="1685812833" sldId="3853"/>
            <ac:picMk id="12" creationId="{2B6A454B-EBB2-438F-BA1B-770C1A78158E}"/>
          </ac:picMkLst>
        </pc:picChg>
      </pc:sldChg>
      <pc:sldChg chg="addSp delSp modSp del mod delAnim modAnim">
        <pc:chgData name="Vivian Tang" userId="c38f7cfe-078d-4502-85d2-92bb7fe749ff" providerId="ADAL" clId="{779EDFB9-20B8-4527-BE99-7F6B28FF4909}" dt="2022-07-07T05:41:53.461" v="6724" actId="47"/>
        <pc:sldMkLst>
          <pc:docMk/>
          <pc:sldMk cId="3981809520" sldId="3854"/>
        </pc:sldMkLst>
        <pc:spChg chg="add del mod">
          <ac:chgData name="Vivian Tang" userId="c38f7cfe-078d-4502-85d2-92bb7fe749ff" providerId="ADAL" clId="{779EDFB9-20B8-4527-BE99-7F6B28FF4909}" dt="2022-05-26T08:34:05.225" v="852" actId="21"/>
          <ac:spMkLst>
            <pc:docMk/>
            <pc:sldMk cId="3981809520" sldId="3854"/>
            <ac:spMk id="2" creationId="{116F9C10-0051-4AA5-B660-6ADA3C5A1004}"/>
          </ac:spMkLst>
        </pc:spChg>
        <pc:spChg chg="add mod">
          <ac:chgData name="Vivian Tang" userId="c38f7cfe-078d-4502-85d2-92bb7fe749ff" providerId="ADAL" clId="{779EDFB9-20B8-4527-BE99-7F6B28FF4909}" dt="2022-05-26T09:24:36.502" v="1412" actId="164"/>
          <ac:spMkLst>
            <pc:docMk/>
            <pc:sldMk cId="3981809520" sldId="3854"/>
            <ac:spMk id="3" creationId="{303ACAD2-7E77-4B01-B933-642ED2BEB444}"/>
          </ac:spMkLst>
        </pc:spChg>
        <pc:spChg chg="add mod">
          <ac:chgData name="Vivian Tang" userId="c38f7cfe-078d-4502-85d2-92bb7fe749ff" providerId="ADAL" clId="{779EDFB9-20B8-4527-BE99-7F6B28FF4909}" dt="2022-05-26T09:24:36.502" v="1412" actId="164"/>
          <ac:spMkLst>
            <pc:docMk/>
            <pc:sldMk cId="3981809520" sldId="3854"/>
            <ac:spMk id="4" creationId="{AEBC7739-68EC-4B56-BF8A-7550DF023D0B}"/>
          </ac:spMkLst>
        </pc:spChg>
        <pc:spChg chg="add del mod">
          <ac:chgData name="Vivian Tang" userId="c38f7cfe-078d-4502-85d2-92bb7fe749ff" providerId="ADAL" clId="{779EDFB9-20B8-4527-BE99-7F6B28FF4909}" dt="2022-05-26T09:24:31.751" v="1411" actId="478"/>
          <ac:spMkLst>
            <pc:docMk/>
            <pc:sldMk cId="3981809520" sldId="3854"/>
            <ac:spMk id="7" creationId="{20058004-3508-4144-BEE1-6843EF68FFF8}"/>
          </ac:spMkLst>
        </pc:spChg>
        <pc:spChg chg="add del mod">
          <ac:chgData name="Vivian Tang" userId="c38f7cfe-078d-4502-85d2-92bb7fe749ff" providerId="ADAL" clId="{779EDFB9-20B8-4527-BE99-7F6B28FF4909}" dt="2022-05-26T08:34:27.142" v="862" actId="21"/>
          <ac:spMkLst>
            <pc:docMk/>
            <pc:sldMk cId="3981809520" sldId="3854"/>
            <ac:spMk id="9" creationId="{2610F147-FC4C-45F1-9CF5-DF024D7C6B9F}"/>
          </ac:spMkLst>
        </pc:spChg>
        <pc:spChg chg="add mod">
          <ac:chgData name="Vivian Tang" userId="c38f7cfe-078d-4502-85d2-92bb7fe749ff" providerId="ADAL" clId="{779EDFB9-20B8-4527-BE99-7F6B28FF4909}" dt="2022-05-26T09:24:36.502" v="1412" actId="164"/>
          <ac:spMkLst>
            <pc:docMk/>
            <pc:sldMk cId="3981809520" sldId="3854"/>
            <ac:spMk id="11" creationId="{EBC70C14-6E9F-4DEB-B5BE-736F9921AB8E}"/>
          </ac:spMkLst>
        </pc:spChg>
        <pc:spChg chg="add del mod">
          <ac:chgData name="Vivian Tang" userId="c38f7cfe-078d-4502-85d2-92bb7fe749ff" providerId="ADAL" clId="{779EDFB9-20B8-4527-BE99-7F6B28FF4909}" dt="2022-05-26T09:24:28.039" v="1409" actId="478"/>
          <ac:spMkLst>
            <pc:docMk/>
            <pc:sldMk cId="3981809520" sldId="3854"/>
            <ac:spMk id="12" creationId="{D91C287F-A387-4FF2-821B-91F5D676D825}"/>
          </ac:spMkLst>
        </pc:spChg>
        <pc:spChg chg="del">
          <ac:chgData name="Vivian Tang" userId="c38f7cfe-078d-4502-85d2-92bb7fe749ff" providerId="ADAL" clId="{779EDFB9-20B8-4527-BE99-7F6B28FF4909}" dt="2022-05-26T08:30:32.530" v="837" actId="478"/>
          <ac:spMkLst>
            <pc:docMk/>
            <pc:sldMk cId="3981809520" sldId="3854"/>
            <ac:spMk id="13" creationId="{695D426A-E008-41C6-8E75-1CDF7E12EF30}"/>
          </ac:spMkLst>
        </pc:spChg>
        <pc:spChg chg="add del mod">
          <ac:chgData name="Vivian Tang" userId="c38f7cfe-078d-4502-85d2-92bb7fe749ff" providerId="ADAL" clId="{779EDFB9-20B8-4527-BE99-7F6B28FF4909}" dt="2022-05-26T09:24:28.039" v="1409" actId="478"/>
          <ac:spMkLst>
            <pc:docMk/>
            <pc:sldMk cId="3981809520" sldId="3854"/>
            <ac:spMk id="15" creationId="{3050A67A-132A-4B23-A0EE-0B197B43901D}"/>
          </ac:spMkLst>
        </pc:spChg>
        <pc:spChg chg="add del mod">
          <ac:chgData name="Vivian Tang" userId="c38f7cfe-078d-4502-85d2-92bb7fe749ff" providerId="ADAL" clId="{779EDFB9-20B8-4527-BE99-7F6B28FF4909}" dt="2022-05-26T09:25:27.502" v="1422" actId="478"/>
          <ac:spMkLst>
            <pc:docMk/>
            <pc:sldMk cId="3981809520" sldId="3854"/>
            <ac:spMk id="23" creationId="{858E682C-E9EA-492B-BD8D-C70B809D3F64}"/>
          </ac:spMkLst>
        </pc:spChg>
        <pc:spChg chg="add del mod">
          <ac:chgData name="Vivian Tang" userId="c38f7cfe-078d-4502-85d2-92bb7fe749ff" providerId="ADAL" clId="{779EDFB9-20B8-4527-BE99-7F6B28FF4909}" dt="2022-05-26T09:25:27.502" v="1422" actId="478"/>
          <ac:spMkLst>
            <pc:docMk/>
            <pc:sldMk cId="3981809520" sldId="3854"/>
            <ac:spMk id="24" creationId="{681D01E6-6FFF-486C-A805-AC855F15056F}"/>
          </ac:spMkLst>
        </pc:spChg>
        <pc:spChg chg="add mod ord">
          <ac:chgData name="Vivian Tang" userId="c38f7cfe-078d-4502-85d2-92bb7fe749ff" providerId="ADAL" clId="{779EDFB9-20B8-4527-BE99-7F6B28FF4909}" dt="2022-05-26T09:28:11.099" v="1466" actId="167"/>
          <ac:spMkLst>
            <pc:docMk/>
            <pc:sldMk cId="3981809520" sldId="3854"/>
            <ac:spMk id="26" creationId="{63CC6FAB-C549-4B94-8933-D36C4E3B4D23}"/>
          </ac:spMkLst>
        </pc:spChg>
        <pc:grpChg chg="add mod">
          <ac:chgData name="Vivian Tang" userId="c38f7cfe-078d-4502-85d2-92bb7fe749ff" providerId="ADAL" clId="{779EDFB9-20B8-4527-BE99-7F6B28FF4909}" dt="2022-05-26T09:24:36.502" v="1412" actId="164"/>
          <ac:grpSpMkLst>
            <pc:docMk/>
            <pc:sldMk cId="3981809520" sldId="3854"/>
            <ac:grpSpMk id="21" creationId="{19B02495-6741-4519-BF47-09079C96B490}"/>
          </ac:grpSpMkLst>
        </pc:grpChg>
        <pc:picChg chg="del">
          <ac:chgData name="Vivian Tang" userId="c38f7cfe-078d-4502-85d2-92bb7fe749ff" providerId="ADAL" clId="{779EDFB9-20B8-4527-BE99-7F6B28FF4909}" dt="2022-05-26T07:54:10.583" v="60" actId="478"/>
          <ac:picMkLst>
            <pc:docMk/>
            <pc:sldMk cId="3981809520" sldId="3854"/>
            <ac:picMk id="5" creationId="{C8CA4912-5951-4835-85C3-A057A74EC262}"/>
          </ac:picMkLst>
        </pc:picChg>
        <pc:picChg chg="add mod modCrop">
          <ac:chgData name="Vivian Tang" userId="c38f7cfe-078d-4502-85d2-92bb7fe749ff" providerId="ADAL" clId="{779EDFB9-20B8-4527-BE99-7F6B28FF4909}" dt="2022-05-26T08:33:34.520" v="847" actId="1076"/>
          <ac:picMkLst>
            <pc:docMk/>
            <pc:sldMk cId="3981809520" sldId="3854"/>
            <ac:picMk id="6" creationId="{DD8247A2-5C13-480D-BD0F-5204FB388B54}"/>
          </ac:picMkLst>
        </pc:picChg>
        <pc:picChg chg="del">
          <ac:chgData name="Vivian Tang" userId="c38f7cfe-078d-4502-85d2-92bb7fe749ff" providerId="ADAL" clId="{779EDFB9-20B8-4527-BE99-7F6B28FF4909}" dt="2022-05-26T07:54:15.641" v="65" actId="478"/>
          <ac:picMkLst>
            <pc:docMk/>
            <pc:sldMk cId="3981809520" sldId="3854"/>
            <ac:picMk id="8" creationId="{D66F9F1C-F11E-4175-ACE4-A0E34CEBF8BA}"/>
          </ac:picMkLst>
        </pc:picChg>
        <pc:picChg chg="del">
          <ac:chgData name="Vivian Tang" userId="c38f7cfe-078d-4502-85d2-92bb7fe749ff" providerId="ADAL" clId="{779EDFB9-20B8-4527-BE99-7F6B28FF4909}" dt="2022-05-26T08:30:32.530" v="837" actId="478"/>
          <ac:picMkLst>
            <pc:docMk/>
            <pc:sldMk cId="3981809520" sldId="3854"/>
            <ac:picMk id="10" creationId="{7E461898-40CB-4430-B0A0-84E951327EFA}"/>
          </ac:picMkLst>
        </pc:picChg>
        <pc:picChg chg="add del mod">
          <ac:chgData name="Vivian Tang" userId="c38f7cfe-078d-4502-85d2-92bb7fe749ff" providerId="ADAL" clId="{779EDFB9-20B8-4527-BE99-7F6B28FF4909}" dt="2022-05-26T08:43:20.323" v="1050" actId="478"/>
          <ac:picMkLst>
            <pc:docMk/>
            <pc:sldMk cId="3981809520" sldId="3854"/>
            <ac:picMk id="14" creationId="{183E2CDF-6A7E-49E4-9814-32763188F0DE}"/>
          </ac:picMkLst>
        </pc:picChg>
        <pc:picChg chg="add del mod">
          <ac:chgData name="Vivian Tang" userId="c38f7cfe-078d-4502-85d2-92bb7fe749ff" providerId="ADAL" clId="{779EDFB9-20B8-4527-BE99-7F6B28FF4909}" dt="2022-05-26T09:00:24.213" v="1069" actId="478"/>
          <ac:picMkLst>
            <pc:docMk/>
            <pc:sldMk cId="3981809520" sldId="3854"/>
            <ac:picMk id="16" creationId="{80DF73AE-6552-4391-9318-383D11ED37F1}"/>
          </ac:picMkLst>
        </pc:picChg>
        <pc:picChg chg="add del mod">
          <ac:chgData name="Vivian Tang" userId="c38f7cfe-078d-4502-85d2-92bb7fe749ff" providerId="ADAL" clId="{779EDFB9-20B8-4527-BE99-7F6B28FF4909}" dt="2022-05-26T09:00:04.493" v="1063" actId="21"/>
          <ac:picMkLst>
            <pc:docMk/>
            <pc:sldMk cId="3981809520" sldId="3854"/>
            <ac:picMk id="17" creationId="{63C19FEF-4621-4373-AE49-EAF26FBDF938}"/>
          </ac:picMkLst>
        </pc:picChg>
        <pc:picChg chg="add del mod">
          <ac:chgData name="Vivian Tang" userId="c38f7cfe-078d-4502-85d2-92bb7fe749ff" providerId="ADAL" clId="{779EDFB9-20B8-4527-BE99-7F6B28FF4909}" dt="2022-05-26T09:05:31.077" v="1154" actId="478"/>
          <ac:picMkLst>
            <pc:docMk/>
            <pc:sldMk cId="3981809520" sldId="3854"/>
            <ac:picMk id="18" creationId="{D234C2A5-3E17-409E-B57E-1DFD40C4F729}"/>
          </ac:picMkLst>
        </pc:picChg>
        <pc:picChg chg="add del mod">
          <ac:chgData name="Vivian Tang" userId="c38f7cfe-078d-4502-85d2-92bb7fe749ff" providerId="ADAL" clId="{779EDFB9-20B8-4527-BE99-7F6B28FF4909}" dt="2022-05-26T09:24:29.070" v="1410" actId="478"/>
          <ac:picMkLst>
            <pc:docMk/>
            <pc:sldMk cId="3981809520" sldId="3854"/>
            <ac:picMk id="19" creationId="{64E9EAF1-03A5-4954-9FAC-C97541943DE0}"/>
          </ac:picMkLst>
        </pc:picChg>
        <pc:picChg chg="add del mod">
          <ac:chgData name="Vivian Tang" userId="c38f7cfe-078d-4502-85d2-92bb7fe749ff" providerId="ADAL" clId="{779EDFB9-20B8-4527-BE99-7F6B28FF4909}" dt="2022-05-26T09:24:40.664" v="1414" actId="21"/>
          <ac:picMkLst>
            <pc:docMk/>
            <pc:sldMk cId="3981809520" sldId="3854"/>
            <ac:picMk id="20" creationId="{42C6B8AD-86D0-4B8C-924B-4226448EF512}"/>
          </ac:picMkLst>
        </pc:picChg>
        <pc:picChg chg="add mod">
          <ac:chgData name="Vivian Tang" userId="c38f7cfe-078d-4502-85d2-92bb7fe749ff" providerId="ADAL" clId="{779EDFB9-20B8-4527-BE99-7F6B28FF4909}" dt="2022-05-26T09:28:24.105" v="1469" actId="1076"/>
          <ac:picMkLst>
            <pc:docMk/>
            <pc:sldMk cId="3981809520" sldId="3854"/>
            <ac:picMk id="22" creationId="{CE265348-3474-41E9-8C4C-9055C5AD785D}"/>
          </ac:picMkLst>
        </pc:picChg>
        <pc:picChg chg="add del mod">
          <ac:chgData name="Vivian Tang" userId="c38f7cfe-078d-4502-85d2-92bb7fe749ff" providerId="ADAL" clId="{779EDFB9-20B8-4527-BE99-7F6B28FF4909}" dt="2022-05-26T09:25:28.357" v="1423" actId="478"/>
          <ac:picMkLst>
            <pc:docMk/>
            <pc:sldMk cId="3981809520" sldId="3854"/>
            <ac:picMk id="25" creationId="{A516EBB4-64E5-4448-A667-C3E35FFC7D11}"/>
          </ac:picMkLst>
        </pc:picChg>
      </pc:sldChg>
      <pc:sldChg chg="delSp del mod delAnim">
        <pc:chgData name="Vivian Tang" userId="c38f7cfe-078d-4502-85d2-92bb7fe749ff" providerId="ADAL" clId="{779EDFB9-20B8-4527-BE99-7F6B28FF4909}" dt="2022-07-07T05:41:53.461" v="6724" actId="47"/>
        <pc:sldMkLst>
          <pc:docMk/>
          <pc:sldMk cId="4154823625" sldId="3855"/>
        </pc:sldMkLst>
        <pc:picChg chg="del">
          <ac:chgData name="Vivian Tang" userId="c38f7cfe-078d-4502-85d2-92bb7fe749ff" providerId="ADAL" clId="{779EDFB9-20B8-4527-BE99-7F6B28FF4909}" dt="2022-05-26T07:54:11.899" v="61" actId="478"/>
          <ac:picMkLst>
            <pc:docMk/>
            <pc:sldMk cId="4154823625" sldId="3855"/>
            <ac:picMk id="5" creationId="{960868CD-5D3B-4324-A026-E01BBFA95D95}"/>
          </ac:picMkLst>
        </pc:picChg>
        <pc:picChg chg="del">
          <ac:chgData name="Vivian Tang" userId="c38f7cfe-078d-4502-85d2-92bb7fe749ff" providerId="ADAL" clId="{779EDFB9-20B8-4527-BE99-7F6B28FF4909}" dt="2022-05-26T07:54:13.864" v="63" actId="478"/>
          <ac:picMkLst>
            <pc:docMk/>
            <pc:sldMk cId="4154823625" sldId="3855"/>
            <ac:picMk id="7" creationId="{666EF9DD-942C-4D06-BE14-E12451AF559A}"/>
          </ac:picMkLst>
        </pc:picChg>
      </pc:sldChg>
      <pc:sldChg chg="delSp del mod">
        <pc:chgData name="Vivian Tang" userId="c38f7cfe-078d-4502-85d2-92bb7fe749ff" providerId="ADAL" clId="{779EDFB9-20B8-4527-BE99-7F6B28FF4909}" dt="2022-07-07T05:41:53.461" v="6724" actId="47"/>
        <pc:sldMkLst>
          <pc:docMk/>
          <pc:sldMk cId="342027578" sldId="3856"/>
        </pc:sldMkLst>
        <pc:picChg chg="del">
          <ac:chgData name="Vivian Tang" userId="c38f7cfe-078d-4502-85d2-92bb7fe749ff" providerId="ADAL" clId="{779EDFB9-20B8-4527-BE99-7F6B28FF4909}" dt="2022-05-26T07:54:13.147" v="62" actId="478"/>
          <ac:picMkLst>
            <pc:docMk/>
            <pc:sldMk cId="342027578" sldId="3856"/>
            <ac:picMk id="8" creationId="{A5FA8B2F-B5B5-4D58-891E-9D697A4795B4}"/>
          </ac:picMkLst>
        </pc:picChg>
      </pc:sldChg>
      <pc:sldChg chg="del">
        <pc:chgData name="Vivian Tang" userId="c38f7cfe-078d-4502-85d2-92bb7fe749ff" providerId="ADAL" clId="{779EDFB9-20B8-4527-BE99-7F6B28FF4909}" dt="2022-07-07T05:41:53.461" v="6724" actId="47"/>
        <pc:sldMkLst>
          <pc:docMk/>
          <pc:sldMk cId="2772765891" sldId="3857"/>
        </pc:sldMkLst>
      </pc:sldChg>
      <pc:sldChg chg="del">
        <pc:chgData name="Vivian Tang" userId="c38f7cfe-078d-4502-85d2-92bb7fe749ff" providerId="ADAL" clId="{779EDFB9-20B8-4527-BE99-7F6B28FF4909}" dt="2022-07-07T05:41:53.461" v="6724" actId="47"/>
        <pc:sldMkLst>
          <pc:docMk/>
          <pc:sldMk cId="2920175863" sldId="3858"/>
        </pc:sldMkLst>
      </pc:sldChg>
      <pc:sldChg chg="del">
        <pc:chgData name="Vivian Tang" userId="c38f7cfe-078d-4502-85d2-92bb7fe749ff" providerId="ADAL" clId="{779EDFB9-20B8-4527-BE99-7F6B28FF4909}" dt="2022-07-07T05:41:53.461" v="6724" actId="47"/>
        <pc:sldMkLst>
          <pc:docMk/>
          <pc:sldMk cId="3592803131" sldId="3859"/>
        </pc:sldMkLst>
      </pc:sldChg>
      <pc:sldChg chg="addSp delSp modSp add del mod addAnim delAnim modAnim">
        <pc:chgData name="Vivian Tang" userId="c38f7cfe-078d-4502-85d2-92bb7fe749ff" providerId="ADAL" clId="{779EDFB9-20B8-4527-BE99-7F6B28FF4909}" dt="2022-07-07T05:27:36.758" v="6157" actId="47"/>
        <pc:sldMkLst>
          <pc:docMk/>
          <pc:sldMk cId="1731346714" sldId="3860"/>
        </pc:sldMkLst>
        <pc:spChg chg="add del">
          <ac:chgData name="Vivian Tang" userId="c38f7cfe-078d-4502-85d2-92bb7fe749ff" providerId="ADAL" clId="{779EDFB9-20B8-4527-BE99-7F6B28FF4909}" dt="2022-05-26T08:27:03.645" v="734" actId="478"/>
          <ac:spMkLst>
            <pc:docMk/>
            <pc:sldMk cId="1731346714" sldId="3860"/>
            <ac:spMk id="2" creationId="{6849BBC1-7137-425F-AD4B-0EEE07412882}"/>
          </ac:spMkLst>
        </pc:spChg>
        <pc:spChg chg="add del">
          <ac:chgData name="Vivian Tang" userId="c38f7cfe-078d-4502-85d2-92bb7fe749ff" providerId="ADAL" clId="{779EDFB9-20B8-4527-BE99-7F6B28FF4909}" dt="2022-05-26T08:27:03.891" v="735" actId="478"/>
          <ac:spMkLst>
            <pc:docMk/>
            <pc:sldMk cId="1731346714" sldId="3860"/>
            <ac:spMk id="3" creationId="{5E6DB3E7-26CC-47E2-B04D-FCB121A67DCB}"/>
          </ac:spMkLst>
        </pc:spChg>
        <pc:spChg chg="add mod">
          <ac:chgData name="Vivian Tang" userId="c38f7cfe-078d-4502-85d2-92bb7fe749ff" providerId="ADAL" clId="{779EDFB9-20B8-4527-BE99-7F6B28FF4909}" dt="2022-05-26T08:08:51.590" v="509" actId="164"/>
          <ac:spMkLst>
            <pc:docMk/>
            <pc:sldMk cId="1731346714" sldId="3860"/>
            <ac:spMk id="4" creationId="{C7411B9B-8FE2-442A-BAC9-0EC056297FD3}"/>
          </ac:spMkLst>
        </pc:spChg>
        <pc:spChg chg="add mod">
          <ac:chgData name="Vivian Tang" userId="c38f7cfe-078d-4502-85d2-92bb7fe749ff" providerId="ADAL" clId="{779EDFB9-20B8-4527-BE99-7F6B28FF4909}" dt="2022-05-26T08:08:51.590" v="509" actId="164"/>
          <ac:spMkLst>
            <pc:docMk/>
            <pc:sldMk cId="1731346714" sldId="3860"/>
            <ac:spMk id="5" creationId="{00CEA856-4118-45A4-A9BF-EF2380719293}"/>
          </ac:spMkLst>
        </pc:spChg>
        <pc:spChg chg="add del">
          <ac:chgData name="Vivian Tang" userId="c38f7cfe-078d-4502-85d2-92bb7fe749ff" providerId="ADAL" clId="{779EDFB9-20B8-4527-BE99-7F6B28FF4909}" dt="2022-05-26T08:27:03.645" v="734" actId="478"/>
          <ac:spMkLst>
            <pc:docMk/>
            <pc:sldMk cId="1731346714" sldId="3860"/>
            <ac:spMk id="7" creationId="{241AB4DC-EEC2-4A22-A4F1-0F14503CC3BD}"/>
          </ac:spMkLst>
        </pc:spChg>
        <pc:spChg chg="add del mod">
          <ac:chgData name="Vivian Tang" userId="c38f7cfe-078d-4502-85d2-92bb7fe749ff" providerId="ADAL" clId="{779EDFB9-20B8-4527-BE99-7F6B28FF4909}" dt="2022-05-26T08:27:03.891" v="735" actId="478"/>
          <ac:spMkLst>
            <pc:docMk/>
            <pc:sldMk cId="1731346714" sldId="3860"/>
            <ac:spMk id="8" creationId="{7410E5B0-F96B-40F7-8CB0-4A41CB4475F0}"/>
          </ac:spMkLst>
        </pc:spChg>
        <pc:spChg chg="del">
          <ac:chgData name="Vivian Tang" userId="c38f7cfe-078d-4502-85d2-92bb7fe749ff" providerId="ADAL" clId="{779EDFB9-20B8-4527-BE99-7F6B28FF4909}" dt="2022-05-26T08:04:41.613" v="264" actId="21"/>
          <ac:spMkLst>
            <pc:docMk/>
            <pc:sldMk cId="1731346714" sldId="3860"/>
            <ac:spMk id="9" creationId="{B10D630B-72BC-4364-A9F2-2D9272659CBB}"/>
          </ac:spMkLst>
        </pc:spChg>
        <pc:spChg chg="mod">
          <ac:chgData name="Vivian Tang" userId="c38f7cfe-078d-4502-85d2-92bb7fe749ff" providerId="ADAL" clId="{779EDFB9-20B8-4527-BE99-7F6B28FF4909}" dt="2022-05-26T08:09:53.564" v="517"/>
          <ac:spMkLst>
            <pc:docMk/>
            <pc:sldMk cId="1731346714" sldId="3860"/>
            <ac:spMk id="14" creationId="{9B950496-ABF4-4E52-984E-39BD130CE073}"/>
          </ac:spMkLst>
        </pc:spChg>
        <pc:spChg chg="mod">
          <ac:chgData name="Vivian Tang" userId="c38f7cfe-078d-4502-85d2-92bb7fe749ff" providerId="ADAL" clId="{779EDFB9-20B8-4527-BE99-7F6B28FF4909}" dt="2022-05-26T08:09:53.564" v="517"/>
          <ac:spMkLst>
            <pc:docMk/>
            <pc:sldMk cId="1731346714" sldId="3860"/>
            <ac:spMk id="15" creationId="{855670C1-AA91-46B5-ABFC-642B61FFCF07}"/>
          </ac:spMkLst>
        </pc:spChg>
        <pc:spChg chg="add del mod">
          <ac:chgData name="Vivian Tang" userId="c38f7cfe-078d-4502-85d2-92bb7fe749ff" providerId="ADAL" clId="{779EDFB9-20B8-4527-BE99-7F6B28FF4909}" dt="2022-05-26T08:27:03.541" v="733"/>
          <ac:spMkLst>
            <pc:docMk/>
            <pc:sldMk cId="1731346714" sldId="3860"/>
            <ac:spMk id="16" creationId="{6EC3889F-24B0-4995-9AFD-1A2989E900D6}"/>
          </ac:spMkLst>
        </pc:spChg>
        <pc:spChg chg="add del mod">
          <ac:chgData name="Vivian Tang" userId="c38f7cfe-078d-4502-85d2-92bb7fe749ff" providerId="ADAL" clId="{779EDFB9-20B8-4527-BE99-7F6B28FF4909}" dt="2022-05-26T08:27:03.541" v="733"/>
          <ac:spMkLst>
            <pc:docMk/>
            <pc:sldMk cId="1731346714" sldId="3860"/>
            <ac:spMk id="17" creationId="{4F7C2DF2-9C2C-40F5-89DE-945B94A71588}"/>
          </ac:spMkLst>
        </pc:spChg>
        <pc:grpChg chg="add mod">
          <ac:chgData name="Vivian Tang" userId="c38f7cfe-078d-4502-85d2-92bb7fe749ff" providerId="ADAL" clId="{779EDFB9-20B8-4527-BE99-7F6B28FF4909}" dt="2022-05-26T08:27:03.341" v="732" actId="1076"/>
          <ac:grpSpMkLst>
            <pc:docMk/>
            <pc:sldMk cId="1731346714" sldId="3860"/>
            <ac:grpSpMk id="6" creationId="{5220C861-6518-4F19-931B-893DFC7F25E4}"/>
          </ac:grpSpMkLst>
        </pc:grpChg>
        <pc:grpChg chg="add del mod">
          <ac:chgData name="Vivian Tang" userId="c38f7cfe-078d-4502-85d2-92bb7fe749ff" providerId="ADAL" clId="{779EDFB9-20B8-4527-BE99-7F6B28FF4909}" dt="2022-05-26T08:09:54.256" v="518" actId="21"/>
          <ac:grpSpMkLst>
            <pc:docMk/>
            <pc:sldMk cId="1731346714" sldId="3860"/>
            <ac:grpSpMk id="13" creationId="{F363542B-B113-4AFD-9F1D-D0923D079CF5}"/>
          </ac:grpSpMkLst>
        </pc:grpChg>
        <pc:picChg chg="add del mod">
          <ac:chgData name="Vivian Tang" userId="c38f7cfe-078d-4502-85d2-92bb7fe749ff" providerId="ADAL" clId="{779EDFB9-20B8-4527-BE99-7F6B28FF4909}" dt="2022-05-26T08:43:48.274" v="1061" actId="21"/>
          <ac:picMkLst>
            <pc:docMk/>
            <pc:sldMk cId="1731346714" sldId="3860"/>
            <ac:picMk id="12" creationId="{9DAB1C49-17DE-4443-AC3F-F535239B2AE6}"/>
          </ac:picMkLst>
        </pc:picChg>
        <pc:picChg chg="add mod">
          <ac:chgData name="Vivian Tang" userId="c38f7cfe-078d-4502-85d2-92bb7fe749ff" providerId="ADAL" clId="{779EDFB9-20B8-4527-BE99-7F6B28FF4909}" dt="2022-05-26T08:43:46.862" v="1060"/>
          <ac:picMkLst>
            <pc:docMk/>
            <pc:sldMk cId="1731346714" sldId="3860"/>
            <ac:picMk id="18" creationId="{178E2C38-7A06-41A0-9BF4-9ACA76A87402}"/>
          </ac:picMkLst>
        </pc:picChg>
        <pc:picChg chg="del">
          <ac:chgData name="Vivian Tang" userId="c38f7cfe-078d-4502-85d2-92bb7fe749ff" providerId="ADAL" clId="{779EDFB9-20B8-4527-BE99-7F6B28FF4909}" dt="2022-05-26T08:06:33.698" v="436" actId="478"/>
          <ac:picMkLst>
            <pc:docMk/>
            <pc:sldMk cId="1731346714" sldId="3860"/>
            <ac:picMk id="1026" creationId="{5547DD9C-ED8E-42EF-9264-2D92521ED1C2}"/>
          </ac:picMkLst>
        </pc:picChg>
      </pc:sldChg>
      <pc:sldChg chg="addSp delSp modSp add del mod modAnim">
        <pc:chgData name="Vivian Tang" userId="c38f7cfe-078d-4502-85d2-92bb7fe749ff" providerId="ADAL" clId="{779EDFB9-20B8-4527-BE99-7F6B28FF4909}" dt="2022-07-07T05:27:36.758" v="6157" actId="47"/>
        <pc:sldMkLst>
          <pc:docMk/>
          <pc:sldMk cId="423154421" sldId="3861"/>
        </pc:sldMkLst>
        <pc:spChg chg="mod">
          <ac:chgData name="Vivian Tang" userId="c38f7cfe-078d-4502-85d2-92bb7fe749ff" providerId="ADAL" clId="{779EDFB9-20B8-4527-BE99-7F6B28FF4909}" dt="2022-05-26T08:24:33.306" v="725" actId="6549"/>
          <ac:spMkLst>
            <pc:docMk/>
            <pc:sldMk cId="423154421" sldId="3861"/>
            <ac:spMk id="8" creationId="{7410E5B0-F96B-40F7-8CB0-4A41CB4475F0}"/>
          </ac:spMkLst>
        </pc:spChg>
        <pc:spChg chg="mod">
          <ac:chgData name="Vivian Tang" userId="c38f7cfe-078d-4502-85d2-92bb7fe749ff" providerId="ADAL" clId="{779EDFB9-20B8-4527-BE99-7F6B28FF4909}" dt="2022-05-26T08:09:55.849" v="519"/>
          <ac:spMkLst>
            <pc:docMk/>
            <pc:sldMk cId="423154421" sldId="3861"/>
            <ac:spMk id="10" creationId="{CA7A5669-2CE6-4DDE-98BB-25F4FB04D58E}"/>
          </ac:spMkLst>
        </pc:spChg>
        <pc:spChg chg="mod">
          <ac:chgData name="Vivian Tang" userId="c38f7cfe-078d-4502-85d2-92bb7fe749ff" providerId="ADAL" clId="{779EDFB9-20B8-4527-BE99-7F6B28FF4909}" dt="2022-05-26T08:09:55.849" v="519"/>
          <ac:spMkLst>
            <pc:docMk/>
            <pc:sldMk cId="423154421" sldId="3861"/>
            <ac:spMk id="11" creationId="{99EF2140-7209-482B-A887-1E585342C0F3}"/>
          </ac:spMkLst>
        </pc:spChg>
        <pc:grpChg chg="add mod">
          <ac:chgData name="Vivian Tang" userId="c38f7cfe-078d-4502-85d2-92bb7fe749ff" providerId="ADAL" clId="{779EDFB9-20B8-4527-BE99-7F6B28FF4909}" dt="2022-05-26T08:09:55.849" v="519"/>
          <ac:grpSpMkLst>
            <pc:docMk/>
            <pc:sldMk cId="423154421" sldId="3861"/>
            <ac:grpSpMk id="9" creationId="{B976F5ED-466D-496D-B724-CD70AD0C6D80}"/>
          </ac:grpSpMkLst>
        </pc:grpChg>
        <pc:picChg chg="add del">
          <ac:chgData name="Vivian Tang" userId="c38f7cfe-078d-4502-85d2-92bb7fe749ff" providerId="ADAL" clId="{779EDFB9-20B8-4527-BE99-7F6B28FF4909}" dt="2022-05-26T09:00:13.802" v="1065" actId="478"/>
          <ac:picMkLst>
            <pc:docMk/>
            <pc:sldMk cId="423154421" sldId="3861"/>
            <ac:picMk id="12" creationId="{9DAB1C49-17DE-4443-AC3F-F535239B2AE6}"/>
          </ac:picMkLst>
        </pc:picChg>
        <pc:picChg chg="add mod">
          <ac:chgData name="Vivian Tang" userId="c38f7cfe-078d-4502-85d2-92bb7fe749ff" providerId="ADAL" clId="{779EDFB9-20B8-4527-BE99-7F6B28FF4909}" dt="2022-05-26T09:00:14" v="1066"/>
          <ac:picMkLst>
            <pc:docMk/>
            <pc:sldMk cId="423154421" sldId="3861"/>
            <ac:picMk id="13" creationId="{7C6D23E5-1756-40EC-AFDA-C50B8EE6B04A}"/>
          </ac:picMkLst>
        </pc:picChg>
        <pc:picChg chg="del">
          <ac:chgData name="Vivian Tang" userId="c38f7cfe-078d-4502-85d2-92bb7fe749ff" providerId="ADAL" clId="{779EDFB9-20B8-4527-BE99-7F6B28FF4909}" dt="2022-05-26T08:06:32.946" v="435" actId="478"/>
          <ac:picMkLst>
            <pc:docMk/>
            <pc:sldMk cId="423154421" sldId="3861"/>
            <ac:picMk id="1026" creationId="{5547DD9C-ED8E-42EF-9264-2D92521ED1C2}"/>
          </ac:picMkLst>
        </pc:picChg>
      </pc:sldChg>
      <pc:sldChg chg="addSp delSp modSp new del mod modClrScheme modAnim chgLayout">
        <pc:chgData name="Vivian Tang" userId="c38f7cfe-078d-4502-85d2-92bb7fe749ff" providerId="ADAL" clId="{779EDFB9-20B8-4527-BE99-7F6B28FF4909}" dt="2022-07-07T05:27:36.758" v="6157" actId="47"/>
        <pc:sldMkLst>
          <pc:docMk/>
          <pc:sldMk cId="4042390982" sldId="3862"/>
        </pc:sldMkLst>
        <pc:spChg chg="add del mod">
          <ac:chgData name="Vivian Tang" userId="c38f7cfe-078d-4502-85d2-92bb7fe749ff" providerId="ADAL" clId="{779EDFB9-20B8-4527-BE99-7F6B28FF4909}" dt="2022-05-26T08:14:58.015" v="653" actId="478"/>
          <ac:spMkLst>
            <pc:docMk/>
            <pc:sldMk cId="4042390982" sldId="3862"/>
            <ac:spMk id="4" creationId="{066939DB-32D5-4ACD-A9D3-0007D3390C97}"/>
          </ac:spMkLst>
        </pc:spChg>
        <pc:spChg chg="add del mod">
          <ac:chgData name="Vivian Tang" userId="c38f7cfe-078d-4502-85d2-92bb7fe749ff" providerId="ADAL" clId="{779EDFB9-20B8-4527-BE99-7F6B28FF4909}" dt="2022-05-26T08:14:57.368" v="652" actId="478"/>
          <ac:spMkLst>
            <pc:docMk/>
            <pc:sldMk cId="4042390982" sldId="3862"/>
            <ac:spMk id="5" creationId="{94984ACE-1D64-445B-BE99-4C9B421C77F9}"/>
          </ac:spMkLst>
        </pc:spChg>
        <pc:spChg chg="add del mod">
          <ac:chgData name="Vivian Tang" userId="c38f7cfe-078d-4502-85d2-92bb7fe749ff" providerId="ADAL" clId="{779EDFB9-20B8-4527-BE99-7F6B28FF4909}" dt="2022-05-26T08:34:11.007" v="855" actId="21"/>
          <ac:spMkLst>
            <pc:docMk/>
            <pc:sldMk cId="4042390982" sldId="3862"/>
            <ac:spMk id="7" creationId="{19A12CF0-A917-4FA4-AFE8-B8E59F307A20}"/>
          </ac:spMkLst>
        </pc:spChg>
        <pc:spChg chg="add mod">
          <ac:chgData name="Vivian Tang" userId="c38f7cfe-078d-4502-85d2-92bb7fe749ff" providerId="ADAL" clId="{779EDFB9-20B8-4527-BE99-7F6B28FF4909}" dt="2022-07-07T03:01:50.658" v="2827" actId="1076"/>
          <ac:spMkLst>
            <pc:docMk/>
            <pc:sldMk cId="4042390982" sldId="3862"/>
            <ac:spMk id="7" creationId="{4CDA8737-B0C2-41DE-8C30-94A58EA39DA3}"/>
          </ac:spMkLst>
        </pc:spChg>
        <pc:grpChg chg="add mod">
          <ac:chgData name="Vivian Tang" userId="c38f7cfe-078d-4502-85d2-92bb7fe749ff" providerId="ADAL" clId="{779EDFB9-20B8-4527-BE99-7F6B28FF4909}" dt="2022-07-07T03:01:55.203" v="2829" actId="14100"/>
          <ac:grpSpMkLst>
            <pc:docMk/>
            <pc:sldMk cId="4042390982" sldId="3862"/>
            <ac:grpSpMk id="6" creationId="{6BDBEE9C-3693-4069-8DD2-018DDE75382C}"/>
          </ac:grpSpMkLst>
        </pc:grpChg>
        <pc:picChg chg="add del mod">
          <ac:chgData name="Vivian Tang" userId="c38f7cfe-078d-4502-85d2-92bb7fe749ff" providerId="ADAL" clId="{779EDFB9-20B8-4527-BE99-7F6B28FF4909}" dt="2022-07-07T02:24:13.959" v="1821" actId="478"/>
          <ac:picMkLst>
            <pc:docMk/>
            <pc:sldMk cId="4042390982" sldId="3862"/>
            <ac:picMk id="2" creationId="{2A9EBC57-5409-44FF-B22B-CDC78EB3A640}"/>
          </ac:picMkLst>
        </pc:picChg>
        <pc:picChg chg="add del mod">
          <ac:chgData name="Vivian Tang" userId="c38f7cfe-078d-4502-85d2-92bb7fe749ff" providerId="ADAL" clId="{779EDFB9-20B8-4527-BE99-7F6B28FF4909}" dt="2022-05-26T08:14:02.224" v="648" actId="21"/>
          <ac:picMkLst>
            <pc:docMk/>
            <pc:sldMk cId="4042390982" sldId="3862"/>
            <ac:picMk id="3" creationId="{F402A51F-C340-448F-9600-E9E64ED7BA05}"/>
          </ac:picMkLst>
        </pc:picChg>
        <pc:picChg chg="add mod modCrop">
          <ac:chgData name="Vivian Tang" userId="c38f7cfe-078d-4502-85d2-92bb7fe749ff" providerId="ADAL" clId="{779EDFB9-20B8-4527-BE99-7F6B28FF4909}" dt="2022-07-07T02:24:51.180" v="1829" actId="164"/>
          <ac:picMkLst>
            <pc:docMk/>
            <pc:sldMk cId="4042390982" sldId="3862"/>
            <ac:picMk id="4" creationId="{D60364ED-AE76-4F5A-9DF2-0E336155F771}"/>
          </ac:picMkLst>
        </pc:picChg>
        <pc:picChg chg="add mod modCrop">
          <ac:chgData name="Vivian Tang" userId="c38f7cfe-078d-4502-85d2-92bb7fe749ff" providerId="ADAL" clId="{779EDFB9-20B8-4527-BE99-7F6B28FF4909}" dt="2022-07-07T02:24:51.180" v="1829" actId="164"/>
          <ac:picMkLst>
            <pc:docMk/>
            <pc:sldMk cId="4042390982" sldId="3862"/>
            <ac:picMk id="5" creationId="{04CB37E4-6AA8-407E-AEFF-187DD0ABB750}"/>
          </ac:picMkLst>
        </pc:picChg>
        <pc:picChg chg="add del mod">
          <ac:chgData name="Vivian Tang" userId="c38f7cfe-078d-4502-85d2-92bb7fe749ff" providerId="ADAL" clId="{779EDFB9-20B8-4527-BE99-7F6B28FF4909}" dt="2022-05-26T08:14:57.368" v="652" actId="478"/>
          <ac:picMkLst>
            <pc:docMk/>
            <pc:sldMk cId="4042390982" sldId="3862"/>
            <ac:picMk id="6" creationId="{E23E6061-42AA-4F7A-A486-71AAED727779}"/>
          </ac:picMkLst>
        </pc:picChg>
      </pc:sldChg>
      <pc:sldChg chg="addSp delSp modSp add del mod modAnim">
        <pc:chgData name="Vivian Tang" userId="c38f7cfe-078d-4502-85d2-92bb7fe749ff" providerId="ADAL" clId="{779EDFB9-20B8-4527-BE99-7F6B28FF4909}" dt="2022-07-07T05:41:53.461" v="6724" actId="47"/>
        <pc:sldMkLst>
          <pc:docMk/>
          <pc:sldMk cId="3143501214" sldId="3863"/>
        </pc:sldMkLst>
        <pc:spChg chg="add mod">
          <ac:chgData name="Vivian Tang" userId="c38f7cfe-078d-4502-85d2-92bb7fe749ff" providerId="ADAL" clId="{779EDFB9-20B8-4527-BE99-7F6B28FF4909}" dt="2022-05-26T08:29:58.193" v="824" actId="14100"/>
          <ac:spMkLst>
            <pc:docMk/>
            <pc:sldMk cId="3143501214" sldId="3863"/>
            <ac:spMk id="3" creationId="{F6082C8E-2CE0-4B86-91FB-8A3BB29DE1CC}"/>
          </ac:spMkLst>
        </pc:spChg>
        <pc:spChg chg="del">
          <ac:chgData name="Vivian Tang" userId="c38f7cfe-078d-4502-85d2-92bb7fe749ff" providerId="ADAL" clId="{779EDFB9-20B8-4527-BE99-7F6B28FF4909}" dt="2022-05-26T08:29:11.301" v="811" actId="478"/>
          <ac:spMkLst>
            <pc:docMk/>
            <pc:sldMk cId="3143501214" sldId="3863"/>
            <ac:spMk id="4" creationId="{066939DB-32D5-4ACD-A9D3-0007D3390C97}"/>
          </ac:spMkLst>
        </pc:spChg>
        <pc:spChg chg="del mod">
          <ac:chgData name="Vivian Tang" userId="c38f7cfe-078d-4502-85d2-92bb7fe749ff" providerId="ADAL" clId="{779EDFB9-20B8-4527-BE99-7F6B28FF4909}" dt="2022-05-26T08:29:11.301" v="811" actId="478"/>
          <ac:spMkLst>
            <pc:docMk/>
            <pc:sldMk cId="3143501214" sldId="3863"/>
            <ac:spMk id="5" creationId="{94984ACE-1D64-445B-BE99-4C9B421C77F9}"/>
          </ac:spMkLst>
        </pc:spChg>
        <pc:picChg chg="mod modCrop">
          <ac:chgData name="Vivian Tang" userId="c38f7cfe-078d-4502-85d2-92bb7fe749ff" providerId="ADAL" clId="{779EDFB9-20B8-4527-BE99-7F6B28FF4909}" dt="2022-05-26T08:30:17.868" v="830" actId="732"/>
          <ac:picMkLst>
            <pc:docMk/>
            <pc:sldMk cId="3143501214" sldId="3863"/>
            <ac:picMk id="2" creationId="{2A9EBC57-5409-44FF-B22B-CDC78EB3A640}"/>
          </ac:picMkLst>
        </pc:picChg>
        <pc:picChg chg="del">
          <ac:chgData name="Vivian Tang" userId="c38f7cfe-078d-4502-85d2-92bb7fe749ff" providerId="ADAL" clId="{779EDFB9-20B8-4527-BE99-7F6B28FF4909}" dt="2022-05-26T08:29:11.301" v="811" actId="478"/>
          <ac:picMkLst>
            <pc:docMk/>
            <pc:sldMk cId="3143501214" sldId="3863"/>
            <ac:picMk id="6" creationId="{E23E6061-42AA-4F7A-A486-71AAED727779}"/>
          </ac:picMkLst>
        </pc:picChg>
        <pc:picChg chg="add mod ord">
          <ac:chgData name="Vivian Tang" userId="c38f7cfe-078d-4502-85d2-92bb7fe749ff" providerId="ADAL" clId="{779EDFB9-20B8-4527-BE99-7F6B28FF4909}" dt="2022-05-26T08:30:07.665" v="828" actId="167"/>
          <ac:picMkLst>
            <pc:docMk/>
            <pc:sldMk cId="3143501214" sldId="3863"/>
            <ac:picMk id="7" creationId="{8918517F-F11A-426B-8856-76DFBC034DD2}"/>
          </ac:picMkLst>
        </pc:picChg>
      </pc:sldChg>
      <pc:sldChg chg="modSp add del modAnim">
        <pc:chgData name="Vivian Tang" userId="c38f7cfe-078d-4502-85d2-92bb7fe749ff" providerId="ADAL" clId="{779EDFB9-20B8-4527-BE99-7F6B28FF4909}" dt="2022-07-07T05:27:36.758" v="6157" actId="47"/>
        <pc:sldMkLst>
          <pc:docMk/>
          <pc:sldMk cId="2397628887" sldId="3864"/>
        </pc:sldMkLst>
        <pc:spChg chg="mod">
          <ac:chgData name="Vivian Tang" userId="c38f7cfe-078d-4502-85d2-92bb7fe749ff" providerId="ADAL" clId="{779EDFB9-20B8-4527-BE99-7F6B28FF4909}" dt="2022-05-26T08:27:40.461" v="809" actId="20577"/>
          <ac:spMkLst>
            <pc:docMk/>
            <pc:sldMk cId="2397628887" sldId="3864"/>
            <ac:spMk id="11" creationId="{E4CFE954-5EA1-44D0-87DC-286618F690EF}"/>
          </ac:spMkLst>
        </pc:spChg>
      </pc:sldChg>
      <pc:sldChg chg="addSp delSp modSp add del mod delAnim modAnim">
        <pc:chgData name="Vivian Tang" userId="c38f7cfe-078d-4502-85d2-92bb7fe749ff" providerId="ADAL" clId="{779EDFB9-20B8-4527-BE99-7F6B28FF4909}" dt="2022-07-07T05:41:53.461" v="6724" actId="47"/>
        <pc:sldMkLst>
          <pc:docMk/>
          <pc:sldMk cId="1497442054" sldId="3865"/>
        </pc:sldMkLst>
        <pc:spChg chg="add del">
          <ac:chgData name="Vivian Tang" userId="c38f7cfe-078d-4502-85d2-92bb7fe749ff" providerId="ADAL" clId="{779EDFB9-20B8-4527-BE99-7F6B28FF4909}" dt="2022-05-26T09:03:02.214" v="1109" actId="478"/>
          <ac:spMkLst>
            <pc:docMk/>
            <pc:sldMk cId="1497442054" sldId="3865"/>
            <ac:spMk id="2" creationId="{6360AF43-AB6F-4563-B304-375C5E7E0580}"/>
          </ac:spMkLst>
        </pc:spChg>
        <pc:spChg chg="add mod">
          <ac:chgData name="Vivian Tang" userId="c38f7cfe-078d-4502-85d2-92bb7fe749ff" providerId="ADAL" clId="{779EDFB9-20B8-4527-BE99-7F6B28FF4909}" dt="2022-05-26T09:03:17.140" v="1112" actId="2085"/>
          <ac:spMkLst>
            <pc:docMk/>
            <pc:sldMk cId="1497442054" sldId="3865"/>
            <ac:spMk id="5" creationId="{ACB6DB08-C7C7-4338-A577-E9670FF7E4FD}"/>
          </ac:spMkLst>
        </pc:spChg>
        <pc:spChg chg="del mod">
          <ac:chgData name="Vivian Tang" userId="c38f7cfe-078d-4502-85d2-92bb7fe749ff" providerId="ADAL" clId="{779EDFB9-20B8-4527-BE99-7F6B28FF4909}" dt="2022-05-26T09:07:00.412" v="1183" actId="21"/>
          <ac:spMkLst>
            <pc:docMk/>
            <pc:sldMk cId="1497442054" sldId="3865"/>
            <ac:spMk id="7" creationId="{20058004-3508-4144-BEE1-6843EF68FFF8}"/>
          </ac:spMkLst>
        </pc:spChg>
        <pc:spChg chg="add mod">
          <ac:chgData name="Vivian Tang" userId="c38f7cfe-078d-4502-85d2-92bb7fe749ff" providerId="ADAL" clId="{779EDFB9-20B8-4527-BE99-7F6B28FF4909}" dt="2022-05-26T09:03:53.430" v="1123" actId="1076"/>
          <ac:spMkLst>
            <pc:docMk/>
            <pc:sldMk cId="1497442054" sldId="3865"/>
            <ac:spMk id="8" creationId="{6DE8165A-6F88-4CA9-9E8E-B9658E07A548}"/>
          </ac:spMkLst>
        </pc:spChg>
        <pc:spChg chg="add mod">
          <ac:chgData name="Vivian Tang" userId="c38f7cfe-078d-4502-85d2-92bb7fe749ff" providerId="ADAL" clId="{779EDFB9-20B8-4527-BE99-7F6B28FF4909}" dt="2022-05-26T09:04:11.781" v="1127" actId="2085"/>
          <ac:spMkLst>
            <pc:docMk/>
            <pc:sldMk cId="1497442054" sldId="3865"/>
            <ac:spMk id="9" creationId="{D632DD42-8E66-4B4C-99D2-00A9894A021C}"/>
          </ac:spMkLst>
        </pc:spChg>
        <pc:spChg chg="add del mod">
          <ac:chgData name="Vivian Tang" userId="c38f7cfe-078d-4502-85d2-92bb7fe749ff" providerId="ADAL" clId="{779EDFB9-20B8-4527-BE99-7F6B28FF4909}" dt="2022-05-26T09:05:18.432" v="1147" actId="21"/>
          <ac:spMkLst>
            <pc:docMk/>
            <pc:sldMk cId="1497442054" sldId="3865"/>
            <ac:spMk id="10" creationId="{95F2380E-2F66-406D-96E4-0CE55D86CD51}"/>
          </ac:spMkLst>
        </pc:spChg>
        <pc:spChg chg="del">
          <ac:chgData name="Vivian Tang" userId="c38f7cfe-078d-4502-85d2-92bb7fe749ff" providerId="ADAL" clId="{779EDFB9-20B8-4527-BE99-7F6B28FF4909}" dt="2022-05-26T09:01:37.095" v="1082" actId="478"/>
          <ac:spMkLst>
            <pc:docMk/>
            <pc:sldMk cId="1497442054" sldId="3865"/>
            <ac:spMk id="12" creationId="{D91C287F-A387-4FF2-821B-91F5D676D825}"/>
          </ac:spMkLst>
        </pc:spChg>
        <pc:spChg chg="add del mod">
          <ac:chgData name="Vivian Tang" userId="c38f7cfe-078d-4502-85d2-92bb7fe749ff" providerId="ADAL" clId="{779EDFB9-20B8-4527-BE99-7F6B28FF4909}" dt="2022-05-26T08:41:54.442" v="1009" actId="478"/>
          <ac:spMkLst>
            <pc:docMk/>
            <pc:sldMk cId="1497442054" sldId="3865"/>
            <ac:spMk id="13" creationId="{BFA70A62-2272-40A1-8B9C-34DE4C9F65D1}"/>
          </ac:spMkLst>
        </pc:spChg>
        <pc:spChg chg="mod">
          <ac:chgData name="Vivian Tang" userId="c38f7cfe-078d-4502-85d2-92bb7fe749ff" providerId="ADAL" clId="{779EDFB9-20B8-4527-BE99-7F6B28FF4909}" dt="2022-05-26T09:25:35.834" v="1424" actId="164"/>
          <ac:spMkLst>
            <pc:docMk/>
            <pc:sldMk cId="1497442054" sldId="3865"/>
            <ac:spMk id="15" creationId="{3050A67A-132A-4B23-A0EE-0B197B43901D}"/>
          </ac:spMkLst>
        </pc:spChg>
        <pc:spChg chg="add del mod">
          <ac:chgData name="Vivian Tang" userId="c38f7cfe-078d-4502-85d2-92bb7fe749ff" providerId="ADAL" clId="{779EDFB9-20B8-4527-BE99-7F6B28FF4909}" dt="2022-05-26T09:05:18.432" v="1147" actId="21"/>
          <ac:spMkLst>
            <pc:docMk/>
            <pc:sldMk cId="1497442054" sldId="3865"/>
            <ac:spMk id="16" creationId="{EEFF4ACF-546E-4AD2-BF56-F64CB8B965E6}"/>
          </ac:spMkLst>
        </pc:spChg>
        <pc:spChg chg="add mod ord">
          <ac:chgData name="Vivian Tang" userId="c38f7cfe-078d-4502-85d2-92bb7fe749ff" providerId="ADAL" clId="{779EDFB9-20B8-4527-BE99-7F6B28FF4909}" dt="2022-05-26T09:25:35.834" v="1424" actId="164"/>
          <ac:spMkLst>
            <pc:docMk/>
            <pc:sldMk cId="1497442054" sldId="3865"/>
            <ac:spMk id="18" creationId="{D00B876F-93AE-4977-9217-687F0CD12066}"/>
          </ac:spMkLst>
        </pc:spChg>
        <pc:spChg chg="add mod ord">
          <ac:chgData name="Vivian Tang" userId="c38f7cfe-078d-4502-85d2-92bb7fe749ff" providerId="ADAL" clId="{779EDFB9-20B8-4527-BE99-7F6B28FF4909}" dt="2022-05-26T09:25:51.248" v="1429" actId="164"/>
          <ac:spMkLst>
            <pc:docMk/>
            <pc:sldMk cId="1497442054" sldId="3865"/>
            <ac:spMk id="24" creationId="{F0AADC25-96D5-4CEB-A54F-6CB03CA05CA1}"/>
          </ac:spMkLst>
        </pc:spChg>
        <pc:spChg chg="add mod ord">
          <ac:chgData name="Vivian Tang" userId="c38f7cfe-078d-4502-85d2-92bb7fe749ff" providerId="ADAL" clId="{779EDFB9-20B8-4527-BE99-7F6B28FF4909}" dt="2022-05-26T09:25:51.248" v="1429" actId="164"/>
          <ac:spMkLst>
            <pc:docMk/>
            <pc:sldMk cId="1497442054" sldId="3865"/>
            <ac:spMk id="25" creationId="{C269EAAF-91D3-4AC9-8A1B-683122771BBD}"/>
          </ac:spMkLst>
        </pc:spChg>
        <pc:spChg chg="add del mod ord">
          <ac:chgData name="Vivian Tang" userId="c38f7cfe-078d-4502-85d2-92bb7fe749ff" providerId="ADAL" clId="{779EDFB9-20B8-4527-BE99-7F6B28FF4909}" dt="2022-05-26T09:25:48.438" v="1428" actId="478"/>
          <ac:spMkLst>
            <pc:docMk/>
            <pc:sldMk cId="1497442054" sldId="3865"/>
            <ac:spMk id="26" creationId="{81245F5D-B51E-4F76-9CEB-685D5B944FA1}"/>
          </ac:spMkLst>
        </pc:spChg>
        <pc:spChg chg="add del mod">
          <ac:chgData name="Vivian Tang" userId="c38f7cfe-078d-4502-85d2-92bb7fe749ff" providerId="ADAL" clId="{779EDFB9-20B8-4527-BE99-7F6B28FF4909}" dt="2022-05-26T09:08:37.036" v="1204" actId="478"/>
          <ac:spMkLst>
            <pc:docMk/>
            <pc:sldMk cId="1497442054" sldId="3865"/>
            <ac:spMk id="27" creationId="{0AB1EFE0-FB97-4977-8ABB-ABF03F4372AB}"/>
          </ac:spMkLst>
        </pc:spChg>
        <pc:spChg chg="add mod">
          <ac:chgData name="Vivian Tang" userId="c38f7cfe-078d-4502-85d2-92bb7fe749ff" providerId="ADAL" clId="{779EDFB9-20B8-4527-BE99-7F6B28FF4909}" dt="2022-05-26T09:09:23.023" v="1220" actId="14100"/>
          <ac:spMkLst>
            <pc:docMk/>
            <pc:sldMk cId="1497442054" sldId="3865"/>
            <ac:spMk id="28" creationId="{7578C3D0-FD62-4F9B-A5D2-44687F99BCDD}"/>
          </ac:spMkLst>
        </pc:spChg>
        <pc:spChg chg="add mod ord">
          <ac:chgData name="Vivian Tang" userId="c38f7cfe-078d-4502-85d2-92bb7fe749ff" providerId="ADAL" clId="{779EDFB9-20B8-4527-BE99-7F6B28FF4909}" dt="2022-05-26T09:28:08.053" v="1464" actId="167"/>
          <ac:spMkLst>
            <pc:docMk/>
            <pc:sldMk cId="1497442054" sldId="3865"/>
            <ac:spMk id="31" creationId="{C66D9E7B-A0E1-4DB1-BC12-7604F3510AAF}"/>
          </ac:spMkLst>
        </pc:spChg>
        <pc:grpChg chg="add mod">
          <ac:chgData name="Vivian Tang" userId="c38f7cfe-078d-4502-85d2-92bb7fe749ff" providerId="ADAL" clId="{779EDFB9-20B8-4527-BE99-7F6B28FF4909}" dt="2022-05-26T09:25:35.834" v="1424" actId="164"/>
          <ac:grpSpMkLst>
            <pc:docMk/>
            <pc:sldMk cId="1497442054" sldId="3865"/>
            <ac:grpSpMk id="29" creationId="{A9D14C3A-E889-47D3-80FA-65777C1E6BF1}"/>
          </ac:grpSpMkLst>
        </pc:grpChg>
        <pc:grpChg chg="add mod">
          <ac:chgData name="Vivian Tang" userId="c38f7cfe-078d-4502-85d2-92bb7fe749ff" providerId="ADAL" clId="{779EDFB9-20B8-4527-BE99-7F6B28FF4909}" dt="2022-05-26T09:25:51.248" v="1429" actId="164"/>
          <ac:grpSpMkLst>
            <pc:docMk/>
            <pc:sldMk cId="1497442054" sldId="3865"/>
            <ac:grpSpMk id="30" creationId="{CB998911-35DC-420C-BE59-C79A2943C330}"/>
          </ac:grpSpMkLst>
        </pc:grpChg>
        <pc:picChg chg="del">
          <ac:chgData name="Vivian Tang" userId="c38f7cfe-078d-4502-85d2-92bb7fe749ff" providerId="ADAL" clId="{779EDFB9-20B8-4527-BE99-7F6B28FF4909}" dt="2022-05-26T09:00:54.595" v="1074" actId="478"/>
          <ac:picMkLst>
            <pc:docMk/>
            <pc:sldMk cId="1497442054" sldId="3865"/>
            <ac:picMk id="14" creationId="{183E2CDF-6A7E-49E4-9814-32763188F0DE}"/>
          </ac:picMkLst>
        </pc:picChg>
        <pc:picChg chg="add mod">
          <ac:chgData name="Vivian Tang" userId="c38f7cfe-078d-4502-85d2-92bb7fe749ff" providerId="ADAL" clId="{779EDFB9-20B8-4527-BE99-7F6B28FF4909}" dt="2022-05-26T09:25:35.834" v="1424" actId="164"/>
          <ac:picMkLst>
            <pc:docMk/>
            <pc:sldMk cId="1497442054" sldId="3865"/>
            <ac:picMk id="17" creationId="{64B2F27C-45AC-4D6C-B6AE-B6148EFFE57D}"/>
          </ac:picMkLst>
        </pc:picChg>
        <pc:picChg chg="add del mod modCrop">
          <ac:chgData name="Vivian Tang" userId="c38f7cfe-078d-4502-85d2-92bb7fe749ff" providerId="ADAL" clId="{779EDFB9-20B8-4527-BE99-7F6B28FF4909}" dt="2022-05-26T09:03:19.081" v="1113" actId="21"/>
          <ac:picMkLst>
            <pc:docMk/>
            <pc:sldMk cId="1497442054" sldId="3865"/>
            <ac:picMk id="19" creationId="{38835296-E786-4392-ADA2-858B93095361}"/>
          </ac:picMkLst>
        </pc:picChg>
        <pc:picChg chg="add del mod modCrop">
          <ac:chgData name="Vivian Tang" userId="c38f7cfe-078d-4502-85d2-92bb7fe749ff" providerId="ADAL" clId="{779EDFB9-20B8-4527-BE99-7F6B28FF4909}" dt="2022-05-26T09:04:12.983" v="1128" actId="21"/>
          <ac:picMkLst>
            <pc:docMk/>
            <pc:sldMk cId="1497442054" sldId="3865"/>
            <ac:picMk id="20" creationId="{6533DBF5-C2FB-47F8-9013-574ADF996D30}"/>
          </ac:picMkLst>
        </pc:picChg>
        <pc:picChg chg="add mod ord">
          <ac:chgData name="Vivian Tang" userId="c38f7cfe-078d-4502-85d2-92bb7fe749ff" providerId="ADAL" clId="{779EDFB9-20B8-4527-BE99-7F6B28FF4909}" dt="2022-05-26T09:09:26.004" v="1221" actId="166"/>
          <ac:picMkLst>
            <pc:docMk/>
            <pc:sldMk cId="1497442054" sldId="3865"/>
            <ac:picMk id="21" creationId="{328D31E3-6097-4CF9-A5E9-B3F07DE08426}"/>
          </ac:picMkLst>
        </pc:picChg>
        <pc:picChg chg="add mod ord">
          <ac:chgData name="Vivian Tang" userId="c38f7cfe-078d-4502-85d2-92bb7fe749ff" providerId="ADAL" clId="{779EDFB9-20B8-4527-BE99-7F6B28FF4909}" dt="2022-05-26T09:09:26.004" v="1221" actId="166"/>
          <ac:picMkLst>
            <pc:docMk/>
            <pc:sldMk cId="1497442054" sldId="3865"/>
            <ac:picMk id="22" creationId="{6C5F9C61-2DB5-40E0-9F37-75F8B4725A8C}"/>
          </ac:picMkLst>
        </pc:picChg>
        <pc:picChg chg="add mod modCrop">
          <ac:chgData name="Vivian Tang" userId="c38f7cfe-078d-4502-85d2-92bb7fe749ff" providerId="ADAL" clId="{779EDFB9-20B8-4527-BE99-7F6B28FF4909}" dt="2022-05-26T09:05:07.511" v="1143" actId="1076"/>
          <ac:picMkLst>
            <pc:docMk/>
            <pc:sldMk cId="1497442054" sldId="3865"/>
            <ac:picMk id="23" creationId="{196BA2A7-93DC-4E2B-8826-A454B73CF0D7}"/>
          </ac:picMkLst>
        </pc:picChg>
        <pc:picChg chg="add mod">
          <ac:chgData name="Vivian Tang" userId="c38f7cfe-078d-4502-85d2-92bb7fe749ff" providerId="ADAL" clId="{779EDFB9-20B8-4527-BE99-7F6B28FF4909}" dt="2022-05-26T09:28:21.197" v="1468" actId="1076"/>
          <ac:picMkLst>
            <pc:docMk/>
            <pc:sldMk cId="1497442054" sldId="3865"/>
            <ac:picMk id="32" creationId="{1C69C6DD-2A89-446B-8A1D-ACB1448841B8}"/>
          </ac:picMkLst>
        </pc:picChg>
        <pc:picChg chg="add del mod">
          <ac:chgData name="Vivian Tang" userId="c38f7cfe-078d-4502-85d2-92bb7fe749ff" providerId="ADAL" clId="{779EDFB9-20B8-4527-BE99-7F6B28FF4909}" dt="2022-05-26T09:30:21.598" v="1500" actId="478"/>
          <ac:picMkLst>
            <pc:docMk/>
            <pc:sldMk cId="1497442054" sldId="3865"/>
            <ac:picMk id="33" creationId="{DD56AE45-BF3E-4987-958B-D8013765E77C}"/>
          </ac:picMkLst>
        </pc:picChg>
        <pc:picChg chg="add del mod">
          <ac:chgData name="Vivian Tang" userId="c38f7cfe-078d-4502-85d2-92bb7fe749ff" providerId="ADAL" clId="{779EDFB9-20B8-4527-BE99-7F6B28FF4909}" dt="2022-05-26T09:28:34.385" v="1472" actId="21"/>
          <ac:picMkLst>
            <pc:docMk/>
            <pc:sldMk cId="1497442054" sldId="3865"/>
            <ac:picMk id="34" creationId="{9361A093-76DD-43B4-85A4-D1BAC233764C}"/>
          </ac:picMkLst>
        </pc:picChg>
        <pc:picChg chg="add del mod">
          <ac:chgData name="Vivian Tang" userId="c38f7cfe-078d-4502-85d2-92bb7fe749ff" providerId="ADAL" clId="{779EDFB9-20B8-4527-BE99-7F6B28FF4909}" dt="2022-05-26T09:28:34.385" v="1472" actId="21"/>
          <ac:picMkLst>
            <pc:docMk/>
            <pc:sldMk cId="1497442054" sldId="3865"/>
            <ac:picMk id="35" creationId="{F1BBEDB0-8549-4099-BA49-F0DE2966C7C2}"/>
          </ac:picMkLst>
        </pc:picChg>
      </pc:sldChg>
      <pc:sldChg chg="addSp delSp modSp add del mod delAnim modAnim">
        <pc:chgData name="Vivian Tang" userId="c38f7cfe-078d-4502-85d2-92bb7fe749ff" providerId="ADAL" clId="{779EDFB9-20B8-4527-BE99-7F6B28FF4909}" dt="2022-07-07T05:41:53.461" v="6724" actId="47"/>
        <pc:sldMkLst>
          <pc:docMk/>
          <pc:sldMk cId="29585161" sldId="3866"/>
        </pc:sldMkLst>
        <pc:spChg chg="del">
          <ac:chgData name="Vivian Tang" userId="c38f7cfe-078d-4502-85d2-92bb7fe749ff" providerId="ADAL" clId="{779EDFB9-20B8-4527-BE99-7F6B28FF4909}" dt="2022-05-26T09:11:33.872" v="1260" actId="478"/>
          <ac:spMkLst>
            <pc:docMk/>
            <pc:sldMk cId="29585161" sldId="3866"/>
            <ac:spMk id="5" creationId="{ACB6DB08-C7C7-4338-A577-E9670FF7E4FD}"/>
          </ac:spMkLst>
        </pc:spChg>
        <pc:spChg chg="del">
          <ac:chgData name="Vivian Tang" userId="c38f7cfe-078d-4502-85d2-92bb7fe749ff" providerId="ADAL" clId="{779EDFB9-20B8-4527-BE99-7F6B28FF4909}" dt="2022-05-26T09:11:30.744" v="1258" actId="478"/>
          <ac:spMkLst>
            <pc:docMk/>
            <pc:sldMk cId="29585161" sldId="3866"/>
            <ac:spMk id="8" creationId="{6DE8165A-6F88-4CA9-9E8E-B9658E07A548}"/>
          </ac:spMkLst>
        </pc:spChg>
        <pc:spChg chg="del">
          <ac:chgData name="Vivian Tang" userId="c38f7cfe-078d-4502-85d2-92bb7fe749ff" providerId="ADAL" clId="{779EDFB9-20B8-4527-BE99-7F6B28FF4909}" dt="2022-05-26T09:11:29.321" v="1256" actId="478"/>
          <ac:spMkLst>
            <pc:docMk/>
            <pc:sldMk cId="29585161" sldId="3866"/>
            <ac:spMk id="9" creationId="{D632DD42-8E66-4B4C-99D2-00A9894A021C}"/>
          </ac:spMkLst>
        </pc:spChg>
        <pc:spChg chg="del">
          <ac:chgData name="Vivian Tang" userId="c38f7cfe-078d-4502-85d2-92bb7fe749ff" providerId="ADAL" clId="{779EDFB9-20B8-4527-BE99-7F6B28FF4909}" dt="2022-05-26T09:26:30.414" v="1435" actId="478"/>
          <ac:spMkLst>
            <pc:docMk/>
            <pc:sldMk cId="29585161" sldId="3866"/>
            <ac:spMk id="15" creationId="{3050A67A-132A-4B23-A0EE-0B197B43901D}"/>
          </ac:spMkLst>
        </pc:spChg>
        <pc:spChg chg="del">
          <ac:chgData name="Vivian Tang" userId="c38f7cfe-078d-4502-85d2-92bb7fe749ff" providerId="ADAL" clId="{779EDFB9-20B8-4527-BE99-7F6B28FF4909}" dt="2022-05-26T09:26:30.414" v="1435" actId="478"/>
          <ac:spMkLst>
            <pc:docMk/>
            <pc:sldMk cId="29585161" sldId="3866"/>
            <ac:spMk id="18" creationId="{D00B876F-93AE-4977-9217-687F0CD12066}"/>
          </ac:spMkLst>
        </pc:spChg>
        <pc:spChg chg="add mod">
          <ac:chgData name="Vivian Tang" userId="c38f7cfe-078d-4502-85d2-92bb7fe749ff" providerId="ADAL" clId="{779EDFB9-20B8-4527-BE99-7F6B28FF4909}" dt="2022-05-26T09:26:35.635" v="1437" actId="164"/>
          <ac:spMkLst>
            <pc:docMk/>
            <pc:sldMk cId="29585161" sldId="3866"/>
            <ac:spMk id="19" creationId="{8FDC1D34-FBB6-449B-BAA6-4302FD253066}"/>
          </ac:spMkLst>
        </pc:spChg>
        <pc:spChg chg="add mod">
          <ac:chgData name="Vivian Tang" userId="c38f7cfe-078d-4502-85d2-92bb7fe749ff" providerId="ADAL" clId="{779EDFB9-20B8-4527-BE99-7F6B28FF4909}" dt="2022-05-26T09:26:35.635" v="1437" actId="164"/>
          <ac:spMkLst>
            <pc:docMk/>
            <pc:sldMk cId="29585161" sldId="3866"/>
            <ac:spMk id="20" creationId="{ED74C400-D295-4F14-A646-600719EBF980}"/>
          </ac:spMkLst>
        </pc:spChg>
        <pc:spChg chg="del">
          <ac:chgData name="Vivian Tang" userId="c38f7cfe-078d-4502-85d2-92bb7fe749ff" providerId="ADAL" clId="{779EDFB9-20B8-4527-BE99-7F6B28FF4909}" dt="2022-05-26T09:21:49.387" v="1389" actId="478"/>
          <ac:spMkLst>
            <pc:docMk/>
            <pc:sldMk cId="29585161" sldId="3866"/>
            <ac:spMk id="24" creationId="{F0AADC25-96D5-4CEB-A54F-6CB03CA05CA1}"/>
          </ac:spMkLst>
        </pc:spChg>
        <pc:spChg chg="del">
          <ac:chgData name="Vivian Tang" userId="c38f7cfe-078d-4502-85d2-92bb7fe749ff" providerId="ADAL" clId="{779EDFB9-20B8-4527-BE99-7F6B28FF4909}" dt="2022-05-26T09:21:49.387" v="1389" actId="478"/>
          <ac:spMkLst>
            <pc:docMk/>
            <pc:sldMk cId="29585161" sldId="3866"/>
            <ac:spMk id="25" creationId="{C269EAAF-91D3-4AC9-8A1B-683122771BBD}"/>
          </ac:spMkLst>
        </pc:spChg>
        <pc:spChg chg="del">
          <ac:chgData name="Vivian Tang" userId="c38f7cfe-078d-4502-85d2-92bb7fe749ff" providerId="ADAL" clId="{779EDFB9-20B8-4527-BE99-7F6B28FF4909}" dt="2022-05-26T09:10:59.221" v="1249" actId="478"/>
          <ac:spMkLst>
            <pc:docMk/>
            <pc:sldMk cId="29585161" sldId="3866"/>
            <ac:spMk id="26" creationId="{81245F5D-B51E-4F76-9CEB-685D5B944FA1}"/>
          </ac:spMkLst>
        </pc:spChg>
        <pc:spChg chg="add del mod">
          <ac:chgData name="Vivian Tang" userId="c38f7cfe-078d-4502-85d2-92bb7fe749ff" providerId="ADAL" clId="{779EDFB9-20B8-4527-BE99-7F6B28FF4909}" dt="2022-05-26T09:26:32.332" v="1436" actId="478"/>
          <ac:spMkLst>
            <pc:docMk/>
            <pc:sldMk cId="29585161" sldId="3866"/>
            <ac:spMk id="27" creationId="{0790A7C9-3EED-47C6-B47B-FFFCFF4104EE}"/>
          </ac:spMkLst>
        </pc:spChg>
        <pc:spChg chg="del">
          <ac:chgData name="Vivian Tang" userId="c38f7cfe-078d-4502-85d2-92bb7fe749ff" providerId="ADAL" clId="{779EDFB9-20B8-4527-BE99-7F6B28FF4909}" dt="2022-05-26T09:11:35.581" v="1261" actId="478"/>
          <ac:spMkLst>
            <pc:docMk/>
            <pc:sldMk cId="29585161" sldId="3866"/>
            <ac:spMk id="28" creationId="{7578C3D0-FD62-4F9B-A5D2-44687F99BCDD}"/>
          </ac:spMkLst>
        </pc:spChg>
        <pc:spChg chg="add mod">
          <ac:chgData name="Vivian Tang" userId="c38f7cfe-078d-4502-85d2-92bb7fe749ff" providerId="ADAL" clId="{779EDFB9-20B8-4527-BE99-7F6B28FF4909}" dt="2022-05-26T09:21:49.693" v="1390"/>
          <ac:spMkLst>
            <pc:docMk/>
            <pc:sldMk cId="29585161" sldId="3866"/>
            <ac:spMk id="32" creationId="{71641921-7768-4557-95D7-D807E3140D1A}"/>
          </ac:spMkLst>
        </pc:spChg>
        <pc:spChg chg="add mod">
          <ac:chgData name="Vivian Tang" userId="c38f7cfe-078d-4502-85d2-92bb7fe749ff" providerId="ADAL" clId="{779EDFB9-20B8-4527-BE99-7F6B28FF4909}" dt="2022-05-26T09:21:49.693" v="1390"/>
          <ac:spMkLst>
            <pc:docMk/>
            <pc:sldMk cId="29585161" sldId="3866"/>
            <ac:spMk id="33" creationId="{FBB246A5-9B12-4447-9920-5E9F38D72C6D}"/>
          </ac:spMkLst>
        </pc:spChg>
        <pc:spChg chg="add mod ord">
          <ac:chgData name="Vivian Tang" userId="c38f7cfe-078d-4502-85d2-92bb7fe749ff" providerId="ADAL" clId="{779EDFB9-20B8-4527-BE99-7F6B28FF4909}" dt="2022-05-26T09:28:05.080" v="1462" actId="167"/>
          <ac:spMkLst>
            <pc:docMk/>
            <pc:sldMk cId="29585161" sldId="3866"/>
            <ac:spMk id="34" creationId="{AD2A8B38-7D3F-4EFE-81E8-A3CDDB95CFA8}"/>
          </ac:spMkLst>
        </pc:spChg>
        <pc:grpChg chg="add mod">
          <ac:chgData name="Vivian Tang" userId="c38f7cfe-078d-4502-85d2-92bb7fe749ff" providerId="ADAL" clId="{779EDFB9-20B8-4527-BE99-7F6B28FF4909}" dt="2022-05-26T09:26:35.635" v="1437" actId="164"/>
          <ac:grpSpMkLst>
            <pc:docMk/>
            <pc:sldMk cId="29585161" sldId="3866"/>
            <ac:grpSpMk id="2" creationId="{A5D88B28-9988-422C-8E3E-371CA040CDD8}"/>
          </ac:grpSpMkLst>
        </pc:grpChg>
        <pc:picChg chg="del">
          <ac:chgData name="Vivian Tang" userId="c38f7cfe-078d-4502-85d2-92bb7fe749ff" providerId="ADAL" clId="{779EDFB9-20B8-4527-BE99-7F6B28FF4909}" dt="2022-05-26T09:26:30.414" v="1435" actId="478"/>
          <ac:picMkLst>
            <pc:docMk/>
            <pc:sldMk cId="29585161" sldId="3866"/>
            <ac:picMk id="17" creationId="{64B2F27C-45AC-4D6C-B6AE-B6148EFFE57D}"/>
          </ac:picMkLst>
        </pc:picChg>
        <pc:picChg chg="del">
          <ac:chgData name="Vivian Tang" userId="c38f7cfe-078d-4502-85d2-92bb7fe749ff" providerId="ADAL" clId="{779EDFB9-20B8-4527-BE99-7F6B28FF4909}" dt="2022-05-26T09:11:32.731" v="1259" actId="478"/>
          <ac:picMkLst>
            <pc:docMk/>
            <pc:sldMk cId="29585161" sldId="3866"/>
            <ac:picMk id="21" creationId="{328D31E3-6097-4CF9-A5E9-B3F07DE08426}"/>
          </ac:picMkLst>
        </pc:picChg>
        <pc:picChg chg="del">
          <ac:chgData name="Vivian Tang" userId="c38f7cfe-078d-4502-85d2-92bb7fe749ff" providerId="ADAL" clId="{779EDFB9-20B8-4527-BE99-7F6B28FF4909}" dt="2022-05-26T09:11:26.359" v="1255" actId="478"/>
          <ac:picMkLst>
            <pc:docMk/>
            <pc:sldMk cId="29585161" sldId="3866"/>
            <ac:picMk id="22" creationId="{6C5F9C61-2DB5-40E0-9F37-75F8B4725A8C}"/>
          </ac:picMkLst>
        </pc:picChg>
        <pc:picChg chg="del">
          <ac:chgData name="Vivian Tang" userId="c38f7cfe-078d-4502-85d2-92bb7fe749ff" providerId="ADAL" clId="{779EDFB9-20B8-4527-BE99-7F6B28FF4909}" dt="2022-05-26T09:11:30.068" v="1257" actId="478"/>
          <ac:picMkLst>
            <pc:docMk/>
            <pc:sldMk cId="29585161" sldId="3866"/>
            <ac:picMk id="23" creationId="{196BA2A7-93DC-4E2B-8826-A454B73CF0D7}"/>
          </ac:picMkLst>
        </pc:picChg>
        <pc:picChg chg="add mod modCrop">
          <ac:chgData name="Vivian Tang" userId="c38f7cfe-078d-4502-85d2-92bb7fe749ff" providerId="ADAL" clId="{779EDFB9-20B8-4527-BE99-7F6B28FF4909}" dt="2022-05-26T09:12:10.588" v="1270" actId="1076"/>
          <ac:picMkLst>
            <pc:docMk/>
            <pc:sldMk cId="29585161" sldId="3866"/>
            <ac:picMk id="29" creationId="{5E9B963B-5BDB-4D31-B919-24A0713AAFC8}"/>
          </ac:picMkLst>
        </pc:picChg>
        <pc:picChg chg="add mod modCrop">
          <ac:chgData name="Vivian Tang" userId="c38f7cfe-078d-4502-85d2-92bb7fe749ff" providerId="ADAL" clId="{779EDFB9-20B8-4527-BE99-7F6B28FF4909}" dt="2022-05-26T09:12:46.615" v="1280" actId="1076"/>
          <ac:picMkLst>
            <pc:docMk/>
            <pc:sldMk cId="29585161" sldId="3866"/>
            <ac:picMk id="30" creationId="{9F8D0615-48EF-4AB3-95A0-507B324584EA}"/>
          </ac:picMkLst>
        </pc:picChg>
        <pc:picChg chg="add mod modCrop">
          <ac:chgData name="Vivian Tang" userId="c38f7cfe-078d-4502-85d2-92bb7fe749ff" providerId="ADAL" clId="{779EDFB9-20B8-4527-BE99-7F6B28FF4909}" dt="2022-05-26T09:14:09.187" v="1295" actId="1076"/>
          <ac:picMkLst>
            <pc:docMk/>
            <pc:sldMk cId="29585161" sldId="3866"/>
            <ac:picMk id="31" creationId="{2AC67B20-21B2-4461-A61B-6D3949C2A30A}"/>
          </ac:picMkLst>
        </pc:picChg>
        <pc:picChg chg="add mod">
          <ac:chgData name="Vivian Tang" userId="c38f7cfe-078d-4502-85d2-92bb7fe749ff" providerId="ADAL" clId="{779EDFB9-20B8-4527-BE99-7F6B28FF4909}" dt="2022-05-26T09:30:06.871" v="1493" actId="1076"/>
          <ac:picMkLst>
            <pc:docMk/>
            <pc:sldMk cId="29585161" sldId="3866"/>
            <ac:picMk id="35" creationId="{BAA3AB8B-518D-406E-AC54-A900E48F63DD}"/>
          </ac:picMkLst>
        </pc:picChg>
        <pc:picChg chg="add del mod">
          <ac:chgData name="Vivian Tang" userId="c38f7cfe-078d-4502-85d2-92bb7fe749ff" providerId="ADAL" clId="{779EDFB9-20B8-4527-BE99-7F6B28FF4909}" dt="2022-05-26T09:30:18.660" v="1499"/>
          <ac:picMkLst>
            <pc:docMk/>
            <pc:sldMk cId="29585161" sldId="3866"/>
            <ac:picMk id="36" creationId="{C8E6FC8B-C432-4CF7-925C-E664CA783828}"/>
          </ac:picMkLst>
        </pc:picChg>
      </pc:sldChg>
      <pc:sldChg chg="addSp delSp modSp add del mod delAnim modAnim">
        <pc:chgData name="Vivian Tang" userId="c38f7cfe-078d-4502-85d2-92bb7fe749ff" providerId="ADAL" clId="{779EDFB9-20B8-4527-BE99-7F6B28FF4909}" dt="2022-07-07T05:41:53.461" v="6724" actId="47"/>
        <pc:sldMkLst>
          <pc:docMk/>
          <pc:sldMk cId="814840829" sldId="3867"/>
        </pc:sldMkLst>
        <pc:spChg chg="add mod">
          <ac:chgData name="Vivian Tang" userId="c38f7cfe-078d-4502-85d2-92bb7fe749ff" providerId="ADAL" clId="{779EDFB9-20B8-4527-BE99-7F6B28FF4909}" dt="2022-06-09T04:53:15.159" v="1794" actId="1076"/>
          <ac:spMkLst>
            <pc:docMk/>
            <pc:sldMk cId="814840829" sldId="3867"/>
            <ac:spMk id="2" creationId="{BF61D3AF-D3DF-4421-8D49-414E4AEBDFA1}"/>
          </ac:spMkLst>
        </pc:spChg>
        <pc:spChg chg="add del mod">
          <ac:chgData name="Vivian Tang" userId="c38f7cfe-078d-4502-85d2-92bb7fe749ff" providerId="ADAL" clId="{779EDFB9-20B8-4527-BE99-7F6B28FF4909}" dt="2022-05-26T09:21:27.242" v="1384" actId="478"/>
          <ac:spMkLst>
            <pc:docMk/>
            <pc:sldMk cId="814840829" sldId="3867"/>
            <ac:spMk id="5" creationId="{68AE2DC9-327C-4D9C-AD46-93401A34DAAA}"/>
          </ac:spMkLst>
        </pc:spChg>
        <pc:spChg chg="add mod ord">
          <ac:chgData name="Vivian Tang" userId="c38f7cfe-078d-4502-85d2-92bb7fe749ff" providerId="ADAL" clId="{779EDFB9-20B8-4527-BE99-7F6B28FF4909}" dt="2022-05-26T09:27:51.310" v="1460" actId="14100"/>
          <ac:spMkLst>
            <pc:docMk/>
            <pc:sldMk cId="814840829" sldId="3867"/>
            <ac:spMk id="8" creationId="{9DA03F7E-5D6D-4356-B4E6-289D2E0C9089}"/>
          </ac:spMkLst>
        </pc:spChg>
        <pc:spChg chg="del">
          <ac:chgData name="Vivian Tang" userId="c38f7cfe-078d-4502-85d2-92bb7fe749ff" providerId="ADAL" clId="{779EDFB9-20B8-4527-BE99-7F6B28FF4909}" dt="2022-05-26T09:26:58.317" v="1446" actId="478"/>
          <ac:spMkLst>
            <pc:docMk/>
            <pc:sldMk cId="814840829" sldId="3867"/>
            <ac:spMk id="15" creationId="{3050A67A-132A-4B23-A0EE-0B197B43901D}"/>
          </ac:spMkLst>
        </pc:spChg>
        <pc:spChg chg="del">
          <ac:chgData name="Vivian Tang" userId="c38f7cfe-078d-4502-85d2-92bb7fe749ff" providerId="ADAL" clId="{779EDFB9-20B8-4527-BE99-7F6B28FF4909}" dt="2022-05-26T09:26:58.773" v="1447" actId="478"/>
          <ac:spMkLst>
            <pc:docMk/>
            <pc:sldMk cId="814840829" sldId="3867"/>
            <ac:spMk id="18" creationId="{D00B876F-93AE-4977-9217-687F0CD12066}"/>
          </ac:spMkLst>
        </pc:spChg>
        <pc:spChg chg="del">
          <ac:chgData name="Vivian Tang" userId="c38f7cfe-078d-4502-85d2-92bb7fe749ff" providerId="ADAL" clId="{779EDFB9-20B8-4527-BE99-7F6B28FF4909}" dt="2022-05-26T09:22:11.887" v="1396" actId="478"/>
          <ac:spMkLst>
            <pc:docMk/>
            <pc:sldMk cId="814840829" sldId="3867"/>
            <ac:spMk id="19" creationId="{8FDC1D34-FBB6-449B-BAA6-4302FD253066}"/>
          </ac:spMkLst>
        </pc:spChg>
        <pc:spChg chg="del">
          <ac:chgData name="Vivian Tang" userId="c38f7cfe-078d-4502-85d2-92bb7fe749ff" providerId="ADAL" clId="{779EDFB9-20B8-4527-BE99-7F6B28FF4909}" dt="2022-05-26T09:22:11.887" v="1396" actId="478"/>
          <ac:spMkLst>
            <pc:docMk/>
            <pc:sldMk cId="814840829" sldId="3867"/>
            <ac:spMk id="20" creationId="{ED74C400-D295-4F14-A646-600719EBF980}"/>
          </ac:spMkLst>
        </pc:spChg>
        <pc:spChg chg="add mod">
          <ac:chgData name="Vivian Tang" userId="c38f7cfe-078d-4502-85d2-92bb7fe749ff" providerId="ADAL" clId="{779EDFB9-20B8-4527-BE99-7F6B28FF4909}" dt="2022-05-26T09:27:01.514" v="1449" actId="164"/>
          <ac:spMkLst>
            <pc:docMk/>
            <pc:sldMk cId="814840829" sldId="3867"/>
            <ac:spMk id="21" creationId="{B5B51F1D-22BC-4217-95A5-DD32D39F5798}"/>
          </ac:spMkLst>
        </pc:spChg>
        <pc:spChg chg="add mod">
          <ac:chgData name="Vivian Tang" userId="c38f7cfe-078d-4502-85d2-92bb7fe749ff" providerId="ADAL" clId="{779EDFB9-20B8-4527-BE99-7F6B28FF4909}" dt="2022-05-26T09:27:01.514" v="1449" actId="164"/>
          <ac:spMkLst>
            <pc:docMk/>
            <pc:sldMk cId="814840829" sldId="3867"/>
            <ac:spMk id="22" creationId="{2B8E6241-43C6-49CA-9E5F-73DFF3D96FED}"/>
          </ac:spMkLst>
        </pc:spChg>
        <pc:spChg chg="add del mod">
          <ac:chgData name="Vivian Tang" userId="c38f7cfe-078d-4502-85d2-92bb7fe749ff" providerId="ADAL" clId="{779EDFB9-20B8-4527-BE99-7F6B28FF4909}" dt="2022-05-26T09:26:57.688" v="1445" actId="478"/>
          <ac:spMkLst>
            <pc:docMk/>
            <pc:sldMk cId="814840829" sldId="3867"/>
            <ac:spMk id="23" creationId="{5CC1CF21-579C-4865-865C-11D908B71106}"/>
          </ac:spMkLst>
        </pc:spChg>
        <pc:spChg chg="del mod">
          <ac:chgData name="Vivian Tang" userId="c38f7cfe-078d-4502-85d2-92bb7fe749ff" providerId="ADAL" clId="{779EDFB9-20B8-4527-BE99-7F6B28FF4909}" dt="2022-05-26T09:22:24.353" v="1400" actId="478"/>
          <ac:spMkLst>
            <pc:docMk/>
            <pc:sldMk cId="814840829" sldId="3867"/>
            <ac:spMk id="24" creationId="{F0AADC25-96D5-4CEB-A54F-6CB03CA05CA1}"/>
          </ac:spMkLst>
        </pc:spChg>
        <pc:spChg chg="del mod">
          <ac:chgData name="Vivian Tang" userId="c38f7cfe-078d-4502-85d2-92bb7fe749ff" providerId="ADAL" clId="{779EDFB9-20B8-4527-BE99-7F6B28FF4909}" dt="2022-05-26T09:22:24.353" v="1400" actId="478"/>
          <ac:spMkLst>
            <pc:docMk/>
            <pc:sldMk cId="814840829" sldId="3867"/>
            <ac:spMk id="25" creationId="{C269EAAF-91D3-4AC9-8A1B-683122771BBD}"/>
          </ac:spMkLst>
        </pc:spChg>
        <pc:spChg chg="add mod">
          <ac:chgData name="Vivian Tang" userId="c38f7cfe-078d-4502-85d2-92bb7fe749ff" providerId="ADAL" clId="{779EDFB9-20B8-4527-BE99-7F6B28FF4909}" dt="2022-05-26T09:16:42.880" v="1326" actId="571"/>
          <ac:spMkLst>
            <pc:docMk/>
            <pc:sldMk cId="814840829" sldId="3867"/>
            <ac:spMk id="26" creationId="{AC0A0ACA-6FB8-4942-9E9D-6519A6517564}"/>
          </ac:spMkLst>
        </pc:spChg>
        <pc:spChg chg="del">
          <ac:chgData name="Vivian Tang" userId="c38f7cfe-078d-4502-85d2-92bb7fe749ff" providerId="ADAL" clId="{779EDFB9-20B8-4527-BE99-7F6B28FF4909}" dt="2022-05-26T09:17:09.622" v="1338" actId="478"/>
          <ac:spMkLst>
            <pc:docMk/>
            <pc:sldMk cId="814840829" sldId="3867"/>
            <ac:spMk id="27" creationId="{0790A7C9-3EED-47C6-B47B-FFFCFF4104EE}"/>
          </ac:spMkLst>
        </pc:spChg>
        <pc:spChg chg="add mod">
          <ac:chgData name="Vivian Tang" userId="c38f7cfe-078d-4502-85d2-92bb7fe749ff" providerId="ADAL" clId="{779EDFB9-20B8-4527-BE99-7F6B28FF4909}" dt="2022-05-26T09:16:45.089" v="1327" actId="571"/>
          <ac:spMkLst>
            <pc:docMk/>
            <pc:sldMk cId="814840829" sldId="3867"/>
            <ac:spMk id="28" creationId="{8A066C32-DF92-4A10-BAAD-9D39A92A0DAC}"/>
          </ac:spMkLst>
        </pc:spChg>
        <pc:spChg chg="add del mod">
          <ac:chgData name="Vivian Tang" userId="c38f7cfe-078d-4502-85d2-92bb7fe749ff" providerId="ADAL" clId="{779EDFB9-20B8-4527-BE99-7F6B28FF4909}" dt="2022-05-26T09:22:13.891" v="1397" actId="478"/>
          <ac:spMkLst>
            <pc:docMk/>
            <pc:sldMk cId="814840829" sldId="3867"/>
            <ac:spMk id="32" creationId="{4DD988BF-2EE9-44B3-A2E8-13198793BA81}"/>
          </ac:spMkLst>
        </pc:spChg>
        <pc:spChg chg="add mod">
          <ac:chgData name="Vivian Tang" userId="c38f7cfe-078d-4502-85d2-92bb7fe749ff" providerId="ADAL" clId="{779EDFB9-20B8-4527-BE99-7F6B28FF4909}" dt="2022-05-26T09:22:14.288" v="1398"/>
          <ac:spMkLst>
            <pc:docMk/>
            <pc:sldMk cId="814840829" sldId="3867"/>
            <ac:spMk id="33" creationId="{8E2C11E7-8848-42DA-8B6B-800D58F0BDFF}"/>
          </ac:spMkLst>
        </pc:spChg>
        <pc:spChg chg="add mod">
          <ac:chgData name="Vivian Tang" userId="c38f7cfe-078d-4502-85d2-92bb7fe749ff" providerId="ADAL" clId="{779EDFB9-20B8-4527-BE99-7F6B28FF4909}" dt="2022-05-26T09:22:14.288" v="1398"/>
          <ac:spMkLst>
            <pc:docMk/>
            <pc:sldMk cId="814840829" sldId="3867"/>
            <ac:spMk id="34" creationId="{09519DF4-30A3-44FC-9B05-63BF30E7F6D9}"/>
          </ac:spMkLst>
        </pc:spChg>
        <pc:spChg chg="add mod">
          <ac:chgData name="Vivian Tang" userId="c38f7cfe-078d-4502-85d2-92bb7fe749ff" providerId="ADAL" clId="{779EDFB9-20B8-4527-BE99-7F6B28FF4909}" dt="2022-05-26T09:22:24.548" v="1401"/>
          <ac:spMkLst>
            <pc:docMk/>
            <pc:sldMk cId="814840829" sldId="3867"/>
            <ac:spMk id="35" creationId="{AF7B00CD-559D-4768-983F-B0D6F2160857}"/>
          </ac:spMkLst>
        </pc:spChg>
        <pc:spChg chg="add mod">
          <ac:chgData name="Vivian Tang" userId="c38f7cfe-078d-4502-85d2-92bb7fe749ff" providerId="ADAL" clId="{779EDFB9-20B8-4527-BE99-7F6B28FF4909}" dt="2022-05-26T09:22:24.548" v="1401"/>
          <ac:spMkLst>
            <pc:docMk/>
            <pc:sldMk cId="814840829" sldId="3867"/>
            <ac:spMk id="36" creationId="{3A073A6A-3A92-4F32-87BF-A420353F1981}"/>
          </ac:spMkLst>
        </pc:spChg>
        <pc:grpChg chg="add mod">
          <ac:chgData name="Vivian Tang" userId="c38f7cfe-078d-4502-85d2-92bb7fe749ff" providerId="ADAL" clId="{779EDFB9-20B8-4527-BE99-7F6B28FF4909}" dt="2022-05-26T09:27:09.057" v="1452" actId="1076"/>
          <ac:grpSpMkLst>
            <pc:docMk/>
            <pc:sldMk cId="814840829" sldId="3867"/>
            <ac:grpSpMk id="7" creationId="{A3BB69B2-3D2B-4DEC-9D8F-9596E3AD5EAF}"/>
          </ac:grpSpMkLst>
        </pc:grpChg>
        <pc:picChg chg="del">
          <ac:chgData name="Vivian Tang" userId="c38f7cfe-078d-4502-85d2-92bb7fe749ff" providerId="ADAL" clId="{779EDFB9-20B8-4527-BE99-7F6B28FF4909}" dt="2022-05-26T09:26:59.440" v="1448" actId="478"/>
          <ac:picMkLst>
            <pc:docMk/>
            <pc:sldMk cId="814840829" sldId="3867"/>
            <ac:picMk id="17" creationId="{64B2F27C-45AC-4D6C-B6AE-B6148EFFE57D}"/>
          </ac:picMkLst>
        </pc:picChg>
        <pc:picChg chg="del">
          <ac:chgData name="Vivian Tang" userId="c38f7cfe-078d-4502-85d2-92bb7fe749ff" providerId="ADAL" clId="{779EDFB9-20B8-4527-BE99-7F6B28FF4909}" dt="2022-05-26T09:17:06.972" v="1337" actId="478"/>
          <ac:picMkLst>
            <pc:docMk/>
            <pc:sldMk cId="814840829" sldId="3867"/>
            <ac:picMk id="29" creationId="{5E9B963B-5BDB-4D31-B919-24A0713AAFC8}"/>
          </ac:picMkLst>
        </pc:picChg>
        <pc:picChg chg="del">
          <ac:chgData name="Vivian Tang" userId="c38f7cfe-078d-4502-85d2-92bb7fe749ff" providerId="ADAL" clId="{779EDFB9-20B8-4527-BE99-7F6B28FF4909}" dt="2022-05-26T09:17:06.972" v="1337" actId="478"/>
          <ac:picMkLst>
            <pc:docMk/>
            <pc:sldMk cId="814840829" sldId="3867"/>
            <ac:picMk id="30" creationId="{9F8D0615-48EF-4AB3-95A0-507B324584EA}"/>
          </ac:picMkLst>
        </pc:picChg>
        <pc:picChg chg="del">
          <ac:chgData name="Vivian Tang" userId="c38f7cfe-078d-4502-85d2-92bb7fe749ff" providerId="ADAL" clId="{779EDFB9-20B8-4527-BE99-7F6B28FF4909}" dt="2022-05-26T09:17:06.972" v="1337" actId="478"/>
          <ac:picMkLst>
            <pc:docMk/>
            <pc:sldMk cId="814840829" sldId="3867"/>
            <ac:picMk id="31" creationId="{2AC67B20-21B2-4461-A61B-6D3949C2A30A}"/>
          </ac:picMkLst>
        </pc:picChg>
        <pc:picChg chg="add mod">
          <ac:chgData name="Vivian Tang" userId="c38f7cfe-078d-4502-85d2-92bb7fe749ff" providerId="ADAL" clId="{779EDFB9-20B8-4527-BE99-7F6B28FF4909}" dt="2022-05-26T09:30:40.772" v="1502" actId="1076"/>
          <ac:picMkLst>
            <pc:docMk/>
            <pc:sldMk cId="814840829" sldId="3867"/>
            <ac:picMk id="37" creationId="{03F43D34-0020-405C-BC85-277E9AB0745D}"/>
          </ac:picMkLst>
        </pc:picChg>
      </pc:sldChg>
      <pc:sldChg chg="modSp add del mod">
        <pc:chgData name="Vivian Tang" userId="c38f7cfe-078d-4502-85d2-92bb7fe749ff" providerId="ADAL" clId="{779EDFB9-20B8-4527-BE99-7F6B28FF4909}" dt="2022-07-07T05:41:53.461" v="6724" actId="47"/>
        <pc:sldMkLst>
          <pc:docMk/>
          <pc:sldMk cId="3396594540" sldId="3868"/>
        </pc:sldMkLst>
        <pc:spChg chg="mod">
          <ac:chgData name="Vivian Tang" userId="c38f7cfe-078d-4502-85d2-92bb7fe749ff" providerId="ADAL" clId="{779EDFB9-20B8-4527-BE99-7F6B28FF4909}" dt="2022-05-26T09:32:07.926" v="1516" actId="14100"/>
          <ac:spMkLst>
            <pc:docMk/>
            <pc:sldMk cId="3396594540" sldId="3868"/>
            <ac:spMk id="3" creationId="{F6082C8E-2CE0-4B86-91FB-8A3BB29DE1CC}"/>
          </ac:spMkLst>
        </pc:spChg>
        <pc:picChg chg="mod modCrop">
          <ac:chgData name="Vivian Tang" userId="c38f7cfe-078d-4502-85d2-92bb7fe749ff" providerId="ADAL" clId="{779EDFB9-20B8-4527-BE99-7F6B28FF4909}" dt="2022-05-26T09:32:00.317" v="1513" actId="1076"/>
          <ac:picMkLst>
            <pc:docMk/>
            <pc:sldMk cId="3396594540" sldId="3868"/>
            <ac:picMk id="2" creationId="{2A9EBC57-5409-44FF-B22B-CDC78EB3A640}"/>
          </ac:picMkLst>
        </pc:picChg>
      </pc:sldChg>
      <pc:sldChg chg="addSp delSp modSp add del mod delAnim modAnim">
        <pc:chgData name="Vivian Tang" userId="c38f7cfe-078d-4502-85d2-92bb7fe749ff" providerId="ADAL" clId="{779EDFB9-20B8-4527-BE99-7F6B28FF4909}" dt="2022-07-07T05:41:53.461" v="6724" actId="47"/>
        <pc:sldMkLst>
          <pc:docMk/>
          <pc:sldMk cId="1013176251" sldId="3869"/>
        </pc:sldMkLst>
        <pc:spChg chg="add del mod">
          <ac:chgData name="Vivian Tang" userId="c38f7cfe-078d-4502-85d2-92bb7fe749ff" providerId="ADAL" clId="{779EDFB9-20B8-4527-BE99-7F6B28FF4909}" dt="2022-05-26T09:35:07.228" v="1593" actId="21"/>
          <ac:spMkLst>
            <pc:docMk/>
            <pc:sldMk cId="1013176251" sldId="3869"/>
            <ac:spMk id="2" creationId="{0812940A-50BF-490C-BA97-D6E30DB53E06}"/>
          </ac:spMkLst>
        </pc:spChg>
        <pc:spChg chg="mod">
          <ac:chgData name="Vivian Tang" userId="c38f7cfe-078d-4502-85d2-92bb7fe749ff" providerId="ADAL" clId="{779EDFB9-20B8-4527-BE99-7F6B28FF4909}" dt="2022-05-26T09:32:54.819" v="1540" actId="14100"/>
          <ac:spMkLst>
            <pc:docMk/>
            <pc:sldMk cId="1013176251" sldId="3869"/>
            <ac:spMk id="3" creationId="{303ACAD2-7E77-4B01-B933-642ED2BEB444}"/>
          </ac:spMkLst>
        </pc:spChg>
        <pc:spChg chg="mod">
          <ac:chgData name="Vivian Tang" userId="c38f7cfe-078d-4502-85d2-92bb7fe749ff" providerId="ADAL" clId="{779EDFB9-20B8-4527-BE99-7F6B28FF4909}" dt="2022-05-26T09:32:52.526" v="1539" actId="14100"/>
          <ac:spMkLst>
            <pc:docMk/>
            <pc:sldMk cId="1013176251" sldId="3869"/>
            <ac:spMk id="4" creationId="{AEBC7739-68EC-4B56-BF8A-7550DF023D0B}"/>
          </ac:spMkLst>
        </pc:spChg>
        <pc:spChg chg="add del mod">
          <ac:chgData name="Vivian Tang" userId="c38f7cfe-078d-4502-85d2-92bb7fe749ff" providerId="ADAL" clId="{779EDFB9-20B8-4527-BE99-7F6B28FF4909}" dt="2022-05-26T09:36:17.941" v="1621" actId="478"/>
          <ac:spMkLst>
            <pc:docMk/>
            <pc:sldMk cId="1013176251" sldId="3869"/>
            <ac:spMk id="5" creationId="{ECF0B389-2A90-46EB-B80E-B29D549EFA80}"/>
          </ac:spMkLst>
        </pc:spChg>
        <pc:spChg chg="mod">
          <ac:chgData name="Vivian Tang" userId="c38f7cfe-078d-4502-85d2-92bb7fe749ff" providerId="ADAL" clId="{779EDFB9-20B8-4527-BE99-7F6B28FF4909}" dt="2022-05-26T09:32:42.129" v="1519" actId="20577"/>
          <ac:spMkLst>
            <pc:docMk/>
            <pc:sldMk cId="1013176251" sldId="3869"/>
            <ac:spMk id="11" creationId="{EBC70C14-6E9F-4DEB-B5BE-736F9921AB8E}"/>
          </ac:spMkLst>
        </pc:spChg>
        <pc:spChg chg="mod">
          <ac:chgData name="Vivian Tang" userId="c38f7cfe-078d-4502-85d2-92bb7fe749ff" providerId="ADAL" clId="{779EDFB9-20B8-4527-BE99-7F6B28FF4909}" dt="2022-05-26T09:33:35.011" v="1549"/>
          <ac:spMkLst>
            <pc:docMk/>
            <pc:sldMk cId="1013176251" sldId="3869"/>
            <ac:spMk id="12" creationId="{65559407-7A59-449F-A1C8-D2C4E55732B3}"/>
          </ac:spMkLst>
        </pc:spChg>
        <pc:spChg chg="mod">
          <ac:chgData name="Vivian Tang" userId="c38f7cfe-078d-4502-85d2-92bb7fe749ff" providerId="ADAL" clId="{779EDFB9-20B8-4527-BE99-7F6B28FF4909}" dt="2022-05-26T09:33:35.011" v="1549"/>
          <ac:spMkLst>
            <pc:docMk/>
            <pc:sldMk cId="1013176251" sldId="3869"/>
            <ac:spMk id="13" creationId="{8FE95F7E-0CBB-4577-B18A-B5DA39CF55D6}"/>
          </ac:spMkLst>
        </pc:spChg>
        <pc:spChg chg="mod">
          <ac:chgData name="Vivian Tang" userId="c38f7cfe-078d-4502-85d2-92bb7fe749ff" providerId="ADAL" clId="{779EDFB9-20B8-4527-BE99-7F6B28FF4909}" dt="2022-05-26T09:34:06.446" v="1575" actId="14100"/>
          <ac:spMkLst>
            <pc:docMk/>
            <pc:sldMk cId="1013176251" sldId="3869"/>
            <ac:spMk id="16" creationId="{C1E38170-D461-4DE5-8851-562938AC2DE5}"/>
          </ac:spMkLst>
        </pc:spChg>
        <pc:spChg chg="mod">
          <ac:chgData name="Vivian Tang" userId="c38f7cfe-078d-4502-85d2-92bb7fe749ff" providerId="ADAL" clId="{779EDFB9-20B8-4527-BE99-7F6B28FF4909}" dt="2022-05-26T09:34:03.214" v="1574" actId="14100"/>
          <ac:spMkLst>
            <pc:docMk/>
            <pc:sldMk cId="1013176251" sldId="3869"/>
            <ac:spMk id="17" creationId="{952B4628-0B45-498C-840D-8A708194A45A}"/>
          </ac:spMkLst>
        </pc:spChg>
        <pc:spChg chg="add del mod">
          <ac:chgData name="Vivian Tang" userId="c38f7cfe-078d-4502-85d2-92bb7fe749ff" providerId="ADAL" clId="{779EDFB9-20B8-4527-BE99-7F6B28FF4909}" dt="2022-05-26T09:36:17.237" v="1620" actId="478"/>
          <ac:spMkLst>
            <pc:docMk/>
            <pc:sldMk cId="1013176251" sldId="3869"/>
            <ac:spMk id="23" creationId="{4370A769-DE04-480B-9247-A84FA7B90326}"/>
          </ac:spMkLst>
        </pc:spChg>
        <pc:spChg chg="ord">
          <ac:chgData name="Vivian Tang" userId="c38f7cfe-078d-4502-85d2-92bb7fe749ff" providerId="ADAL" clId="{779EDFB9-20B8-4527-BE99-7F6B28FF4909}" dt="2022-05-26T09:33:25.590" v="1548" actId="167"/>
          <ac:spMkLst>
            <pc:docMk/>
            <pc:sldMk cId="1013176251" sldId="3869"/>
            <ac:spMk id="26" creationId="{63CC6FAB-C549-4B94-8933-D36C4E3B4D23}"/>
          </ac:spMkLst>
        </pc:spChg>
        <pc:grpChg chg="add del mod">
          <ac:chgData name="Vivian Tang" userId="c38f7cfe-078d-4502-85d2-92bb7fe749ff" providerId="ADAL" clId="{779EDFB9-20B8-4527-BE99-7F6B28FF4909}" dt="2022-05-26T09:36:12.741" v="1614" actId="478"/>
          <ac:grpSpMkLst>
            <pc:docMk/>
            <pc:sldMk cId="1013176251" sldId="3869"/>
            <ac:grpSpMk id="10" creationId="{822C882F-CBA5-4C08-BE7A-1035B846BA9F}"/>
          </ac:grpSpMkLst>
        </pc:grpChg>
        <pc:grpChg chg="add del mod">
          <ac:chgData name="Vivian Tang" userId="c38f7cfe-078d-4502-85d2-92bb7fe749ff" providerId="ADAL" clId="{779EDFB9-20B8-4527-BE99-7F6B28FF4909}" dt="2022-05-26T09:36:13.580" v="1615" actId="478"/>
          <ac:grpSpMkLst>
            <pc:docMk/>
            <pc:sldMk cId="1013176251" sldId="3869"/>
            <ac:grpSpMk id="15" creationId="{3D7502F3-6FAF-49B9-8526-2F5F5C17B5DD}"/>
          </ac:grpSpMkLst>
        </pc:grpChg>
        <pc:grpChg chg="mod">
          <ac:chgData name="Vivian Tang" userId="c38f7cfe-078d-4502-85d2-92bb7fe749ff" providerId="ADAL" clId="{779EDFB9-20B8-4527-BE99-7F6B28FF4909}" dt="2022-05-26T09:32:58.541" v="1541" actId="1076"/>
          <ac:grpSpMkLst>
            <pc:docMk/>
            <pc:sldMk cId="1013176251" sldId="3869"/>
            <ac:grpSpMk id="21" creationId="{19B02495-6741-4519-BF47-09079C96B490}"/>
          </ac:grpSpMkLst>
        </pc:grpChg>
        <pc:picChg chg="del">
          <ac:chgData name="Vivian Tang" userId="c38f7cfe-078d-4502-85d2-92bb7fe749ff" providerId="ADAL" clId="{779EDFB9-20B8-4527-BE99-7F6B28FF4909}" dt="2022-05-26T09:32:40.699" v="1518" actId="478"/>
          <ac:picMkLst>
            <pc:docMk/>
            <pc:sldMk cId="1013176251" sldId="3869"/>
            <ac:picMk id="6" creationId="{DD8247A2-5C13-480D-BD0F-5204FB388B54}"/>
          </ac:picMkLst>
        </pc:picChg>
        <pc:picChg chg="add del mod ord modCrop">
          <ac:chgData name="Vivian Tang" userId="c38f7cfe-078d-4502-85d2-92bb7fe749ff" providerId="ADAL" clId="{779EDFB9-20B8-4527-BE99-7F6B28FF4909}" dt="2022-05-26T09:36:16.199" v="1619" actId="478"/>
          <ac:picMkLst>
            <pc:docMk/>
            <pc:sldMk cId="1013176251" sldId="3869"/>
            <ac:picMk id="9" creationId="{1E90F7C2-E417-483A-9A57-E5242D68B2C6}"/>
          </ac:picMkLst>
        </pc:picChg>
        <pc:picChg chg="mod">
          <ac:chgData name="Vivian Tang" userId="c38f7cfe-078d-4502-85d2-92bb7fe749ff" providerId="ADAL" clId="{779EDFB9-20B8-4527-BE99-7F6B28FF4909}" dt="2022-05-26T09:33:35.011" v="1549"/>
          <ac:picMkLst>
            <pc:docMk/>
            <pc:sldMk cId="1013176251" sldId="3869"/>
            <ac:picMk id="14" creationId="{BE4E3838-5748-4785-9FCC-E46A1009145B}"/>
          </ac:picMkLst>
        </pc:picChg>
        <pc:picChg chg="add del mod">
          <ac:chgData name="Vivian Tang" userId="c38f7cfe-078d-4502-85d2-92bb7fe749ff" providerId="ADAL" clId="{779EDFB9-20B8-4527-BE99-7F6B28FF4909}" dt="2022-05-26T09:36:14.096" v="1616" actId="478"/>
          <ac:picMkLst>
            <pc:docMk/>
            <pc:sldMk cId="1013176251" sldId="3869"/>
            <ac:picMk id="18" creationId="{A1018FA4-DFE3-49DA-9749-B331044AD551}"/>
          </ac:picMkLst>
        </pc:picChg>
        <pc:picChg chg="add del mod ord modCrop">
          <ac:chgData name="Vivian Tang" userId="c38f7cfe-078d-4502-85d2-92bb7fe749ff" providerId="ADAL" clId="{779EDFB9-20B8-4527-BE99-7F6B28FF4909}" dt="2022-05-26T09:36:14.525" v="1617" actId="478"/>
          <ac:picMkLst>
            <pc:docMk/>
            <pc:sldMk cId="1013176251" sldId="3869"/>
            <ac:picMk id="19" creationId="{857439C0-C431-4CD9-B58A-00CF03300EDF}"/>
          </ac:picMkLst>
        </pc:picChg>
        <pc:picChg chg="mod">
          <ac:chgData name="Vivian Tang" userId="c38f7cfe-078d-4502-85d2-92bb7fe749ff" providerId="ADAL" clId="{779EDFB9-20B8-4527-BE99-7F6B28FF4909}" dt="2022-05-26T09:32:58.541" v="1541" actId="1076"/>
          <ac:picMkLst>
            <pc:docMk/>
            <pc:sldMk cId="1013176251" sldId="3869"/>
            <ac:picMk id="22" creationId="{CE265348-3474-41E9-8C4C-9055C5AD785D}"/>
          </ac:picMkLst>
        </pc:picChg>
      </pc:sldChg>
      <pc:sldChg chg="add del">
        <pc:chgData name="Vivian Tang" userId="c38f7cfe-078d-4502-85d2-92bb7fe749ff" providerId="ADAL" clId="{779EDFB9-20B8-4527-BE99-7F6B28FF4909}" dt="2022-07-07T05:41:53.461" v="6724" actId="47"/>
        <pc:sldMkLst>
          <pc:docMk/>
          <pc:sldMk cId="2439367260" sldId="3870"/>
        </pc:sldMkLst>
      </pc:sldChg>
      <pc:sldChg chg="addSp modSp add del mod modAnim">
        <pc:chgData name="Vivian Tang" userId="c38f7cfe-078d-4502-85d2-92bb7fe749ff" providerId="ADAL" clId="{779EDFB9-20B8-4527-BE99-7F6B28FF4909}" dt="2022-07-07T05:41:53.461" v="6724" actId="47"/>
        <pc:sldMkLst>
          <pc:docMk/>
          <pc:sldMk cId="3678166253" sldId="3871"/>
        </pc:sldMkLst>
        <pc:spChg chg="add mod">
          <ac:chgData name="Vivian Tang" userId="c38f7cfe-078d-4502-85d2-92bb7fe749ff" providerId="ADAL" clId="{779EDFB9-20B8-4527-BE99-7F6B28FF4909}" dt="2022-05-26T09:37:33.767" v="1655" actId="164"/>
          <ac:spMkLst>
            <pc:docMk/>
            <pc:sldMk cId="3678166253" sldId="3871"/>
            <ac:spMk id="2" creationId="{C7FE93BD-C328-442F-AF41-56099CA43D9F}"/>
          </ac:spMkLst>
        </pc:spChg>
        <pc:spChg chg="add mod">
          <ac:chgData name="Vivian Tang" userId="c38f7cfe-078d-4502-85d2-92bb7fe749ff" providerId="ADAL" clId="{779EDFB9-20B8-4527-BE99-7F6B28FF4909}" dt="2022-05-26T09:37:33.767" v="1655" actId="164"/>
          <ac:spMkLst>
            <pc:docMk/>
            <pc:sldMk cId="3678166253" sldId="3871"/>
            <ac:spMk id="6" creationId="{636B7850-6B4C-4E5B-AB8D-8B2C63438BA0}"/>
          </ac:spMkLst>
        </pc:spChg>
        <pc:grpChg chg="add mod">
          <ac:chgData name="Vivian Tang" userId="c38f7cfe-078d-4502-85d2-92bb7fe749ff" providerId="ADAL" clId="{779EDFB9-20B8-4527-BE99-7F6B28FF4909}" dt="2022-05-26T09:37:33.767" v="1655" actId="164"/>
          <ac:grpSpMkLst>
            <pc:docMk/>
            <pc:sldMk cId="3678166253" sldId="3871"/>
            <ac:grpSpMk id="7" creationId="{753603CE-7F45-4C46-9263-76C9F8D96D8E}"/>
          </ac:grpSpMkLst>
        </pc:grpChg>
      </pc:sldChg>
      <pc:sldChg chg="addSp delSp modSp add del mod delAnim modAnim">
        <pc:chgData name="Vivian Tang" userId="c38f7cfe-078d-4502-85d2-92bb7fe749ff" providerId="ADAL" clId="{779EDFB9-20B8-4527-BE99-7F6B28FF4909}" dt="2022-07-07T05:41:53.461" v="6724" actId="47"/>
        <pc:sldMkLst>
          <pc:docMk/>
          <pc:sldMk cId="153621682" sldId="3872"/>
        </pc:sldMkLst>
        <pc:spChg chg="del">
          <ac:chgData name="Vivian Tang" userId="c38f7cfe-078d-4502-85d2-92bb7fe749ff" providerId="ADAL" clId="{779EDFB9-20B8-4527-BE99-7F6B28FF4909}" dt="2022-05-26T09:38:30.870" v="1679" actId="478"/>
          <ac:spMkLst>
            <pc:docMk/>
            <pc:sldMk cId="153621682" sldId="3872"/>
            <ac:spMk id="5" creationId="{ECF0B389-2A90-46EB-B80E-B29D549EFA80}"/>
          </ac:spMkLst>
        </pc:spChg>
        <pc:spChg chg="del">
          <ac:chgData name="Vivian Tang" userId="c38f7cfe-078d-4502-85d2-92bb7fe749ff" providerId="ADAL" clId="{779EDFB9-20B8-4527-BE99-7F6B28FF4909}" dt="2022-05-26T09:38:30.080" v="1678" actId="478"/>
          <ac:spMkLst>
            <pc:docMk/>
            <pc:sldMk cId="153621682" sldId="3872"/>
            <ac:spMk id="23" creationId="{4370A769-DE04-480B-9247-A84FA7B90326}"/>
          </ac:spMkLst>
        </pc:spChg>
        <pc:spChg chg="mod">
          <ac:chgData name="Vivian Tang" userId="c38f7cfe-078d-4502-85d2-92bb7fe749ff" providerId="ADAL" clId="{779EDFB9-20B8-4527-BE99-7F6B28FF4909}" dt="2022-05-26T09:39:31.158" v="1737" actId="14100"/>
          <ac:spMkLst>
            <pc:docMk/>
            <pc:sldMk cId="153621682" sldId="3872"/>
            <ac:spMk id="25" creationId="{B25F9238-A570-4450-99C7-9ADA5305BB0C}"/>
          </ac:spMkLst>
        </pc:spChg>
        <pc:spChg chg="mod">
          <ac:chgData name="Vivian Tang" userId="c38f7cfe-078d-4502-85d2-92bb7fe749ff" providerId="ADAL" clId="{779EDFB9-20B8-4527-BE99-7F6B28FF4909}" dt="2022-05-26T09:39:28.687" v="1736" actId="14100"/>
          <ac:spMkLst>
            <pc:docMk/>
            <pc:sldMk cId="153621682" sldId="3872"/>
            <ac:spMk id="27" creationId="{8D3FD8EB-4A7D-46DB-AFC2-68D8E2DD76BA}"/>
          </ac:spMkLst>
        </pc:spChg>
        <pc:grpChg chg="del">
          <ac:chgData name="Vivian Tang" userId="c38f7cfe-078d-4502-85d2-92bb7fe749ff" providerId="ADAL" clId="{779EDFB9-20B8-4527-BE99-7F6B28FF4909}" dt="2022-05-26T09:38:28.621" v="1676" actId="478"/>
          <ac:grpSpMkLst>
            <pc:docMk/>
            <pc:sldMk cId="153621682" sldId="3872"/>
            <ac:grpSpMk id="7" creationId="{753603CE-7F45-4C46-9263-76C9F8D96D8E}"/>
          </ac:grpSpMkLst>
        </pc:grpChg>
        <pc:grpChg chg="del">
          <ac:chgData name="Vivian Tang" userId="c38f7cfe-078d-4502-85d2-92bb7fe749ff" providerId="ADAL" clId="{779EDFB9-20B8-4527-BE99-7F6B28FF4909}" dt="2022-05-26T09:38:17.619" v="1674" actId="478"/>
          <ac:grpSpMkLst>
            <pc:docMk/>
            <pc:sldMk cId="153621682" sldId="3872"/>
            <ac:grpSpMk id="10" creationId="{822C882F-CBA5-4C08-BE7A-1035B846BA9F}"/>
          </ac:grpSpMkLst>
        </pc:grpChg>
        <pc:grpChg chg="add mod">
          <ac:chgData name="Vivian Tang" userId="c38f7cfe-078d-4502-85d2-92bb7fe749ff" providerId="ADAL" clId="{779EDFB9-20B8-4527-BE99-7F6B28FF4909}" dt="2022-05-26T09:39:37.216" v="1738" actId="1076"/>
          <ac:grpSpMkLst>
            <pc:docMk/>
            <pc:sldMk cId="153621682" sldId="3872"/>
            <ac:grpSpMk id="24" creationId="{51610094-1C17-4003-B238-04D8AF157967}"/>
          </ac:grpSpMkLst>
        </pc:grpChg>
        <pc:picChg chg="del">
          <ac:chgData name="Vivian Tang" userId="c38f7cfe-078d-4502-85d2-92bb7fe749ff" providerId="ADAL" clId="{779EDFB9-20B8-4527-BE99-7F6B28FF4909}" dt="2022-05-26T09:38:29.262" v="1677" actId="478"/>
          <ac:picMkLst>
            <pc:docMk/>
            <pc:sldMk cId="153621682" sldId="3872"/>
            <ac:picMk id="19" creationId="{857439C0-C431-4CD9-B58A-00CF03300EDF}"/>
          </ac:picMkLst>
        </pc:picChg>
        <pc:picChg chg="add mod">
          <ac:chgData name="Vivian Tang" userId="c38f7cfe-078d-4502-85d2-92bb7fe749ff" providerId="ADAL" clId="{779EDFB9-20B8-4527-BE99-7F6B28FF4909}" dt="2022-05-26T09:39:37.216" v="1738" actId="1076"/>
          <ac:picMkLst>
            <pc:docMk/>
            <pc:sldMk cId="153621682" sldId="3872"/>
            <ac:picMk id="28" creationId="{B3003A63-4217-4C7B-B005-CE50342C2D28}"/>
          </ac:picMkLst>
        </pc:picChg>
        <pc:picChg chg="add mod modCrop">
          <ac:chgData name="Vivian Tang" userId="c38f7cfe-078d-4502-85d2-92bb7fe749ff" providerId="ADAL" clId="{779EDFB9-20B8-4527-BE99-7F6B28FF4909}" dt="2022-05-26T09:40:11.868" v="1747" actId="1076"/>
          <ac:picMkLst>
            <pc:docMk/>
            <pc:sldMk cId="153621682" sldId="3872"/>
            <ac:picMk id="29" creationId="{0882518C-64B2-487E-98E4-AA2373314412}"/>
          </ac:picMkLst>
        </pc:picChg>
        <pc:picChg chg="add mod modCrop">
          <ac:chgData name="Vivian Tang" userId="c38f7cfe-078d-4502-85d2-92bb7fe749ff" providerId="ADAL" clId="{779EDFB9-20B8-4527-BE99-7F6B28FF4909}" dt="2022-05-26T09:41:13.436" v="1784" actId="1037"/>
          <ac:picMkLst>
            <pc:docMk/>
            <pc:sldMk cId="153621682" sldId="3872"/>
            <ac:picMk id="30" creationId="{1E6DF851-AECB-42C0-93EE-C381E48453D8}"/>
          </ac:picMkLst>
        </pc:picChg>
      </pc:sldChg>
      <pc:sldChg chg="modSp add del mod">
        <pc:chgData name="Vivian Tang" userId="c38f7cfe-078d-4502-85d2-92bb7fe749ff" providerId="ADAL" clId="{779EDFB9-20B8-4527-BE99-7F6B28FF4909}" dt="2022-07-07T04:37:14.284" v="4696" actId="47"/>
        <pc:sldMkLst>
          <pc:docMk/>
          <pc:sldMk cId="2218090646" sldId="3873"/>
        </pc:sldMkLst>
        <pc:spChg chg="mod">
          <ac:chgData name="Vivian Tang" userId="c38f7cfe-078d-4502-85d2-92bb7fe749ff" providerId="ADAL" clId="{779EDFB9-20B8-4527-BE99-7F6B28FF4909}" dt="2022-07-07T04:37:08.587" v="4693" actId="21"/>
          <ac:spMkLst>
            <pc:docMk/>
            <pc:sldMk cId="2218090646" sldId="3873"/>
            <ac:spMk id="7" creationId="{4CDA8737-B0C2-41DE-8C30-94A58EA39DA3}"/>
          </ac:spMkLst>
        </pc:spChg>
      </pc:sldChg>
      <pc:sldChg chg="addSp delSp modSp add del mod delAnim modAnim">
        <pc:chgData name="Vivian Tang" userId="c38f7cfe-078d-4502-85d2-92bb7fe749ff" providerId="ADAL" clId="{779EDFB9-20B8-4527-BE99-7F6B28FF4909}" dt="2022-07-07T04:39:32.572" v="4729" actId="47"/>
        <pc:sldMkLst>
          <pc:docMk/>
          <pc:sldMk cId="301794302" sldId="3874"/>
        </pc:sldMkLst>
        <pc:spChg chg="mod">
          <ac:chgData name="Vivian Tang" userId="c38f7cfe-078d-4502-85d2-92bb7fe749ff" providerId="ADAL" clId="{779EDFB9-20B8-4527-BE99-7F6B28FF4909}" dt="2022-07-07T02:35:47.017" v="2255" actId="20577"/>
          <ac:spMkLst>
            <pc:docMk/>
            <pc:sldMk cId="301794302" sldId="3874"/>
            <ac:spMk id="7" creationId="{4CDA8737-B0C2-41DE-8C30-94A58EA39DA3}"/>
          </ac:spMkLst>
        </pc:spChg>
        <pc:spChg chg="add del mod">
          <ac:chgData name="Vivian Tang" userId="c38f7cfe-078d-4502-85d2-92bb7fe749ff" providerId="ADAL" clId="{779EDFB9-20B8-4527-BE99-7F6B28FF4909}" dt="2022-07-07T02:30:28.885" v="2042" actId="21"/>
          <ac:spMkLst>
            <pc:docMk/>
            <pc:sldMk cId="301794302" sldId="3874"/>
            <ac:spMk id="8" creationId="{7CB27B76-A244-4723-BA94-385B78451980}"/>
          </ac:spMkLst>
        </pc:spChg>
        <pc:spChg chg="add del mod">
          <ac:chgData name="Vivian Tang" userId="c38f7cfe-078d-4502-85d2-92bb7fe749ff" providerId="ADAL" clId="{779EDFB9-20B8-4527-BE99-7F6B28FF4909}" dt="2022-07-07T02:33:16.401" v="2169" actId="21"/>
          <ac:spMkLst>
            <pc:docMk/>
            <pc:sldMk cId="301794302" sldId="3874"/>
            <ac:spMk id="9" creationId="{3E87A349-99B4-4F6E-BBE8-346817ACEF33}"/>
          </ac:spMkLst>
        </pc:spChg>
        <pc:spChg chg="add del mod">
          <ac:chgData name="Vivian Tang" userId="c38f7cfe-078d-4502-85d2-92bb7fe749ff" providerId="ADAL" clId="{779EDFB9-20B8-4527-BE99-7F6B28FF4909}" dt="2022-07-07T02:33:16.401" v="2169" actId="21"/>
          <ac:spMkLst>
            <pc:docMk/>
            <pc:sldMk cId="301794302" sldId="3874"/>
            <ac:spMk id="10" creationId="{49C3FB6A-2BC8-4218-AA2A-69AEE07873D8}"/>
          </ac:spMkLst>
        </pc:spChg>
        <pc:spChg chg="add del mod">
          <ac:chgData name="Vivian Tang" userId="c38f7cfe-078d-4502-85d2-92bb7fe749ff" providerId="ADAL" clId="{779EDFB9-20B8-4527-BE99-7F6B28FF4909}" dt="2022-07-07T02:33:16.401" v="2169" actId="21"/>
          <ac:spMkLst>
            <pc:docMk/>
            <pc:sldMk cId="301794302" sldId="3874"/>
            <ac:spMk id="11" creationId="{721060C0-6171-4BA2-91D9-0DB74A876AAB}"/>
          </ac:spMkLst>
        </pc:spChg>
        <pc:spChg chg="add del mod">
          <ac:chgData name="Vivian Tang" userId="c38f7cfe-078d-4502-85d2-92bb7fe749ff" providerId="ADAL" clId="{779EDFB9-20B8-4527-BE99-7F6B28FF4909}" dt="2022-07-07T02:35:33.104" v="2208" actId="478"/>
          <ac:spMkLst>
            <pc:docMk/>
            <pc:sldMk cId="301794302" sldId="3874"/>
            <ac:spMk id="15" creationId="{408FFD9E-6C8A-408F-ABCA-064F0AE6CF02}"/>
          </ac:spMkLst>
        </pc:spChg>
        <pc:grpChg chg="add del mod">
          <ac:chgData name="Vivian Tang" userId="c38f7cfe-078d-4502-85d2-92bb7fe749ff" providerId="ADAL" clId="{779EDFB9-20B8-4527-BE99-7F6B28FF4909}" dt="2022-07-07T02:37:21.400" v="2273" actId="21"/>
          <ac:grpSpMkLst>
            <pc:docMk/>
            <pc:sldMk cId="301794302" sldId="3874"/>
            <ac:grpSpMk id="6" creationId="{6BDBEE9C-3693-4069-8DD2-018DDE75382C}"/>
          </ac:grpSpMkLst>
        </pc:grpChg>
        <pc:grpChg chg="add mod ord">
          <ac:chgData name="Vivian Tang" userId="c38f7cfe-078d-4502-85d2-92bb7fe749ff" providerId="ADAL" clId="{779EDFB9-20B8-4527-BE99-7F6B28FF4909}" dt="2022-07-07T02:38:01.655" v="2282" actId="167"/>
          <ac:grpSpMkLst>
            <pc:docMk/>
            <pc:sldMk cId="301794302" sldId="3874"/>
            <ac:grpSpMk id="22" creationId="{B070BD3B-A08E-4AE8-B9BC-12E473986BF4}"/>
          </ac:grpSpMkLst>
        </pc:grpChg>
        <pc:picChg chg="add del mod">
          <ac:chgData name="Vivian Tang" userId="c38f7cfe-078d-4502-85d2-92bb7fe749ff" providerId="ADAL" clId="{779EDFB9-20B8-4527-BE99-7F6B28FF4909}" dt="2022-07-07T02:33:20.940" v="2172" actId="478"/>
          <ac:picMkLst>
            <pc:docMk/>
            <pc:sldMk cId="301794302" sldId="3874"/>
            <ac:picMk id="3" creationId="{BFAA90A8-3A64-4CA1-90EE-F2FD89823124}"/>
          </ac:picMkLst>
        </pc:picChg>
        <pc:picChg chg="mod">
          <ac:chgData name="Vivian Tang" userId="c38f7cfe-078d-4502-85d2-92bb7fe749ff" providerId="ADAL" clId="{779EDFB9-20B8-4527-BE99-7F6B28FF4909}" dt="2022-07-07T02:37:31.078" v="2274"/>
          <ac:picMkLst>
            <pc:docMk/>
            <pc:sldMk cId="301794302" sldId="3874"/>
            <ac:picMk id="4" creationId="{D60364ED-AE76-4F5A-9DF2-0E336155F771}"/>
          </ac:picMkLst>
        </pc:picChg>
        <pc:picChg chg="mod">
          <ac:chgData name="Vivian Tang" userId="c38f7cfe-078d-4502-85d2-92bb7fe749ff" providerId="ADAL" clId="{779EDFB9-20B8-4527-BE99-7F6B28FF4909}" dt="2022-07-07T02:37:31.078" v="2274"/>
          <ac:picMkLst>
            <pc:docMk/>
            <pc:sldMk cId="301794302" sldId="3874"/>
            <ac:picMk id="5" creationId="{04CB37E4-6AA8-407E-AEFF-187DD0ABB750}"/>
          </ac:picMkLst>
        </pc:picChg>
        <pc:picChg chg="add del mod">
          <ac:chgData name="Vivian Tang" userId="c38f7cfe-078d-4502-85d2-92bb7fe749ff" providerId="ADAL" clId="{779EDFB9-20B8-4527-BE99-7F6B28FF4909}" dt="2022-07-07T02:35:03.250" v="2206" actId="21"/>
          <ac:picMkLst>
            <pc:docMk/>
            <pc:sldMk cId="301794302" sldId="3874"/>
            <ac:picMk id="12" creationId="{7958C5DF-3EC2-494C-828E-8A32738CD3DE}"/>
          </ac:picMkLst>
        </pc:picChg>
        <pc:picChg chg="add del">
          <ac:chgData name="Vivian Tang" userId="c38f7cfe-078d-4502-85d2-92bb7fe749ff" providerId="ADAL" clId="{779EDFB9-20B8-4527-BE99-7F6B28FF4909}" dt="2022-07-07T02:34:31.821" v="2186" actId="21"/>
          <ac:picMkLst>
            <pc:docMk/>
            <pc:sldMk cId="301794302" sldId="3874"/>
            <ac:picMk id="14" creationId="{5010B165-C1C6-45A5-963F-47629FF669A2}"/>
          </ac:picMkLst>
        </pc:picChg>
        <pc:picChg chg="add del mod">
          <ac:chgData name="Vivian Tang" userId="c38f7cfe-078d-4502-85d2-92bb7fe749ff" providerId="ADAL" clId="{779EDFB9-20B8-4527-BE99-7F6B28FF4909}" dt="2022-07-07T02:36:22.086" v="2259" actId="478"/>
          <ac:picMkLst>
            <pc:docMk/>
            <pc:sldMk cId="301794302" sldId="3874"/>
            <ac:picMk id="17" creationId="{442A8DCF-ACEF-4B72-9591-D67B7E0BC985}"/>
          </ac:picMkLst>
        </pc:picChg>
        <pc:picChg chg="add mod ord">
          <ac:chgData name="Vivian Tang" userId="c38f7cfe-078d-4502-85d2-92bb7fe749ff" providerId="ADAL" clId="{779EDFB9-20B8-4527-BE99-7F6B28FF4909}" dt="2022-07-07T02:37:35.965" v="2276" actId="166"/>
          <ac:picMkLst>
            <pc:docMk/>
            <pc:sldMk cId="301794302" sldId="3874"/>
            <ac:picMk id="18" creationId="{83F77AF5-6A1E-49D6-80AA-0D0EEE69249D}"/>
          </ac:picMkLst>
        </pc:picChg>
        <pc:picChg chg="add mod">
          <ac:chgData name="Vivian Tang" userId="c38f7cfe-078d-4502-85d2-92bb7fe749ff" providerId="ADAL" clId="{779EDFB9-20B8-4527-BE99-7F6B28FF4909}" dt="2022-07-07T02:37:10.431" v="2267" actId="1076"/>
          <ac:picMkLst>
            <pc:docMk/>
            <pc:sldMk cId="301794302" sldId="3874"/>
            <ac:picMk id="19" creationId="{1C3D0370-CA6F-4341-847F-814C1C835A67}"/>
          </ac:picMkLst>
        </pc:picChg>
        <pc:picChg chg="add del mod">
          <ac:chgData name="Vivian Tang" userId="c38f7cfe-078d-4502-85d2-92bb7fe749ff" providerId="ADAL" clId="{779EDFB9-20B8-4527-BE99-7F6B28FF4909}" dt="2022-07-07T02:37:20.843" v="2272"/>
          <ac:picMkLst>
            <pc:docMk/>
            <pc:sldMk cId="301794302" sldId="3874"/>
            <ac:picMk id="20" creationId="{6A05A9BE-7D7A-4939-A64D-DF068E68C3C0}"/>
          </ac:picMkLst>
        </pc:picChg>
        <pc:picChg chg="mod">
          <ac:chgData name="Vivian Tang" userId="c38f7cfe-078d-4502-85d2-92bb7fe749ff" providerId="ADAL" clId="{779EDFB9-20B8-4527-BE99-7F6B28FF4909}" dt="2022-07-07T02:37:57.295" v="2280"/>
          <ac:picMkLst>
            <pc:docMk/>
            <pc:sldMk cId="301794302" sldId="3874"/>
            <ac:picMk id="23" creationId="{BB482FE0-AC89-4342-8165-1E15FBA6BCDD}"/>
          </ac:picMkLst>
        </pc:picChg>
        <pc:picChg chg="mod">
          <ac:chgData name="Vivian Tang" userId="c38f7cfe-078d-4502-85d2-92bb7fe749ff" providerId="ADAL" clId="{779EDFB9-20B8-4527-BE99-7F6B28FF4909}" dt="2022-07-07T02:37:57.295" v="2280"/>
          <ac:picMkLst>
            <pc:docMk/>
            <pc:sldMk cId="301794302" sldId="3874"/>
            <ac:picMk id="24" creationId="{4EA5DE35-3860-4FE5-8A7D-C5BCA400A64F}"/>
          </ac:picMkLst>
        </pc:picChg>
        <pc:picChg chg="add del mod">
          <ac:chgData name="Vivian Tang" userId="c38f7cfe-078d-4502-85d2-92bb7fe749ff" providerId="ADAL" clId="{779EDFB9-20B8-4527-BE99-7F6B28FF4909}" dt="2022-07-07T02:33:18.952" v="2171" actId="478"/>
          <ac:picMkLst>
            <pc:docMk/>
            <pc:sldMk cId="301794302" sldId="3874"/>
            <ac:picMk id="1026" creationId="{0284BBC1-137A-4F5D-8F2F-976163BB98C0}"/>
          </ac:picMkLst>
        </pc:picChg>
      </pc:sldChg>
      <pc:sldChg chg="addSp delSp modSp add mod modTransition delAnim modAnim">
        <pc:chgData name="Vivian Tang" userId="c38f7cfe-078d-4502-85d2-92bb7fe749ff" providerId="ADAL" clId="{779EDFB9-20B8-4527-BE99-7F6B28FF4909}" dt="2022-07-07T06:00:43.616" v="6897"/>
        <pc:sldMkLst>
          <pc:docMk/>
          <pc:sldMk cId="4063806452" sldId="3875"/>
        </pc:sldMkLst>
        <pc:spChg chg="add mod">
          <ac:chgData name="Vivian Tang" userId="c38f7cfe-078d-4502-85d2-92bb7fe749ff" providerId="ADAL" clId="{779EDFB9-20B8-4527-BE99-7F6B28FF4909}" dt="2022-07-07T02:41:41.852" v="2339" actId="2085"/>
          <ac:spMkLst>
            <pc:docMk/>
            <pc:sldMk cId="4063806452" sldId="3875"/>
            <ac:spMk id="2" creationId="{DEE288AF-7191-476F-87B4-71D00C28C776}"/>
          </ac:spMkLst>
        </pc:spChg>
        <pc:spChg chg="add mod">
          <ac:chgData name="Vivian Tang" userId="c38f7cfe-078d-4502-85d2-92bb7fe749ff" providerId="ADAL" clId="{779EDFB9-20B8-4527-BE99-7F6B28FF4909}" dt="2022-07-07T02:42:09.261" v="2344" actId="2085"/>
          <ac:spMkLst>
            <pc:docMk/>
            <pc:sldMk cId="4063806452" sldId="3875"/>
            <ac:spMk id="3" creationId="{8B95CC08-8CF6-44A4-8EE0-67D64B9475B2}"/>
          </ac:spMkLst>
        </pc:spChg>
        <pc:spChg chg="del">
          <ac:chgData name="Vivian Tang" userId="c38f7cfe-078d-4502-85d2-92bb7fe749ff" providerId="ADAL" clId="{779EDFB9-20B8-4527-BE99-7F6B28FF4909}" dt="2022-07-07T02:38:41.866" v="2289" actId="478"/>
          <ac:spMkLst>
            <pc:docMk/>
            <pc:sldMk cId="4063806452" sldId="3875"/>
            <ac:spMk id="7" creationId="{4CDA8737-B0C2-41DE-8C30-94A58EA39DA3}"/>
          </ac:spMkLst>
        </pc:spChg>
        <pc:spChg chg="add mod">
          <ac:chgData name="Vivian Tang" userId="c38f7cfe-078d-4502-85d2-92bb7fe749ff" providerId="ADAL" clId="{779EDFB9-20B8-4527-BE99-7F6B28FF4909}" dt="2022-07-07T02:43:05.514" v="2355" actId="208"/>
          <ac:spMkLst>
            <pc:docMk/>
            <pc:sldMk cId="4063806452" sldId="3875"/>
            <ac:spMk id="8" creationId="{62234549-2FDB-4B5C-83EB-6F62697430D7}"/>
          </ac:spMkLst>
        </pc:spChg>
        <pc:spChg chg="add del">
          <ac:chgData name="Vivian Tang" userId="c38f7cfe-078d-4502-85d2-92bb7fe749ff" providerId="ADAL" clId="{779EDFB9-20B8-4527-BE99-7F6B28FF4909}" dt="2022-07-07T02:43:13.196" v="2357" actId="478"/>
          <ac:spMkLst>
            <pc:docMk/>
            <pc:sldMk cId="4063806452" sldId="3875"/>
            <ac:spMk id="9" creationId="{35E610F4-AF51-441E-9866-83FCE6B495A7}"/>
          </ac:spMkLst>
        </pc:spChg>
        <pc:spChg chg="add mod">
          <ac:chgData name="Vivian Tang" userId="c38f7cfe-078d-4502-85d2-92bb7fe749ff" providerId="ADAL" clId="{779EDFB9-20B8-4527-BE99-7F6B28FF4909}" dt="2022-07-07T02:43:29.480" v="2364" actId="14100"/>
          <ac:spMkLst>
            <pc:docMk/>
            <pc:sldMk cId="4063806452" sldId="3875"/>
            <ac:spMk id="10" creationId="{278A571F-F509-442B-8502-163A44C9BD28}"/>
          </ac:spMkLst>
        </pc:spChg>
        <pc:spChg chg="add mod">
          <ac:chgData name="Vivian Tang" userId="c38f7cfe-078d-4502-85d2-92bb7fe749ff" providerId="ADAL" clId="{779EDFB9-20B8-4527-BE99-7F6B28FF4909}" dt="2022-07-07T02:47:49.581" v="2548" actId="20577"/>
          <ac:spMkLst>
            <pc:docMk/>
            <pc:sldMk cId="4063806452" sldId="3875"/>
            <ac:spMk id="11" creationId="{0EDFF56B-45B6-4DDA-A9D8-240C2BDABD03}"/>
          </ac:spMkLst>
        </pc:spChg>
        <pc:spChg chg="add del mod">
          <ac:chgData name="Vivian Tang" userId="c38f7cfe-078d-4502-85d2-92bb7fe749ff" providerId="ADAL" clId="{779EDFB9-20B8-4527-BE99-7F6B28FF4909}" dt="2022-07-07T02:43:57.424" v="2372" actId="478"/>
          <ac:spMkLst>
            <pc:docMk/>
            <pc:sldMk cId="4063806452" sldId="3875"/>
            <ac:spMk id="12" creationId="{9E5C0EFF-247C-4D9A-8A46-CD0D0AB1BC54}"/>
          </ac:spMkLst>
        </pc:spChg>
        <pc:spChg chg="add del mod">
          <ac:chgData name="Vivian Tang" userId="c38f7cfe-078d-4502-85d2-92bb7fe749ff" providerId="ADAL" clId="{779EDFB9-20B8-4527-BE99-7F6B28FF4909}" dt="2022-07-07T02:41:25.666" v="2336" actId="478"/>
          <ac:spMkLst>
            <pc:docMk/>
            <pc:sldMk cId="4063806452" sldId="3875"/>
            <ac:spMk id="13" creationId="{CFA0B3CB-4E29-48FC-ABE7-A49B1D48CA17}"/>
          </ac:spMkLst>
        </pc:spChg>
        <pc:spChg chg="add del mod">
          <ac:chgData name="Vivian Tang" userId="c38f7cfe-078d-4502-85d2-92bb7fe749ff" providerId="ADAL" clId="{779EDFB9-20B8-4527-BE99-7F6B28FF4909}" dt="2022-07-07T02:43:57.424" v="2372" actId="478"/>
          <ac:spMkLst>
            <pc:docMk/>
            <pc:sldMk cId="4063806452" sldId="3875"/>
            <ac:spMk id="14" creationId="{7BE020C7-94E2-4D1E-BF88-CC9E6A3D0304}"/>
          </ac:spMkLst>
        </pc:spChg>
        <pc:spChg chg="add del mod">
          <ac:chgData name="Vivian Tang" userId="c38f7cfe-078d-4502-85d2-92bb7fe749ff" providerId="ADAL" clId="{779EDFB9-20B8-4527-BE99-7F6B28FF4909}" dt="2022-07-07T02:59:13.308" v="2807" actId="478"/>
          <ac:spMkLst>
            <pc:docMk/>
            <pc:sldMk cId="4063806452" sldId="3875"/>
            <ac:spMk id="16" creationId="{DE87547A-EFC8-4BFD-8A07-D2085CAA71CF}"/>
          </ac:spMkLst>
        </pc:spChg>
        <pc:spChg chg="add mod">
          <ac:chgData name="Vivian Tang" userId="c38f7cfe-078d-4502-85d2-92bb7fe749ff" providerId="ADAL" clId="{779EDFB9-20B8-4527-BE99-7F6B28FF4909}" dt="2022-07-07T02:43:43.491" v="2368" actId="14100"/>
          <ac:spMkLst>
            <pc:docMk/>
            <pc:sldMk cId="4063806452" sldId="3875"/>
            <ac:spMk id="26" creationId="{5366BCBD-94B5-4E88-A512-95C4450CF006}"/>
          </ac:spMkLst>
        </pc:spChg>
        <pc:grpChg chg="del">
          <ac:chgData name="Vivian Tang" userId="c38f7cfe-078d-4502-85d2-92bb7fe749ff" providerId="ADAL" clId="{779EDFB9-20B8-4527-BE99-7F6B28FF4909}" dt="2022-07-07T02:38:47.314" v="2291" actId="478"/>
          <ac:grpSpMkLst>
            <pc:docMk/>
            <pc:sldMk cId="4063806452" sldId="3875"/>
            <ac:grpSpMk id="6" creationId="{6BDBEE9C-3693-4069-8DD2-018DDE75382C}"/>
          </ac:grpSpMkLst>
        </pc:grpChg>
        <pc:grpChg chg="del">
          <ac:chgData name="Vivian Tang" userId="c38f7cfe-078d-4502-85d2-92bb7fe749ff" providerId="ADAL" clId="{779EDFB9-20B8-4527-BE99-7F6B28FF4909}" dt="2022-07-07T02:38:48.790" v="2292" actId="478"/>
          <ac:grpSpMkLst>
            <pc:docMk/>
            <pc:sldMk cId="4063806452" sldId="3875"/>
            <ac:grpSpMk id="22" creationId="{B070BD3B-A08E-4AE8-B9BC-12E473986BF4}"/>
          </ac:grpSpMkLst>
        </pc:grpChg>
        <pc:picChg chg="add mod">
          <ac:chgData name="Vivian Tang" userId="c38f7cfe-078d-4502-85d2-92bb7fe749ff" providerId="ADAL" clId="{779EDFB9-20B8-4527-BE99-7F6B28FF4909}" dt="2022-07-07T05:57:33.360" v="6837"/>
          <ac:picMkLst>
            <pc:docMk/>
            <pc:sldMk cId="4063806452" sldId="3875"/>
            <ac:picMk id="14" creationId="{AB7137CE-27D4-4BF7-A631-BE8EFFD82669}"/>
          </ac:picMkLst>
        </pc:picChg>
        <pc:picChg chg="add del mod">
          <ac:chgData name="Vivian Tang" userId="c38f7cfe-078d-4502-85d2-92bb7fe749ff" providerId="ADAL" clId="{779EDFB9-20B8-4527-BE99-7F6B28FF4909}" dt="2022-07-07T02:41:48.585" v="2340" actId="21"/>
          <ac:picMkLst>
            <pc:docMk/>
            <pc:sldMk cId="4063806452" sldId="3875"/>
            <ac:picMk id="15" creationId="{94D4F411-40E4-4E6B-8A4B-CE901646A354}"/>
          </ac:picMkLst>
        </pc:picChg>
        <pc:picChg chg="add mod">
          <ac:chgData name="Vivian Tang" userId="c38f7cfe-078d-4502-85d2-92bb7fe749ff" providerId="ADAL" clId="{779EDFB9-20B8-4527-BE99-7F6B28FF4909}" dt="2022-07-07T05:57:33.360" v="6837"/>
          <ac:picMkLst>
            <pc:docMk/>
            <pc:sldMk cId="4063806452" sldId="3875"/>
            <ac:picMk id="15" creationId="{9A0A48C3-C1F3-44BF-A0B8-D94CF6D501C9}"/>
          </ac:picMkLst>
        </pc:picChg>
        <pc:picChg chg="add mod">
          <ac:chgData name="Vivian Tang" userId="c38f7cfe-078d-4502-85d2-92bb7fe749ff" providerId="ADAL" clId="{779EDFB9-20B8-4527-BE99-7F6B28FF4909}" dt="2022-07-07T05:57:33.360" v="6837"/>
          <ac:picMkLst>
            <pc:docMk/>
            <pc:sldMk cId="4063806452" sldId="3875"/>
            <ac:picMk id="16" creationId="{5A2E9EAE-A832-40E1-B145-E023617DD81B}"/>
          </ac:picMkLst>
        </pc:picChg>
        <pc:picChg chg="add mod">
          <ac:chgData name="Vivian Tang" userId="c38f7cfe-078d-4502-85d2-92bb7fe749ff" providerId="ADAL" clId="{779EDFB9-20B8-4527-BE99-7F6B28FF4909}" dt="2022-07-07T05:57:33.360" v="6837"/>
          <ac:picMkLst>
            <pc:docMk/>
            <pc:sldMk cId="4063806452" sldId="3875"/>
            <ac:picMk id="17" creationId="{7CBF3CC2-F3E6-48F7-A9E9-31AF2BA34B22}"/>
          </ac:picMkLst>
        </pc:picChg>
        <pc:picChg chg="add del mod">
          <ac:chgData name="Vivian Tang" userId="c38f7cfe-078d-4502-85d2-92bb7fe749ff" providerId="ADAL" clId="{779EDFB9-20B8-4527-BE99-7F6B28FF4909}" dt="2022-07-07T02:43:57.424" v="2372" actId="478"/>
          <ac:picMkLst>
            <pc:docMk/>
            <pc:sldMk cId="4063806452" sldId="3875"/>
            <ac:picMk id="17" creationId="{88F24A06-4A7C-49E2-B258-02AADEF6A854}"/>
          </ac:picMkLst>
        </pc:picChg>
        <pc:picChg chg="del">
          <ac:chgData name="Vivian Tang" userId="c38f7cfe-078d-4502-85d2-92bb7fe749ff" providerId="ADAL" clId="{779EDFB9-20B8-4527-BE99-7F6B28FF4909}" dt="2022-07-07T02:38:44.169" v="2290" actId="478"/>
          <ac:picMkLst>
            <pc:docMk/>
            <pc:sldMk cId="4063806452" sldId="3875"/>
            <ac:picMk id="18" creationId="{83F77AF5-6A1E-49D6-80AA-0D0EEE69249D}"/>
          </ac:picMkLst>
        </pc:picChg>
        <pc:picChg chg="mod">
          <ac:chgData name="Vivian Tang" userId="c38f7cfe-078d-4502-85d2-92bb7fe749ff" providerId="ADAL" clId="{779EDFB9-20B8-4527-BE99-7F6B28FF4909}" dt="2022-07-07T02:39:48.270" v="2306" actId="1076"/>
          <ac:picMkLst>
            <pc:docMk/>
            <pc:sldMk cId="4063806452" sldId="3875"/>
            <ac:picMk id="19" creationId="{1C3D0370-CA6F-4341-847F-814C1C835A67}"/>
          </ac:picMkLst>
        </pc:picChg>
        <pc:picChg chg="add del mod">
          <ac:chgData name="Vivian Tang" userId="c38f7cfe-078d-4502-85d2-92bb7fe749ff" providerId="ADAL" clId="{779EDFB9-20B8-4527-BE99-7F6B28FF4909}" dt="2022-07-07T02:43:57.424" v="2372" actId="478"/>
          <ac:picMkLst>
            <pc:docMk/>
            <pc:sldMk cId="4063806452" sldId="3875"/>
            <ac:picMk id="20" creationId="{D331D31F-D7A4-4E3C-9D63-17602B6C54E8}"/>
          </ac:picMkLst>
        </pc:picChg>
        <pc:picChg chg="add mod">
          <ac:chgData name="Vivian Tang" userId="c38f7cfe-078d-4502-85d2-92bb7fe749ff" providerId="ADAL" clId="{779EDFB9-20B8-4527-BE99-7F6B28FF4909}" dt="2022-07-07T02:41:48.973" v="2341"/>
          <ac:picMkLst>
            <pc:docMk/>
            <pc:sldMk cId="4063806452" sldId="3875"/>
            <ac:picMk id="21" creationId="{FA2CC61F-DE77-4A29-9941-4B56E0844B66}"/>
          </ac:picMkLst>
        </pc:picChg>
        <pc:picChg chg="add mod">
          <ac:chgData name="Vivian Tang" userId="c38f7cfe-078d-4502-85d2-92bb7fe749ff" providerId="ADAL" clId="{779EDFB9-20B8-4527-BE99-7F6B28FF4909}" dt="2022-07-07T02:42:40.687" v="2351" actId="14100"/>
          <ac:picMkLst>
            <pc:docMk/>
            <pc:sldMk cId="4063806452" sldId="3875"/>
            <ac:picMk id="25" creationId="{C67DBBF6-CE90-48F1-A553-D0C381D8D583}"/>
          </ac:picMkLst>
        </pc:picChg>
        <pc:picChg chg="add mod">
          <ac:chgData name="Vivian Tang" userId="c38f7cfe-078d-4502-85d2-92bb7fe749ff" providerId="ADAL" clId="{779EDFB9-20B8-4527-BE99-7F6B28FF4909}" dt="2022-07-07T02:43:52.532" v="2371" actId="14100"/>
          <ac:picMkLst>
            <pc:docMk/>
            <pc:sldMk cId="4063806452" sldId="3875"/>
            <ac:picMk id="27" creationId="{00F599AE-6EBD-4982-A314-BC5806BB106F}"/>
          </ac:picMkLst>
        </pc:picChg>
        <pc:picChg chg="add mod modCrop">
          <ac:chgData name="Vivian Tang" userId="c38f7cfe-078d-4502-85d2-92bb7fe749ff" providerId="ADAL" clId="{779EDFB9-20B8-4527-BE99-7F6B28FF4909}" dt="2022-07-07T02:48:48.773" v="2562" actId="14861"/>
          <ac:picMkLst>
            <pc:docMk/>
            <pc:sldMk cId="4063806452" sldId="3875"/>
            <ac:picMk id="28" creationId="{72AB4AB4-39F6-4CE6-81B4-03F53EF50E64}"/>
          </ac:picMkLst>
        </pc:picChg>
        <pc:picChg chg="add mod ord">
          <ac:chgData name="Vivian Tang" userId="c38f7cfe-078d-4502-85d2-92bb7fe749ff" providerId="ADAL" clId="{779EDFB9-20B8-4527-BE99-7F6B28FF4909}" dt="2022-07-07T03:37:44.184" v="3293" actId="167"/>
          <ac:picMkLst>
            <pc:docMk/>
            <pc:sldMk cId="4063806452" sldId="3875"/>
            <ac:picMk id="29" creationId="{0F11D145-F5EE-495B-B292-A66A20B85B8F}"/>
          </ac:picMkLst>
        </pc:picChg>
      </pc:sldChg>
      <pc:sldChg chg="addSp delSp modSp add mod modTransition modAnim">
        <pc:chgData name="Vivian Tang" userId="c38f7cfe-078d-4502-85d2-92bb7fe749ff" providerId="ADAL" clId="{779EDFB9-20B8-4527-BE99-7F6B28FF4909}" dt="2022-07-07T06:00:41.665" v="6896"/>
        <pc:sldMkLst>
          <pc:docMk/>
          <pc:sldMk cId="2160933026" sldId="3876"/>
        </pc:sldMkLst>
        <pc:spChg chg="mod">
          <ac:chgData name="Vivian Tang" userId="c38f7cfe-078d-4502-85d2-92bb7fe749ff" providerId="ADAL" clId="{779EDFB9-20B8-4527-BE99-7F6B28FF4909}" dt="2022-07-07T02:45:42.799" v="2458" actId="20577"/>
          <ac:spMkLst>
            <pc:docMk/>
            <pc:sldMk cId="2160933026" sldId="3876"/>
            <ac:spMk id="11" creationId="{0EDFF56B-45B6-4DDA-A9D8-240C2BDABD03}"/>
          </ac:spMkLst>
        </pc:spChg>
        <pc:spChg chg="del">
          <ac:chgData name="Vivian Tang" userId="c38f7cfe-078d-4502-85d2-92bb7fe749ff" providerId="ADAL" clId="{779EDFB9-20B8-4527-BE99-7F6B28FF4909}" dt="2022-07-07T02:59:12.399" v="2806" actId="478"/>
          <ac:spMkLst>
            <pc:docMk/>
            <pc:sldMk cId="2160933026" sldId="3876"/>
            <ac:spMk id="16" creationId="{DE87547A-EFC8-4BFD-8A07-D2085CAA71CF}"/>
          </ac:spMkLst>
        </pc:spChg>
        <pc:picChg chg="add mod ord">
          <ac:chgData name="Vivian Tang" userId="c38f7cfe-078d-4502-85d2-92bb7fe749ff" providerId="ADAL" clId="{779EDFB9-20B8-4527-BE99-7F6B28FF4909}" dt="2022-07-07T03:37:48.073" v="3295" actId="167"/>
          <ac:picMkLst>
            <pc:docMk/>
            <pc:sldMk cId="2160933026" sldId="3876"/>
            <ac:picMk id="13" creationId="{D6C89A03-1F57-467F-A17B-244DD086A3AF}"/>
          </ac:picMkLst>
        </pc:picChg>
        <pc:picChg chg="add mod">
          <ac:chgData name="Vivian Tang" userId="c38f7cfe-078d-4502-85d2-92bb7fe749ff" providerId="ADAL" clId="{779EDFB9-20B8-4527-BE99-7F6B28FF4909}" dt="2022-07-07T05:57:35.127" v="6838"/>
          <ac:picMkLst>
            <pc:docMk/>
            <pc:sldMk cId="2160933026" sldId="3876"/>
            <ac:picMk id="14" creationId="{88005CCA-EEB1-485A-84A0-88ADAC7F51F9}"/>
          </ac:picMkLst>
        </pc:picChg>
        <pc:picChg chg="add mod">
          <ac:chgData name="Vivian Tang" userId="c38f7cfe-078d-4502-85d2-92bb7fe749ff" providerId="ADAL" clId="{779EDFB9-20B8-4527-BE99-7F6B28FF4909}" dt="2022-07-07T05:57:35.127" v="6838"/>
          <ac:picMkLst>
            <pc:docMk/>
            <pc:sldMk cId="2160933026" sldId="3876"/>
            <ac:picMk id="15" creationId="{A5118DF2-F220-4ED6-8CDA-70AD562FD20E}"/>
          </ac:picMkLst>
        </pc:picChg>
        <pc:picChg chg="add mod">
          <ac:chgData name="Vivian Tang" userId="c38f7cfe-078d-4502-85d2-92bb7fe749ff" providerId="ADAL" clId="{779EDFB9-20B8-4527-BE99-7F6B28FF4909}" dt="2022-07-07T05:57:35.127" v="6838"/>
          <ac:picMkLst>
            <pc:docMk/>
            <pc:sldMk cId="2160933026" sldId="3876"/>
            <ac:picMk id="16" creationId="{1E75758C-1222-4873-B76E-F62A8FE82697}"/>
          </ac:picMkLst>
        </pc:picChg>
        <pc:picChg chg="add mod">
          <ac:chgData name="Vivian Tang" userId="c38f7cfe-078d-4502-85d2-92bb7fe749ff" providerId="ADAL" clId="{779EDFB9-20B8-4527-BE99-7F6B28FF4909}" dt="2022-07-07T05:57:35.127" v="6838"/>
          <ac:picMkLst>
            <pc:docMk/>
            <pc:sldMk cId="2160933026" sldId="3876"/>
            <ac:picMk id="17" creationId="{27C47341-045E-4889-A82A-E734193511E1}"/>
          </ac:picMkLst>
        </pc:picChg>
      </pc:sldChg>
      <pc:sldChg chg="addSp delSp modSp add mod modAnim">
        <pc:chgData name="Vivian Tang" userId="c38f7cfe-078d-4502-85d2-92bb7fe749ff" providerId="ADAL" clId="{779EDFB9-20B8-4527-BE99-7F6B28FF4909}" dt="2022-07-07T06:00:54.436" v="6899"/>
        <pc:sldMkLst>
          <pc:docMk/>
          <pc:sldMk cId="1807264364" sldId="3877"/>
        </pc:sldMkLst>
        <pc:spChg chg="del">
          <ac:chgData name="Vivian Tang" userId="c38f7cfe-078d-4502-85d2-92bb7fe749ff" providerId="ADAL" clId="{779EDFB9-20B8-4527-BE99-7F6B28FF4909}" dt="2022-07-07T02:46:37.563" v="2495" actId="478"/>
          <ac:spMkLst>
            <pc:docMk/>
            <pc:sldMk cId="1807264364" sldId="3877"/>
            <ac:spMk id="2" creationId="{DEE288AF-7191-476F-87B4-71D00C28C776}"/>
          </ac:spMkLst>
        </pc:spChg>
        <pc:spChg chg="del">
          <ac:chgData name="Vivian Tang" userId="c38f7cfe-078d-4502-85d2-92bb7fe749ff" providerId="ADAL" clId="{779EDFB9-20B8-4527-BE99-7F6B28FF4909}" dt="2022-07-07T02:46:37.563" v="2495" actId="478"/>
          <ac:spMkLst>
            <pc:docMk/>
            <pc:sldMk cId="1807264364" sldId="3877"/>
            <ac:spMk id="3" creationId="{8B95CC08-8CF6-44A4-8EE0-67D64B9475B2}"/>
          </ac:spMkLst>
        </pc:spChg>
        <pc:spChg chg="del">
          <ac:chgData name="Vivian Tang" userId="c38f7cfe-078d-4502-85d2-92bb7fe749ff" providerId="ADAL" clId="{779EDFB9-20B8-4527-BE99-7F6B28FF4909}" dt="2022-07-07T02:46:35.824" v="2494" actId="478"/>
          <ac:spMkLst>
            <pc:docMk/>
            <pc:sldMk cId="1807264364" sldId="3877"/>
            <ac:spMk id="8" creationId="{62234549-2FDB-4B5C-83EB-6F62697430D7}"/>
          </ac:spMkLst>
        </pc:spChg>
        <pc:spChg chg="del">
          <ac:chgData name="Vivian Tang" userId="c38f7cfe-078d-4502-85d2-92bb7fe749ff" providerId="ADAL" clId="{779EDFB9-20B8-4527-BE99-7F6B28FF4909}" dt="2022-07-07T02:46:37.563" v="2495" actId="478"/>
          <ac:spMkLst>
            <pc:docMk/>
            <pc:sldMk cId="1807264364" sldId="3877"/>
            <ac:spMk id="10" creationId="{278A571F-F509-442B-8502-163A44C9BD28}"/>
          </ac:spMkLst>
        </pc:spChg>
        <pc:spChg chg="mod">
          <ac:chgData name="Vivian Tang" userId="c38f7cfe-078d-4502-85d2-92bb7fe749ff" providerId="ADAL" clId="{779EDFB9-20B8-4527-BE99-7F6B28FF4909}" dt="2022-07-07T02:45:52.201" v="2490" actId="20577"/>
          <ac:spMkLst>
            <pc:docMk/>
            <pc:sldMk cId="1807264364" sldId="3877"/>
            <ac:spMk id="11" creationId="{0EDFF56B-45B6-4DDA-A9D8-240C2BDABD03}"/>
          </ac:spMkLst>
        </pc:spChg>
        <pc:spChg chg="del">
          <ac:chgData name="Vivian Tang" userId="c38f7cfe-078d-4502-85d2-92bb7fe749ff" providerId="ADAL" clId="{779EDFB9-20B8-4527-BE99-7F6B28FF4909}" dt="2022-07-07T02:59:11.592" v="2805" actId="478"/>
          <ac:spMkLst>
            <pc:docMk/>
            <pc:sldMk cId="1807264364" sldId="3877"/>
            <ac:spMk id="16" creationId="{DE87547A-EFC8-4BFD-8A07-D2085CAA71CF}"/>
          </ac:spMkLst>
        </pc:spChg>
        <pc:spChg chg="del">
          <ac:chgData name="Vivian Tang" userId="c38f7cfe-078d-4502-85d2-92bb7fe749ff" providerId="ADAL" clId="{779EDFB9-20B8-4527-BE99-7F6B28FF4909}" dt="2022-07-07T02:46:37.563" v="2495" actId="478"/>
          <ac:spMkLst>
            <pc:docMk/>
            <pc:sldMk cId="1807264364" sldId="3877"/>
            <ac:spMk id="26" creationId="{5366BCBD-94B5-4E88-A512-95C4450CF006}"/>
          </ac:spMkLst>
        </pc:spChg>
        <pc:picChg chg="add mod">
          <ac:chgData name="Vivian Tang" userId="c38f7cfe-078d-4502-85d2-92bb7fe749ff" providerId="ADAL" clId="{779EDFB9-20B8-4527-BE99-7F6B28FF4909}" dt="2022-07-07T05:57:37.074" v="6839"/>
          <ac:picMkLst>
            <pc:docMk/>
            <pc:sldMk cId="1807264364" sldId="3877"/>
            <ac:picMk id="8" creationId="{383DA90C-0410-4CB8-A86B-1DD12BFC7CD8}"/>
          </ac:picMkLst>
        </pc:picChg>
        <pc:picChg chg="add mod">
          <ac:chgData name="Vivian Tang" userId="c38f7cfe-078d-4502-85d2-92bb7fe749ff" providerId="ADAL" clId="{779EDFB9-20B8-4527-BE99-7F6B28FF4909}" dt="2022-07-07T05:57:37.074" v="6839"/>
          <ac:picMkLst>
            <pc:docMk/>
            <pc:sldMk cId="1807264364" sldId="3877"/>
            <ac:picMk id="9" creationId="{0ED46737-71E8-4FDD-9EB5-19A04A5043D3}"/>
          </ac:picMkLst>
        </pc:picChg>
        <pc:picChg chg="add mod">
          <ac:chgData name="Vivian Tang" userId="c38f7cfe-078d-4502-85d2-92bb7fe749ff" providerId="ADAL" clId="{779EDFB9-20B8-4527-BE99-7F6B28FF4909}" dt="2022-07-07T05:57:37.074" v="6839"/>
          <ac:picMkLst>
            <pc:docMk/>
            <pc:sldMk cId="1807264364" sldId="3877"/>
            <ac:picMk id="10" creationId="{80440134-F235-4691-8DF1-1EE25E6B1995}"/>
          </ac:picMkLst>
        </pc:picChg>
        <pc:picChg chg="add mod">
          <ac:chgData name="Vivian Tang" userId="c38f7cfe-078d-4502-85d2-92bb7fe749ff" providerId="ADAL" clId="{779EDFB9-20B8-4527-BE99-7F6B28FF4909}" dt="2022-07-07T05:57:37.074" v="6839"/>
          <ac:picMkLst>
            <pc:docMk/>
            <pc:sldMk cId="1807264364" sldId="3877"/>
            <ac:picMk id="12" creationId="{8A6460F8-3C6B-48C9-B9CD-0A7A990ED23F}"/>
          </ac:picMkLst>
        </pc:picChg>
        <pc:picChg chg="add mod">
          <ac:chgData name="Vivian Tang" userId="c38f7cfe-078d-4502-85d2-92bb7fe749ff" providerId="ADAL" clId="{779EDFB9-20B8-4527-BE99-7F6B28FF4909}" dt="2022-07-07T02:46:55.429" v="2501" actId="1076"/>
          <ac:picMkLst>
            <pc:docMk/>
            <pc:sldMk cId="1807264364" sldId="3877"/>
            <ac:picMk id="13" creationId="{B5C101E8-FE52-4061-95EE-C783D465EB7D}"/>
          </ac:picMkLst>
        </pc:picChg>
        <pc:picChg chg="add mod">
          <ac:chgData name="Vivian Tang" userId="c38f7cfe-078d-4502-85d2-92bb7fe749ff" providerId="ADAL" clId="{779EDFB9-20B8-4527-BE99-7F6B28FF4909}" dt="2022-07-07T02:47:01.275" v="2503" actId="1076"/>
          <ac:picMkLst>
            <pc:docMk/>
            <pc:sldMk cId="1807264364" sldId="3877"/>
            <ac:picMk id="14" creationId="{21F2C5C8-4310-46EB-AE27-E0B88369CC12}"/>
          </ac:picMkLst>
        </pc:picChg>
        <pc:picChg chg="add mod">
          <ac:chgData name="Vivian Tang" userId="c38f7cfe-078d-4502-85d2-92bb7fe749ff" providerId="ADAL" clId="{779EDFB9-20B8-4527-BE99-7F6B28FF4909}" dt="2022-07-07T02:47:23.122" v="2512" actId="1037"/>
          <ac:picMkLst>
            <pc:docMk/>
            <pc:sldMk cId="1807264364" sldId="3877"/>
            <ac:picMk id="15" creationId="{63BB7A4B-2888-4793-8D67-290ED0EE42EF}"/>
          </ac:picMkLst>
        </pc:picChg>
        <pc:picChg chg="add mod ord">
          <ac:chgData name="Vivian Tang" userId="c38f7cfe-078d-4502-85d2-92bb7fe749ff" providerId="ADAL" clId="{779EDFB9-20B8-4527-BE99-7F6B28FF4909}" dt="2022-07-07T03:37:51.705" v="3297" actId="167"/>
          <ac:picMkLst>
            <pc:docMk/>
            <pc:sldMk cId="1807264364" sldId="3877"/>
            <ac:picMk id="17" creationId="{2063078A-0C7E-4140-9D9E-4844974E4CDD}"/>
          </ac:picMkLst>
        </pc:picChg>
        <pc:picChg chg="del">
          <ac:chgData name="Vivian Tang" userId="c38f7cfe-078d-4502-85d2-92bb7fe749ff" providerId="ADAL" clId="{779EDFB9-20B8-4527-BE99-7F6B28FF4909}" dt="2022-07-07T02:46:37.563" v="2495" actId="478"/>
          <ac:picMkLst>
            <pc:docMk/>
            <pc:sldMk cId="1807264364" sldId="3877"/>
            <ac:picMk id="21" creationId="{FA2CC61F-DE77-4A29-9941-4B56E0844B66}"/>
          </ac:picMkLst>
        </pc:picChg>
        <pc:picChg chg="del">
          <ac:chgData name="Vivian Tang" userId="c38f7cfe-078d-4502-85d2-92bb7fe749ff" providerId="ADAL" clId="{779EDFB9-20B8-4527-BE99-7F6B28FF4909}" dt="2022-07-07T02:46:34.701" v="2493" actId="478"/>
          <ac:picMkLst>
            <pc:docMk/>
            <pc:sldMk cId="1807264364" sldId="3877"/>
            <ac:picMk id="25" creationId="{C67DBBF6-CE90-48F1-A553-D0C381D8D583}"/>
          </ac:picMkLst>
        </pc:picChg>
        <pc:picChg chg="del">
          <ac:chgData name="Vivian Tang" userId="c38f7cfe-078d-4502-85d2-92bb7fe749ff" providerId="ADAL" clId="{779EDFB9-20B8-4527-BE99-7F6B28FF4909}" dt="2022-07-07T02:46:34.228" v="2492" actId="478"/>
          <ac:picMkLst>
            <pc:docMk/>
            <pc:sldMk cId="1807264364" sldId="3877"/>
            <ac:picMk id="27" creationId="{00F599AE-6EBD-4982-A314-BC5806BB106F}"/>
          </ac:picMkLst>
        </pc:picChg>
      </pc:sldChg>
      <pc:sldChg chg="addSp delSp modSp add mod modAnim">
        <pc:chgData name="Vivian Tang" userId="c38f7cfe-078d-4502-85d2-92bb7fe749ff" providerId="ADAL" clId="{779EDFB9-20B8-4527-BE99-7F6B28FF4909}" dt="2022-07-07T06:00:45.731" v="6898"/>
        <pc:sldMkLst>
          <pc:docMk/>
          <pc:sldMk cId="1932522769" sldId="3878"/>
        </pc:sldMkLst>
        <pc:spChg chg="mod">
          <ac:chgData name="Vivian Tang" userId="c38f7cfe-078d-4502-85d2-92bb7fe749ff" providerId="ADAL" clId="{779EDFB9-20B8-4527-BE99-7F6B28FF4909}" dt="2022-07-07T05:20:02.701" v="6019" actId="1076"/>
          <ac:spMkLst>
            <pc:docMk/>
            <pc:sldMk cId="1932522769" sldId="3878"/>
            <ac:spMk id="11" creationId="{0EDFF56B-45B6-4DDA-A9D8-240C2BDABD03}"/>
          </ac:spMkLst>
        </pc:spChg>
        <pc:spChg chg="del">
          <ac:chgData name="Vivian Tang" userId="c38f7cfe-078d-4502-85d2-92bb7fe749ff" providerId="ADAL" clId="{779EDFB9-20B8-4527-BE99-7F6B28FF4909}" dt="2022-07-07T02:59:14.297" v="2808" actId="478"/>
          <ac:spMkLst>
            <pc:docMk/>
            <pc:sldMk cId="1932522769" sldId="3878"/>
            <ac:spMk id="16" creationId="{DE87547A-EFC8-4BFD-8A07-D2085CAA71CF}"/>
          </ac:spMkLst>
        </pc:spChg>
        <pc:grpChg chg="add del mod">
          <ac:chgData name="Vivian Tang" userId="c38f7cfe-078d-4502-85d2-92bb7fe749ff" providerId="ADAL" clId="{779EDFB9-20B8-4527-BE99-7F6B28FF4909}" dt="2022-07-07T03:36:08.732" v="3280" actId="21"/>
          <ac:grpSpMkLst>
            <pc:docMk/>
            <pc:sldMk cId="1932522769" sldId="3878"/>
            <ac:grpSpMk id="13" creationId="{95ED23B9-567F-49BC-97E1-17587DDE12BB}"/>
          </ac:grpSpMkLst>
        </pc:grpChg>
        <pc:picChg chg="add mod ord modCrop">
          <ac:chgData name="Vivian Tang" userId="c38f7cfe-078d-4502-85d2-92bb7fe749ff" providerId="ADAL" clId="{779EDFB9-20B8-4527-BE99-7F6B28FF4909}" dt="2022-07-07T03:37:35.839" v="3291"/>
          <ac:picMkLst>
            <pc:docMk/>
            <pc:sldMk cId="1932522769" sldId="3878"/>
            <ac:picMk id="4" creationId="{4410D584-1A08-433B-B842-D2A2DB132290}"/>
          </ac:picMkLst>
        </pc:picChg>
        <pc:picChg chg="add mod">
          <ac:chgData name="Vivian Tang" userId="c38f7cfe-078d-4502-85d2-92bb7fe749ff" providerId="ADAL" clId="{779EDFB9-20B8-4527-BE99-7F6B28FF4909}" dt="2022-07-07T05:57:21.311" v="6833" actId="1076"/>
          <ac:picMkLst>
            <pc:docMk/>
            <pc:sldMk cId="1932522769" sldId="3878"/>
            <ac:picMk id="13" creationId="{783A3817-5B69-403F-B9B5-57AADEBCDE3C}"/>
          </ac:picMkLst>
        </pc:picChg>
        <pc:picChg chg="mod">
          <ac:chgData name="Vivian Tang" userId="c38f7cfe-078d-4502-85d2-92bb7fe749ff" providerId="ADAL" clId="{779EDFB9-20B8-4527-BE99-7F6B28FF4909}" dt="2022-07-07T03:36:07.476" v="3279"/>
          <ac:picMkLst>
            <pc:docMk/>
            <pc:sldMk cId="1932522769" sldId="3878"/>
            <ac:picMk id="14" creationId="{4E5DF2B1-1E4B-45CF-82BB-3FBF1F38A126}"/>
          </ac:picMkLst>
        </pc:picChg>
        <pc:picChg chg="add mod">
          <ac:chgData name="Vivian Tang" userId="c38f7cfe-078d-4502-85d2-92bb7fe749ff" providerId="ADAL" clId="{779EDFB9-20B8-4527-BE99-7F6B28FF4909}" dt="2022-07-07T05:57:22.898" v="6834" actId="571"/>
          <ac:picMkLst>
            <pc:docMk/>
            <pc:sldMk cId="1932522769" sldId="3878"/>
            <ac:picMk id="14" creationId="{8F1BA2FC-8332-403C-96EF-7CFF087C5F7A}"/>
          </ac:picMkLst>
        </pc:picChg>
        <pc:picChg chg="mod">
          <ac:chgData name="Vivian Tang" userId="c38f7cfe-078d-4502-85d2-92bb7fe749ff" providerId="ADAL" clId="{779EDFB9-20B8-4527-BE99-7F6B28FF4909}" dt="2022-07-07T03:36:07.476" v="3279"/>
          <ac:picMkLst>
            <pc:docMk/>
            <pc:sldMk cId="1932522769" sldId="3878"/>
            <ac:picMk id="15" creationId="{8E74347C-C5B1-47DE-983F-56A486AC8EB0}"/>
          </ac:picMkLst>
        </pc:picChg>
        <pc:picChg chg="add mod">
          <ac:chgData name="Vivian Tang" userId="c38f7cfe-078d-4502-85d2-92bb7fe749ff" providerId="ADAL" clId="{779EDFB9-20B8-4527-BE99-7F6B28FF4909}" dt="2022-07-07T05:57:24.474" v="6835" actId="571"/>
          <ac:picMkLst>
            <pc:docMk/>
            <pc:sldMk cId="1932522769" sldId="3878"/>
            <ac:picMk id="15" creationId="{BEE22321-787A-4F9F-87B9-FBC7327C5F1F}"/>
          </ac:picMkLst>
        </pc:picChg>
        <pc:picChg chg="add mod">
          <ac:chgData name="Vivian Tang" userId="c38f7cfe-078d-4502-85d2-92bb7fe749ff" providerId="ADAL" clId="{779EDFB9-20B8-4527-BE99-7F6B28FF4909}" dt="2022-07-07T05:57:28.764" v="6836" actId="571"/>
          <ac:picMkLst>
            <pc:docMk/>
            <pc:sldMk cId="1932522769" sldId="3878"/>
            <ac:picMk id="16" creationId="{9651F6EB-0393-4D6A-9A10-8D53FFE02672}"/>
          </ac:picMkLst>
        </pc:picChg>
      </pc:sldChg>
      <pc:sldChg chg="addSp delSp modSp add mod modAnim">
        <pc:chgData name="Vivian Tang" userId="c38f7cfe-078d-4502-85d2-92bb7fe749ff" providerId="ADAL" clId="{779EDFB9-20B8-4527-BE99-7F6B28FF4909}" dt="2022-07-07T06:00:58.314" v="6900"/>
        <pc:sldMkLst>
          <pc:docMk/>
          <pc:sldMk cId="3933949152" sldId="3879"/>
        </pc:sldMkLst>
        <pc:spChg chg="mod">
          <ac:chgData name="Vivian Tang" userId="c38f7cfe-078d-4502-85d2-92bb7fe749ff" providerId="ADAL" clId="{779EDFB9-20B8-4527-BE99-7F6B28FF4909}" dt="2022-07-07T02:50:57.573" v="2603" actId="6549"/>
          <ac:spMkLst>
            <pc:docMk/>
            <pc:sldMk cId="3933949152" sldId="3879"/>
            <ac:spMk id="11" creationId="{0EDFF56B-45B6-4DDA-A9D8-240C2BDABD03}"/>
          </ac:spMkLst>
        </pc:spChg>
        <pc:spChg chg="del">
          <ac:chgData name="Vivian Tang" userId="c38f7cfe-078d-4502-85d2-92bb7fe749ff" providerId="ADAL" clId="{779EDFB9-20B8-4527-BE99-7F6B28FF4909}" dt="2022-07-07T02:59:10.645" v="2804" actId="478"/>
          <ac:spMkLst>
            <pc:docMk/>
            <pc:sldMk cId="3933949152" sldId="3879"/>
            <ac:spMk id="16" creationId="{DE87547A-EFC8-4BFD-8A07-D2085CAA71CF}"/>
          </ac:spMkLst>
        </pc:spChg>
        <pc:picChg chg="add mod modCrop">
          <ac:chgData name="Vivian Tang" userId="c38f7cfe-078d-4502-85d2-92bb7fe749ff" providerId="ADAL" clId="{779EDFB9-20B8-4527-BE99-7F6B28FF4909}" dt="2022-07-07T02:53:32.254" v="2675" actId="1076"/>
          <ac:picMkLst>
            <pc:docMk/>
            <pc:sldMk cId="3933949152" sldId="3879"/>
            <ac:picMk id="8" creationId="{810C8BE1-AFED-4556-82DB-1252164C6395}"/>
          </ac:picMkLst>
        </pc:picChg>
        <pc:picChg chg="add mod modCrop">
          <ac:chgData name="Vivian Tang" userId="c38f7cfe-078d-4502-85d2-92bb7fe749ff" providerId="ADAL" clId="{779EDFB9-20B8-4527-BE99-7F6B28FF4909}" dt="2022-07-07T02:53:29.645" v="2674" actId="1076"/>
          <ac:picMkLst>
            <pc:docMk/>
            <pc:sldMk cId="3933949152" sldId="3879"/>
            <ac:picMk id="9" creationId="{29ED581A-0A5C-4C1B-9891-6EF356099374}"/>
          </ac:picMkLst>
        </pc:picChg>
        <pc:picChg chg="add mod modCrop">
          <ac:chgData name="Vivian Tang" userId="c38f7cfe-078d-4502-85d2-92bb7fe749ff" providerId="ADAL" clId="{779EDFB9-20B8-4527-BE99-7F6B28FF4909}" dt="2022-07-07T02:53:34.212" v="2676" actId="1076"/>
          <ac:picMkLst>
            <pc:docMk/>
            <pc:sldMk cId="3933949152" sldId="3879"/>
            <ac:picMk id="10" creationId="{0B777856-B1F8-49BA-980F-9F7387E04994}"/>
          </ac:picMkLst>
        </pc:picChg>
        <pc:picChg chg="add mod ord">
          <ac:chgData name="Vivian Tang" userId="c38f7cfe-078d-4502-85d2-92bb7fe749ff" providerId="ADAL" clId="{779EDFB9-20B8-4527-BE99-7F6B28FF4909}" dt="2022-07-07T03:37:56.146" v="3299" actId="167"/>
          <ac:picMkLst>
            <pc:docMk/>
            <pc:sldMk cId="3933949152" sldId="3879"/>
            <ac:picMk id="12" creationId="{4C1B40F7-5921-4473-B8D0-FD7DDDE47166}"/>
          </ac:picMkLst>
        </pc:picChg>
        <pc:picChg chg="add mod">
          <ac:chgData name="Vivian Tang" userId="c38f7cfe-078d-4502-85d2-92bb7fe749ff" providerId="ADAL" clId="{779EDFB9-20B8-4527-BE99-7F6B28FF4909}" dt="2022-07-07T05:57:41.381" v="6840"/>
          <ac:picMkLst>
            <pc:docMk/>
            <pc:sldMk cId="3933949152" sldId="3879"/>
            <ac:picMk id="16" creationId="{0BDBDB0A-EED8-4A65-AE8F-A839461471FB}"/>
          </ac:picMkLst>
        </pc:picChg>
        <pc:picChg chg="add mod">
          <ac:chgData name="Vivian Tang" userId="c38f7cfe-078d-4502-85d2-92bb7fe749ff" providerId="ADAL" clId="{779EDFB9-20B8-4527-BE99-7F6B28FF4909}" dt="2022-07-07T05:57:41.381" v="6840"/>
          <ac:picMkLst>
            <pc:docMk/>
            <pc:sldMk cId="3933949152" sldId="3879"/>
            <ac:picMk id="17" creationId="{8A0E5C7D-AC7F-49BA-8A5A-EDE7421464A4}"/>
          </ac:picMkLst>
        </pc:picChg>
        <pc:picChg chg="add mod">
          <ac:chgData name="Vivian Tang" userId="c38f7cfe-078d-4502-85d2-92bb7fe749ff" providerId="ADAL" clId="{779EDFB9-20B8-4527-BE99-7F6B28FF4909}" dt="2022-07-07T05:57:41.381" v="6840"/>
          <ac:picMkLst>
            <pc:docMk/>
            <pc:sldMk cId="3933949152" sldId="3879"/>
            <ac:picMk id="18" creationId="{46E7C6BD-72CB-4693-954C-A0474D9288DB}"/>
          </ac:picMkLst>
        </pc:picChg>
        <pc:picChg chg="add mod">
          <ac:chgData name="Vivian Tang" userId="c38f7cfe-078d-4502-85d2-92bb7fe749ff" providerId="ADAL" clId="{779EDFB9-20B8-4527-BE99-7F6B28FF4909}" dt="2022-07-07T05:57:41.381" v="6840"/>
          <ac:picMkLst>
            <pc:docMk/>
            <pc:sldMk cId="3933949152" sldId="3879"/>
            <ac:picMk id="20" creationId="{7735FB9E-A3B8-4291-9505-E56073C16F11}"/>
          </ac:picMkLst>
        </pc:picChg>
      </pc:sldChg>
      <pc:sldChg chg="addSp delSp modSp add mod delAnim modAnim">
        <pc:chgData name="Vivian Tang" userId="c38f7cfe-078d-4502-85d2-92bb7fe749ff" providerId="ADAL" clId="{779EDFB9-20B8-4527-BE99-7F6B28FF4909}" dt="2022-07-07T06:01:04.733" v="6902"/>
        <pc:sldMkLst>
          <pc:docMk/>
          <pc:sldMk cId="3538369992" sldId="3880"/>
        </pc:sldMkLst>
        <pc:spChg chg="mod">
          <ac:chgData name="Vivian Tang" userId="c38f7cfe-078d-4502-85d2-92bb7fe749ff" providerId="ADAL" clId="{779EDFB9-20B8-4527-BE99-7F6B28FF4909}" dt="2022-07-07T02:58:24.496" v="2789"/>
          <ac:spMkLst>
            <pc:docMk/>
            <pc:sldMk cId="3538369992" sldId="3880"/>
            <ac:spMk id="11" creationId="{0EDFF56B-45B6-4DDA-A9D8-240C2BDABD03}"/>
          </ac:spMkLst>
        </pc:spChg>
        <pc:spChg chg="del">
          <ac:chgData name="Vivian Tang" userId="c38f7cfe-078d-4502-85d2-92bb7fe749ff" providerId="ADAL" clId="{779EDFB9-20B8-4527-BE99-7F6B28FF4909}" dt="2022-07-07T02:59:08.176" v="2802" actId="478"/>
          <ac:spMkLst>
            <pc:docMk/>
            <pc:sldMk cId="3538369992" sldId="3880"/>
            <ac:spMk id="16" creationId="{DE87547A-EFC8-4BFD-8A07-D2085CAA71CF}"/>
          </ac:spMkLst>
        </pc:spChg>
        <pc:spChg chg="add del mod">
          <ac:chgData name="Vivian Tang" userId="c38f7cfe-078d-4502-85d2-92bb7fe749ff" providerId="ADAL" clId="{779EDFB9-20B8-4527-BE99-7F6B28FF4909}" dt="2022-07-07T02:58:35.242" v="2791" actId="478"/>
          <ac:spMkLst>
            <pc:docMk/>
            <pc:sldMk cId="3538369992" sldId="3880"/>
            <ac:spMk id="17" creationId="{C4004FA2-3F50-41E9-9653-A040F6476078}"/>
          </ac:spMkLst>
        </pc:spChg>
        <pc:spChg chg="add del mod">
          <ac:chgData name="Vivian Tang" userId="c38f7cfe-078d-4502-85d2-92bb7fe749ff" providerId="ADAL" clId="{779EDFB9-20B8-4527-BE99-7F6B28FF4909}" dt="2022-07-07T02:58:35.242" v="2791" actId="478"/>
          <ac:spMkLst>
            <pc:docMk/>
            <pc:sldMk cId="3538369992" sldId="3880"/>
            <ac:spMk id="18" creationId="{AD59D41C-2F9A-42EC-A6EF-6A5367D28A99}"/>
          </ac:spMkLst>
        </pc:spChg>
        <pc:spChg chg="add del mod">
          <ac:chgData name="Vivian Tang" userId="c38f7cfe-078d-4502-85d2-92bb7fe749ff" providerId="ADAL" clId="{779EDFB9-20B8-4527-BE99-7F6B28FF4909}" dt="2022-07-07T02:58:35.242" v="2791" actId="478"/>
          <ac:spMkLst>
            <pc:docMk/>
            <pc:sldMk cId="3538369992" sldId="3880"/>
            <ac:spMk id="20" creationId="{86FD9DAA-2E98-4A9B-BE88-B5A206A477D6}"/>
          </ac:spMkLst>
        </pc:spChg>
        <pc:spChg chg="add mod">
          <ac:chgData name="Vivian Tang" userId="c38f7cfe-078d-4502-85d2-92bb7fe749ff" providerId="ADAL" clId="{779EDFB9-20B8-4527-BE99-7F6B28FF4909}" dt="2022-07-07T02:58:35.398" v="2792"/>
          <ac:spMkLst>
            <pc:docMk/>
            <pc:sldMk cId="3538369992" sldId="3880"/>
            <ac:spMk id="21" creationId="{2F91E562-7B6D-4D89-A2B3-A91A8740D83B}"/>
          </ac:spMkLst>
        </pc:spChg>
        <pc:spChg chg="add mod">
          <ac:chgData name="Vivian Tang" userId="c38f7cfe-078d-4502-85d2-92bb7fe749ff" providerId="ADAL" clId="{779EDFB9-20B8-4527-BE99-7F6B28FF4909}" dt="2022-07-07T02:58:35.398" v="2792"/>
          <ac:spMkLst>
            <pc:docMk/>
            <pc:sldMk cId="3538369992" sldId="3880"/>
            <ac:spMk id="22" creationId="{0A6A18F0-5735-4BEB-B58E-18AE73D0F41D}"/>
          </ac:spMkLst>
        </pc:spChg>
        <pc:spChg chg="add mod">
          <ac:chgData name="Vivian Tang" userId="c38f7cfe-078d-4502-85d2-92bb7fe749ff" providerId="ADAL" clId="{779EDFB9-20B8-4527-BE99-7F6B28FF4909}" dt="2022-07-07T02:58:35.398" v="2792"/>
          <ac:spMkLst>
            <pc:docMk/>
            <pc:sldMk cId="3538369992" sldId="3880"/>
            <ac:spMk id="23" creationId="{239446CE-C308-4997-A13C-620601120AEE}"/>
          </ac:spMkLst>
        </pc:spChg>
        <pc:picChg chg="add del mod modCrop">
          <ac:chgData name="Vivian Tang" userId="c38f7cfe-078d-4502-85d2-92bb7fe749ff" providerId="ADAL" clId="{779EDFB9-20B8-4527-BE99-7F6B28FF4909}" dt="2022-07-07T02:55:06.386" v="2710" actId="478"/>
          <ac:picMkLst>
            <pc:docMk/>
            <pc:sldMk cId="3538369992" sldId="3880"/>
            <ac:picMk id="3" creationId="{4CE08321-361F-4BAD-879C-8E4114E5C902}"/>
          </ac:picMkLst>
        </pc:picChg>
        <pc:picChg chg="add mod">
          <ac:chgData name="Vivian Tang" userId="c38f7cfe-078d-4502-85d2-92bb7fe749ff" providerId="ADAL" clId="{779EDFB9-20B8-4527-BE99-7F6B28FF4909}" dt="2022-07-07T05:57:47.422" v="6842"/>
          <ac:picMkLst>
            <pc:docMk/>
            <pc:sldMk cId="3538369992" sldId="3880"/>
            <ac:picMk id="16" creationId="{26A5FCA3-9B52-40B4-838C-A849D3AE16EC}"/>
          </ac:picMkLst>
        </pc:picChg>
        <pc:picChg chg="add mod">
          <ac:chgData name="Vivian Tang" userId="c38f7cfe-078d-4502-85d2-92bb7fe749ff" providerId="ADAL" clId="{779EDFB9-20B8-4527-BE99-7F6B28FF4909}" dt="2022-07-07T05:57:47.422" v="6842"/>
          <ac:picMkLst>
            <pc:docMk/>
            <pc:sldMk cId="3538369992" sldId="3880"/>
            <ac:picMk id="17" creationId="{F3D35B87-531D-436B-850E-BEF14E589ACA}"/>
          </ac:picMkLst>
        </pc:picChg>
        <pc:picChg chg="add mod">
          <ac:chgData name="Vivian Tang" userId="c38f7cfe-078d-4502-85d2-92bb7fe749ff" providerId="ADAL" clId="{779EDFB9-20B8-4527-BE99-7F6B28FF4909}" dt="2022-07-07T05:57:47.422" v="6842"/>
          <ac:picMkLst>
            <pc:docMk/>
            <pc:sldMk cId="3538369992" sldId="3880"/>
            <ac:picMk id="18" creationId="{974EC2EE-917D-478A-B79F-3BD6E7485C3A}"/>
          </ac:picMkLst>
        </pc:picChg>
        <pc:picChg chg="add mod">
          <ac:chgData name="Vivian Tang" userId="c38f7cfe-078d-4502-85d2-92bb7fe749ff" providerId="ADAL" clId="{779EDFB9-20B8-4527-BE99-7F6B28FF4909}" dt="2022-07-07T05:57:47.422" v="6842"/>
          <ac:picMkLst>
            <pc:docMk/>
            <pc:sldMk cId="3538369992" sldId="3880"/>
            <ac:picMk id="20" creationId="{E6FC8D20-7165-466F-AD35-788569709FE8}"/>
          </ac:picMkLst>
        </pc:picChg>
        <pc:picChg chg="add mod ord">
          <ac:chgData name="Vivian Tang" userId="c38f7cfe-078d-4502-85d2-92bb7fe749ff" providerId="ADAL" clId="{779EDFB9-20B8-4527-BE99-7F6B28FF4909}" dt="2022-07-07T03:38:00.347" v="3303" actId="167"/>
          <ac:picMkLst>
            <pc:docMk/>
            <pc:sldMk cId="3538369992" sldId="3880"/>
            <ac:picMk id="24" creationId="{38B4EF26-8FDB-43E6-B797-C4E958F9F47B}"/>
          </ac:picMkLst>
        </pc:picChg>
      </pc:sldChg>
      <pc:sldChg chg="addSp delSp modSp add mod delAnim modAnim">
        <pc:chgData name="Vivian Tang" userId="c38f7cfe-078d-4502-85d2-92bb7fe749ff" providerId="ADAL" clId="{779EDFB9-20B8-4527-BE99-7F6B28FF4909}" dt="2022-07-07T06:01:01.532" v="6901"/>
        <pc:sldMkLst>
          <pc:docMk/>
          <pc:sldMk cId="1933537365" sldId="3881"/>
        </pc:sldMkLst>
        <pc:spChg chg="mod">
          <ac:chgData name="Vivian Tang" userId="c38f7cfe-078d-4502-85d2-92bb7fe749ff" providerId="ADAL" clId="{779EDFB9-20B8-4527-BE99-7F6B28FF4909}" dt="2022-07-07T02:58:21.326" v="2788" actId="21"/>
          <ac:spMkLst>
            <pc:docMk/>
            <pc:sldMk cId="1933537365" sldId="3881"/>
            <ac:spMk id="11" creationId="{0EDFF56B-45B6-4DDA-A9D8-240C2BDABD03}"/>
          </ac:spMkLst>
        </pc:spChg>
        <pc:spChg chg="add del mod">
          <ac:chgData name="Vivian Tang" userId="c38f7cfe-078d-4502-85d2-92bb7fe749ff" providerId="ADAL" clId="{779EDFB9-20B8-4527-BE99-7F6B28FF4909}" dt="2022-07-07T02:58:32.679" v="2790" actId="21"/>
          <ac:spMkLst>
            <pc:docMk/>
            <pc:sldMk cId="1933537365" sldId="3881"/>
            <ac:spMk id="12" creationId="{30330527-5759-4DFF-A8AE-4A5D09730281}"/>
          </ac:spMkLst>
        </pc:spChg>
        <pc:spChg chg="del">
          <ac:chgData name="Vivian Tang" userId="c38f7cfe-078d-4502-85d2-92bb7fe749ff" providerId="ADAL" clId="{779EDFB9-20B8-4527-BE99-7F6B28FF4909}" dt="2022-07-07T02:59:09.611" v="2803" actId="478"/>
          <ac:spMkLst>
            <pc:docMk/>
            <pc:sldMk cId="1933537365" sldId="3881"/>
            <ac:spMk id="16" creationId="{DE87547A-EFC8-4BFD-8A07-D2085CAA71CF}"/>
          </ac:spMkLst>
        </pc:spChg>
        <pc:spChg chg="add del mod">
          <ac:chgData name="Vivian Tang" userId="c38f7cfe-078d-4502-85d2-92bb7fe749ff" providerId="ADAL" clId="{779EDFB9-20B8-4527-BE99-7F6B28FF4909}" dt="2022-07-07T02:58:32.679" v="2790" actId="21"/>
          <ac:spMkLst>
            <pc:docMk/>
            <pc:sldMk cId="1933537365" sldId="3881"/>
            <ac:spMk id="17" creationId="{DF930E34-6ECA-402C-A3EF-C2979FC1E390}"/>
          </ac:spMkLst>
        </pc:spChg>
        <pc:spChg chg="add del mod">
          <ac:chgData name="Vivian Tang" userId="c38f7cfe-078d-4502-85d2-92bb7fe749ff" providerId="ADAL" clId="{779EDFB9-20B8-4527-BE99-7F6B28FF4909}" dt="2022-07-07T02:58:32.679" v="2790" actId="21"/>
          <ac:spMkLst>
            <pc:docMk/>
            <pc:sldMk cId="1933537365" sldId="3881"/>
            <ac:spMk id="18" creationId="{20B5B26F-FD4B-4584-A6F3-ADBA02BC18B5}"/>
          </ac:spMkLst>
        </pc:spChg>
        <pc:picChg chg="add mod">
          <ac:chgData name="Vivian Tang" userId="c38f7cfe-078d-4502-85d2-92bb7fe749ff" providerId="ADAL" clId="{779EDFB9-20B8-4527-BE99-7F6B28FF4909}" dt="2022-07-07T05:57:42.937" v="6841"/>
          <ac:picMkLst>
            <pc:docMk/>
            <pc:sldMk cId="1933537365" sldId="3881"/>
            <ac:picMk id="12" creationId="{8A83CE87-E43C-459C-AA97-5A51AD7662FF}"/>
          </ac:picMkLst>
        </pc:picChg>
        <pc:picChg chg="add mod">
          <ac:chgData name="Vivian Tang" userId="c38f7cfe-078d-4502-85d2-92bb7fe749ff" providerId="ADAL" clId="{779EDFB9-20B8-4527-BE99-7F6B28FF4909}" dt="2022-07-07T05:57:42.937" v="6841"/>
          <ac:picMkLst>
            <pc:docMk/>
            <pc:sldMk cId="1933537365" sldId="3881"/>
            <ac:picMk id="16" creationId="{90C81555-F01A-4862-95F4-6BF2531B5AE5}"/>
          </ac:picMkLst>
        </pc:picChg>
        <pc:picChg chg="add mod">
          <ac:chgData name="Vivian Tang" userId="c38f7cfe-078d-4502-85d2-92bb7fe749ff" providerId="ADAL" clId="{779EDFB9-20B8-4527-BE99-7F6B28FF4909}" dt="2022-07-07T05:57:42.937" v="6841"/>
          <ac:picMkLst>
            <pc:docMk/>
            <pc:sldMk cId="1933537365" sldId="3881"/>
            <ac:picMk id="17" creationId="{C09414A1-6943-4F8C-896A-098E93C414E8}"/>
          </ac:picMkLst>
        </pc:picChg>
        <pc:picChg chg="add mod">
          <ac:chgData name="Vivian Tang" userId="c38f7cfe-078d-4502-85d2-92bb7fe749ff" providerId="ADAL" clId="{779EDFB9-20B8-4527-BE99-7F6B28FF4909}" dt="2022-07-07T05:57:42.937" v="6841"/>
          <ac:picMkLst>
            <pc:docMk/>
            <pc:sldMk cId="1933537365" sldId="3881"/>
            <ac:picMk id="18" creationId="{DF580AE0-15D9-4EF4-B904-88BA3D085CE9}"/>
          </ac:picMkLst>
        </pc:picChg>
        <pc:picChg chg="add mod ord">
          <ac:chgData name="Vivian Tang" userId="c38f7cfe-078d-4502-85d2-92bb7fe749ff" providerId="ADAL" clId="{779EDFB9-20B8-4527-BE99-7F6B28FF4909}" dt="2022-07-07T03:37:58.275" v="3301" actId="167"/>
          <ac:picMkLst>
            <pc:docMk/>
            <pc:sldMk cId="1933537365" sldId="3881"/>
            <ac:picMk id="20" creationId="{1B2F5DE9-6A98-4FB5-842D-629132F317CB}"/>
          </ac:picMkLst>
        </pc:picChg>
      </pc:sldChg>
      <pc:sldChg chg="addSp delSp modSp add mod modAnim">
        <pc:chgData name="Vivian Tang" userId="c38f7cfe-078d-4502-85d2-92bb7fe749ff" providerId="ADAL" clId="{779EDFB9-20B8-4527-BE99-7F6B28FF4909}" dt="2022-07-07T05:27:31.989" v="6156" actId="167"/>
        <pc:sldMkLst>
          <pc:docMk/>
          <pc:sldMk cId="71743278" sldId="3882"/>
        </pc:sldMkLst>
        <pc:spChg chg="mod">
          <ac:chgData name="Vivian Tang" userId="c38f7cfe-078d-4502-85d2-92bb7fe749ff" providerId="ADAL" clId="{779EDFB9-20B8-4527-BE99-7F6B28FF4909}" dt="2022-07-07T04:20:04.625" v="4021" actId="20577"/>
          <ac:spMkLst>
            <pc:docMk/>
            <pc:sldMk cId="71743278" sldId="3882"/>
            <ac:spMk id="7" creationId="{4CDA8737-B0C2-41DE-8C30-94A58EA39DA3}"/>
          </ac:spMkLst>
        </pc:spChg>
        <pc:spChg chg="add mod ord">
          <ac:chgData name="Vivian Tang" userId="c38f7cfe-078d-4502-85d2-92bb7fe749ff" providerId="ADAL" clId="{779EDFB9-20B8-4527-BE99-7F6B28FF4909}" dt="2022-07-07T05:27:31.989" v="6156" actId="167"/>
          <ac:spMkLst>
            <pc:docMk/>
            <pc:sldMk cId="71743278" sldId="3882"/>
            <ac:spMk id="8" creationId="{FD83CFC6-036F-4A1B-BA60-6E0A47F03744}"/>
          </ac:spMkLst>
        </pc:spChg>
        <pc:grpChg chg="del mod">
          <ac:chgData name="Vivian Tang" userId="c38f7cfe-078d-4502-85d2-92bb7fe749ff" providerId="ADAL" clId="{779EDFB9-20B8-4527-BE99-7F6B28FF4909}" dt="2022-07-07T05:27:30.220" v="6154" actId="478"/>
          <ac:grpSpMkLst>
            <pc:docMk/>
            <pc:sldMk cId="71743278" sldId="3882"/>
            <ac:grpSpMk id="6" creationId="{6BDBEE9C-3693-4069-8DD2-018DDE75382C}"/>
          </ac:grpSpMkLst>
        </pc:grpChg>
        <pc:grpChg chg="add mod ord">
          <ac:chgData name="Vivian Tang" userId="c38f7cfe-078d-4502-85d2-92bb7fe749ff" providerId="ADAL" clId="{779EDFB9-20B8-4527-BE99-7F6B28FF4909}" dt="2022-07-07T05:27:31.989" v="6156" actId="167"/>
          <ac:grpSpMkLst>
            <pc:docMk/>
            <pc:sldMk cId="71743278" sldId="3882"/>
            <ac:grpSpMk id="9" creationId="{B7F688BD-5F24-4664-9EBC-651924E30282}"/>
          </ac:grpSpMkLst>
        </pc:grpChg>
        <pc:picChg chg="mod">
          <ac:chgData name="Vivian Tang" userId="c38f7cfe-078d-4502-85d2-92bb7fe749ff" providerId="ADAL" clId="{779EDFB9-20B8-4527-BE99-7F6B28FF4909}" dt="2022-07-07T05:27:30.739" v="6155"/>
          <ac:picMkLst>
            <pc:docMk/>
            <pc:sldMk cId="71743278" sldId="3882"/>
            <ac:picMk id="10" creationId="{085EC4B2-2BC7-4C0A-AB14-F64C2200BCE4}"/>
          </ac:picMkLst>
        </pc:picChg>
        <pc:picChg chg="mod">
          <ac:chgData name="Vivian Tang" userId="c38f7cfe-078d-4502-85d2-92bb7fe749ff" providerId="ADAL" clId="{779EDFB9-20B8-4527-BE99-7F6B28FF4909}" dt="2022-07-07T05:27:30.739" v="6155"/>
          <ac:picMkLst>
            <pc:docMk/>
            <pc:sldMk cId="71743278" sldId="3882"/>
            <ac:picMk id="11" creationId="{28F4E5E0-47E2-4EA6-8856-470D76A8F70B}"/>
          </ac:picMkLst>
        </pc:picChg>
      </pc:sldChg>
      <pc:sldChg chg="add del">
        <pc:chgData name="Vivian Tang" userId="c38f7cfe-078d-4502-85d2-92bb7fe749ff" providerId="ADAL" clId="{779EDFB9-20B8-4527-BE99-7F6B28FF4909}" dt="2022-07-07T03:00:36.767" v="2810"/>
        <pc:sldMkLst>
          <pc:docMk/>
          <pc:sldMk cId="777081885" sldId="3882"/>
        </pc:sldMkLst>
      </pc:sldChg>
      <pc:sldChg chg="add del">
        <pc:chgData name="Vivian Tang" userId="c38f7cfe-078d-4502-85d2-92bb7fe749ff" providerId="ADAL" clId="{779EDFB9-20B8-4527-BE99-7F6B28FF4909}" dt="2022-07-07T03:03:49.365" v="2831"/>
        <pc:sldMkLst>
          <pc:docMk/>
          <pc:sldMk cId="80674813" sldId="3883"/>
        </pc:sldMkLst>
      </pc:sldChg>
      <pc:sldChg chg="addSp delSp modSp add del mod modTransition delAnim modAnim">
        <pc:chgData name="Vivian Tang" userId="c38f7cfe-078d-4502-85d2-92bb7fe749ff" providerId="ADAL" clId="{779EDFB9-20B8-4527-BE99-7F6B28FF4909}" dt="2022-07-07T03:07:20.833" v="2868" actId="47"/>
        <pc:sldMkLst>
          <pc:docMk/>
          <pc:sldMk cId="127018789" sldId="3883"/>
        </pc:sldMkLst>
        <pc:spChg chg="mod">
          <ac:chgData name="Vivian Tang" userId="c38f7cfe-078d-4502-85d2-92bb7fe749ff" providerId="ADAL" clId="{779EDFB9-20B8-4527-BE99-7F6B28FF4909}" dt="2022-07-07T03:04:11.003" v="2838" actId="20577"/>
          <ac:spMkLst>
            <pc:docMk/>
            <pc:sldMk cId="127018789" sldId="3883"/>
            <ac:spMk id="7" creationId="{4CDA8737-B0C2-41DE-8C30-94A58EA39DA3}"/>
          </ac:spMkLst>
        </pc:spChg>
        <pc:picChg chg="add del mod modCrop">
          <ac:chgData name="Vivian Tang" userId="c38f7cfe-078d-4502-85d2-92bb7fe749ff" providerId="ADAL" clId="{779EDFB9-20B8-4527-BE99-7F6B28FF4909}" dt="2022-07-07T03:05:03.752" v="2845" actId="21"/>
          <ac:picMkLst>
            <pc:docMk/>
            <pc:sldMk cId="127018789" sldId="3883"/>
            <ac:picMk id="3" creationId="{21707D12-7A6A-46EA-AF72-74C4CCF05C9C}"/>
          </ac:picMkLst>
        </pc:picChg>
        <pc:picChg chg="add mod">
          <ac:chgData name="Vivian Tang" userId="c38f7cfe-078d-4502-85d2-92bb7fe749ff" providerId="ADAL" clId="{779EDFB9-20B8-4527-BE99-7F6B28FF4909}" dt="2022-07-07T03:05:13.865" v="2849" actId="14100"/>
          <ac:picMkLst>
            <pc:docMk/>
            <pc:sldMk cId="127018789" sldId="3883"/>
            <ac:picMk id="8" creationId="{F4F9E86F-1246-4050-ABC0-C1A2118D3AF8}"/>
          </ac:picMkLst>
        </pc:picChg>
        <pc:picChg chg="add del mod modCrop">
          <ac:chgData name="Vivian Tang" userId="c38f7cfe-078d-4502-85d2-92bb7fe749ff" providerId="ADAL" clId="{779EDFB9-20B8-4527-BE99-7F6B28FF4909}" dt="2022-07-07T03:05:03.752" v="2845" actId="21"/>
          <ac:picMkLst>
            <pc:docMk/>
            <pc:sldMk cId="127018789" sldId="3883"/>
            <ac:picMk id="13" creationId="{A2354504-5540-444C-A064-236EA28CB5DC}"/>
          </ac:picMkLst>
        </pc:picChg>
        <pc:picChg chg="mod ord">
          <ac:chgData name="Vivian Tang" userId="c38f7cfe-078d-4502-85d2-92bb7fe749ff" providerId="ADAL" clId="{779EDFB9-20B8-4527-BE99-7F6B28FF4909}" dt="2022-07-07T03:05:24.720" v="2853" actId="166"/>
          <ac:picMkLst>
            <pc:docMk/>
            <pc:sldMk cId="127018789" sldId="3883"/>
            <ac:picMk id="18" creationId="{83F77AF5-6A1E-49D6-80AA-0D0EEE69249D}"/>
          </ac:picMkLst>
        </pc:picChg>
        <pc:picChg chg="del">
          <ac:chgData name="Vivian Tang" userId="c38f7cfe-078d-4502-85d2-92bb7fe749ff" providerId="ADAL" clId="{779EDFB9-20B8-4527-BE99-7F6B28FF4909}" dt="2022-07-07T03:05:22.960" v="2852" actId="478"/>
          <ac:picMkLst>
            <pc:docMk/>
            <pc:sldMk cId="127018789" sldId="3883"/>
            <ac:picMk id="19" creationId="{1C3D0370-CA6F-4341-847F-814C1C835A67}"/>
          </ac:picMkLst>
        </pc:picChg>
      </pc:sldChg>
      <pc:sldChg chg="addSp delSp modSp add del mod modTransition modAnim">
        <pc:chgData name="Vivian Tang" userId="c38f7cfe-078d-4502-85d2-92bb7fe749ff" providerId="ADAL" clId="{779EDFB9-20B8-4527-BE99-7F6B28FF4909}" dt="2022-07-07T04:41:40.747" v="4753" actId="47"/>
        <pc:sldMkLst>
          <pc:docMk/>
          <pc:sldMk cId="503190902" sldId="3884"/>
        </pc:sldMkLst>
        <pc:spChg chg="mod">
          <ac:chgData name="Vivian Tang" userId="c38f7cfe-078d-4502-85d2-92bb7fe749ff" providerId="ADAL" clId="{779EDFB9-20B8-4527-BE99-7F6B28FF4909}" dt="2022-07-07T03:07:14.683" v="2867" actId="20577"/>
          <ac:spMkLst>
            <pc:docMk/>
            <pc:sldMk cId="503190902" sldId="3884"/>
            <ac:spMk id="7" creationId="{4CDA8737-B0C2-41DE-8C30-94A58EA39DA3}"/>
          </ac:spMkLst>
        </pc:spChg>
        <pc:picChg chg="add mod">
          <ac:chgData name="Vivian Tang" userId="c38f7cfe-078d-4502-85d2-92bb7fe749ff" providerId="ADAL" clId="{779EDFB9-20B8-4527-BE99-7F6B28FF4909}" dt="2022-07-07T03:06:19.828" v="2858"/>
          <ac:picMkLst>
            <pc:docMk/>
            <pc:sldMk cId="503190902" sldId="3884"/>
            <ac:picMk id="11" creationId="{0399B646-ED16-489D-A192-C99C115EB0D1}"/>
          </ac:picMkLst>
        </pc:picChg>
        <pc:picChg chg="add del mod">
          <ac:chgData name="Vivian Tang" userId="c38f7cfe-078d-4502-85d2-92bb7fe749ff" providerId="ADAL" clId="{779EDFB9-20B8-4527-BE99-7F6B28FF4909}" dt="2022-07-07T03:38:02.412" v="3305" actId="478"/>
          <ac:picMkLst>
            <pc:docMk/>
            <pc:sldMk cId="503190902" sldId="3884"/>
            <ac:picMk id="12" creationId="{417794F9-FF3D-47DA-A443-25D5F0746BD2}"/>
          </ac:picMkLst>
        </pc:picChg>
        <pc:picChg chg="ord">
          <ac:chgData name="Vivian Tang" userId="c38f7cfe-078d-4502-85d2-92bb7fe749ff" providerId="ADAL" clId="{779EDFB9-20B8-4527-BE99-7F6B28FF4909}" dt="2022-07-07T03:06:22.682" v="2859" actId="166"/>
          <ac:picMkLst>
            <pc:docMk/>
            <pc:sldMk cId="503190902" sldId="3884"/>
            <ac:picMk id="18" creationId="{83F77AF5-6A1E-49D6-80AA-0D0EEE69249D}"/>
          </ac:picMkLst>
        </pc:picChg>
      </pc:sldChg>
      <pc:sldChg chg="addSp delSp modSp add mod modTransition modAnim">
        <pc:chgData name="Vivian Tang" userId="c38f7cfe-078d-4502-85d2-92bb7fe749ff" providerId="ADAL" clId="{779EDFB9-20B8-4527-BE99-7F6B28FF4909}" dt="2022-07-07T05:58:07.811" v="6849"/>
        <pc:sldMkLst>
          <pc:docMk/>
          <pc:sldMk cId="1043721424" sldId="3885"/>
        </pc:sldMkLst>
        <pc:spChg chg="del">
          <ac:chgData name="Vivian Tang" userId="c38f7cfe-078d-4502-85d2-92bb7fe749ff" providerId="ADAL" clId="{779EDFB9-20B8-4527-BE99-7F6B28FF4909}" dt="2022-07-07T03:08:53.961" v="2883" actId="478"/>
          <ac:spMkLst>
            <pc:docMk/>
            <pc:sldMk cId="1043721424" sldId="3885"/>
            <ac:spMk id="2" creationId="{DEE288AF-7191-476F-87B4-71D00C28C776}"/>
          </ac:spMkLst>
        </pc:spChg>
        <pc:spChg chg="del">
          <ac:chgData name="Vivian Tang" userId="c38f7cfe-078d-4502-85d2-92bb7fe749ff" providerId="ADAL" clId="{779EDFB9-20B8-4527-BE99-7F6B28FF4909}" dt="2022-07-07T03:08:53.961" v="2883" actId="478"/>
          <ac:spMkLst>
            <pc:docMk/>
            <pc:sldMk cId="1043721424" sldId="3885"/>
            <ac:spMk id="3" creationId="{8B95CC08-8CF6-44A4-8EE0-67D64B9475B2}"/>
          </ac:spMkLst>
        </pc:spChg>
        <pc:spChg chg="del">
          <ac:chgData name="Vivian Tang" userId="c38f7cfe-078d-4502-85d2-92bb7fe749ff" providerId="ADAL" clId="{779EDFB9-20B8-4527-BE99-7F6B28FF4909}" dt="2022-07-07T03:08:53.961" v="2883" actId="478"/>
          <ac:spMkLst>
            <pc:docMk/>
            <pc:sldMk cId="1043721424" sldId="3885"/>
            <ac:spMk id="8" creationId="{62234549-2FDB-4B5C-83EB-6F62697430D7}"/>
          </ac:spMkLst>
        </pc:spChg>
        <pc:spChg chg="del">
          <ac:chgData name="Vivian Tang" userId="c38f7cfe-078d-4502-85d2-92bb7fe749ff" providerId="ADAL" clId="{779EDFB9-20B8-4527-BE99-7F6B28FF4909}" dt="2022-07-07T03:08:53.961" v="2883" actId="478"/>
          <ac:spMkLst>
            <pc:docMk/>
            <pc:sldMk cId="1043721424" sldId="3885"/>
            <ac:spMk id="10" creationId="{278A571F-F509-442B-8502-163A44C9BD28}"/>
          </ac:spMkLst>
        </pc:spChg>
        <pc:spChg chg="mod">
          <ac:chgData name="Vivian Tang" userId="c38f7cfe-078d-4502-85d2-92bb7fe749ff" providerId="ADAL" clId="{779EDFB9-20B8-4527-BE99-7F6B28FF4909}" dt="2022-07-07T03:10:23.921" v="2975" actId="20577"/>
          <ac:spMkLst>
            <pc:docMk/>
            <pc:sldMk cId="1043721424" sldId="3885"/>
            <ac:spMk id="11" creationId="{0EDFF56B-45B6-4DDA-A9D8-240C2BDABD03}"/>
          </ac:spMkLst>
        </pc:spChg>
        <pc:spChg chg="add mod">
          <ac:chgData name="Vivian Tang" userId="c38f7cfe-078d-4502-85d2-92bb7fe749ff" providerId="ADAL" clId="{779EDFB9-20B8-4527-BE99-7F6B28FF4909}" dt="2022-07-07T03:14:10.807" v="3104"/>
          <ac:spMkLst>
            <pc:docMk/>
            <pc:sldMk cId="1043721424" sldId="3885"/>
            <ac:spMk id="14" creationId="{7F753A90-211F-4B20-9ECB-BF3E9846A694}"/>
          </ac:spMkLst>
        </pc:spChg>
        <pc:spChg chg="add mod">
          <ac:chgData name="Vivian Tang" userId="c38f7cfe-078d-4502-85d2-92bb7fe749ff" providerId="ADAL" clId="{779EDFB9-20B8-4527-BE99-7F6B28FF4909}" dt="2022-07-07T03:14:10.807" v="3104"/>
          <ac:spMkLst>
            <pc:docMk/>
            <pc:sldMk cId="1043721424" sldId="3885"/>
            <ac:spMk id="15" creationId="{31D33EDB-80C6-4886-9D7B-FAC9D3DDC259}"/>
          </ac:spMkLst>
        </pc:spChg>
        <pc:spChg chg="add mod">
          <ac:chgData name="Vivian Tang" userId="c38f7cfe-078d-4502-85d2-92bb7fe749ff" providerId="ADAL" clId="{779EDFB9-20B8-4527-BE99-7F6B28FF4909}" dt="2022-07-07T03:14:10.807" v="3104"/>
          <ac:spMkLst>
            <pc:docMk/>
            <pc:sldMk cId="1043721424" sldId="3885"/>
            <ac:spMk id="16" creationId="{320CDBEB-879A-4CDB-88D9-4FCEF4B54972}"/>
          </ac:spMkLst>
        </pc:spChg>
        <pc:spChg chg="del">
          <ac:chgData name="Vivian Tang" userId="c38f7cfe-078d-4502-85d2-92bb7fe749ff" providerId="ADAL" clId="{779EDFB9-20B8-4527-BE99-7F6B28FF4909}" dt="2022-07-07T03:08:53.961" v="2883" actId="478"/>
          <ac:spMkLst>
            <pc:docMk/>
            <pc:sldMk cId="1043721424" sldId="3885"/>
            <ac:spMk id="26" creationId="{5366BCBD-94B5-4E88-A512-95C4450CF006}"/>
          </ac:spMkLst>
        </pc:spChg>
        <pc:picChg chg="add mod">
          <ac:chgData name="Vivian Tang" userId="c38f7cfe-078d-4502-85d2-92bb7fe749ff" providerId="ADAL" clId="{779EDFB9-20B8-4527-BE99-7F6B28FF4909}" dt="2022-07-07T03:09:05.375" v="2909" actId="1076"/>
          <ac:picMkLst>
            <pc:docMk/>
            <pc:sldMk cId="1043721424" sldId="3885"/>
            <ac:picMk id="12" creationId="{FF664FB4-8D51-4715-875F-02AD6800115F}"/>
          </ac:picMkLst>
        </pc:picChg>
        <pc:picChg chg="add mod modCrop">
          <ac:chgData name="Vivian Tang" userId="c38f7cfe-078d-4502-85d2-92bb7fe749ff" providerId="ADAL" clId="{779EDFB9-20B8-4527-BE99-7F6B28FF4909}" dt="2022-07-07T03:09:41.456" v="2938" actId="108"/>
          <ac:picMkLst>
            <pc:docMk/>
            <pc:sldMk cId="1043721424" sldId="3885"/>
            <ac:picMk id="13" creationId="{40B8341F-6DCF-4FA4-9415-0EFA0EC09748}"/>
          </ac:picMkLst>
        </pc:picChg>
        <pc:picChg chg="add mod">
          <ac:chgData name="Vivian Tang" userId="c38f7cfe-078d-4502-85d2-92bb7fe749ff" providerId="ADAL" clId="{779EDFB9-20B8-4527-BE99-7F6B28FF4909}" dt="2022-07-07T03:14:10.807" v="3104"/>
          <ac:picMkLst>
            <pc:docMk/>
            <pc:sldMk cId="1043721424" sldId="3885"/>
            <ac:picMk id="17" creationId="{48E09F4C-5D02-4127-B38B-17CECE74AE67}"/>
          </ac:picMkLst>
        </pc:picChg>
        <pc:picChg chg="add mod">
          <ac:chgData name="Vivian Tang" userId="c38f7cfe-078d-4502-85d2-92bb7fe749ff" providerId="ADAL" clId="{779EDFB9-20B8-4527-BE99-7F6B28FF4909}" dt="2022-07-07T03:14:10.807" v="3104"/>
          <ac:picMkLst>
            <pc:docMk/>
            <pc:sldMk cId="1043721424" sldId="3885"/>
            <ac:picMk id="18" creationId="{9AC8A1E8-80F1-4DC5-95BD-2365ABD1EADB}"/>
          </ac:picMkLst>
        </pc:picChg>
        <pc:picChg chg="del">
          <ac:chgData name="Vivian Tang" userId="c38f7cfe-078d-4502-85d2-92bb7fe749ff" providerId="ADAL" clId="{779EDFB9-20B8-4527-BE99-7F6B28FF4909}" dt="2022-07-07T03:08:53.961" v="2883" actId="478"/>
          <ac:picMkLst>
            <pc:docMk/>
            <pc:sldMk cId="1043721424" sldId="3885"/>
            <ac:picMk id="19" creationId="{1C3D0370-CA6F-4341-847F-814C1C835A67}"/>
          </ac:picMkLst>
        </pc:picChg>
        <pc:picChg chg="add mod">
          <ac:chgData name="Vivian Tang" userId="c38f7cfe-078d-4502-85d2-92bb7fe749ff" providerId="ADAL" clId="{779EDFB9-20B8-4527-BE99-7F6B28FF4909}" dt="2022-07-07T05:58:07.811" v="6849"/>
          <ac:picMkLst>
            <pc:docMk/>
            <pc:sldMk cId="1043721424" sldId="3885"/>
            <ac:picMk id="19" creationId="{ACDD0AF2-D7EA-46E1-8C96-0EBF36F446A8}"/>
          </ac:picMkLst>
        </pc:picChg>
        <pc:picChg chg="add mod ord">
          <ac:chgData name="Vivian Tang" userId="c38f7cfe-078d-4502-85d2-92bb7fe749ff" providerId="ADAL" clId="{779EDFB9-20B8-4527-BE99-7F6B28FF4909}" dt="2022-07-07T03:38:08.191" v="3309" actId="167"/>
          <ac:picMkLst>
            <pc:docMk/>
            <pc:sldMk cId="1043721424" sldId="3885"/>
            <ac:picMk id="20" creationId="{B981D510-04B2-4B9B-9EEF-46650D80C918}"/>
          </ac:picMkLst>
        </pc:picChg>
        <pc:picChg chg="add mod">
          <ac:chgData name="Vivian Tang" userId="c38f7cfe-078d-4502-85d2-92bb7fe749ff" providerId="ADAL" clId="{779EDFB9-20B8-4527-BE99-7F6B28FF4909}" dt="2022-07-07T05:58:07.811" v="6849"/>
          <ac:picMkLst>
            <pc:docMk/>
            <pc:sldMk cId="1043721424" sldId="3885"/>
            <ac:picMk id="21" creationId="{457DFAAE-D2C9-49DE-A899-32BC8B6C226E}"/>
          </ac:picMkLst>
        </pc:picChg>
        <pc:picChg chg="del">
          <ac:chgData name="Vivian Tang" userId="c38f7cfe-078d-4502-85d2-92bb7fe749ff" providerId="ADAL" clId="{779EDFB9-20B8-4527-BE99-7F6B28FF4909}" dt="2022-07-07T03:08:53.961" v="2883" actId="478"/>
          <ac:picMkLst>
            <pc:docMk/>
            <pc:sldMk cId="1043721424" sldId="3885"/>
            <ac:picMk id="21" creationId="{FA2CC61F-DE77-4A29-9941-4B56E0844B66}"/>
          </ac:picMkLst>
        </pc:picChg>
        <pc:picChg chg="add mod">
          <ac:chgData name="Vivian Tang" userId="c38f7cfe-078d-4502-85d2-92bb7fe749ff" providerId="ADAL" clId="{779EDFB9-20B8-4527-BE99-7F6B28FF4909}" dt="2022-07-07T05:58:07.811" v="6849"/>
          <ac:picMkLst>
            <pc:docMk/>
            <pc:sldMk cId="1043721424" sldId="3885"/>
            <ac:picMk id="22" creationId="{5B2DDE4E-A71D-401D-96F3-4C7CB1C488D8}"/>
          </ac:picMkLst>
        </pc:picChg>
        <pc:picChg chg="del">
          <ac:chgData name="Vivian Tang" userId="c38f7cfe-078d-4502-85d2-92bb7fe749ff" providerId="ADAL" clId="{779EDFB9-20B8-4527-BE99-7F6B28FF4909}" dt="2022-07-07T03:08:53.961" v="2883" actId="478"/>
          <ac:picMkLst>
            <pc:docMk/>
            <pc:sldMk cId="1043721424" sldId="3885"/>
            <ac:picMk id="25" creationId="{C67DBBF6-CE90-48F1-A553-D0C381D8D583}"/>
          </ac:picMkLst>
        </pc:picChg>
        <pc:picChg chg="del">
          <ac:chgData name="Vivian Tang" userId="c38f7cfe-078d-4502-85d2-92bb7fe749ff" providerId="ADAL" clId="{779EDFB9-20B8-4527-BE99-7F6B28FF4909}" dt="2022-07-07T03:08:53.961" v="2883" actId="478"/>
          <ac:picMkLst>
            <pc:docMk/>
            <pc:sldMk cId="1043721424" sldId="3885"/>
            <ac:picMk id="27" creationId="{00F599AE-6EBD-4982-A314-BC5806BB106F}"/>
          </ac:picMkLst>
        </pc:picChg>
      </pc:sldChg>
      <pc:sldChg chg="addSp delSp modSp add mod ord delAnim modAnim">
        <pc:chgData name="Vivian Tang" userId="c38f7cfe-078d-4502-85d2-92bb7fe749ff" providerId="ADAL" clId="{779EDFB9-20B8-4527-BE99-7F6B28FF4909}" dt="2022-07-07T05:58:05.518" v="6848"/>
        <pc:sldMkLst>
          <pc:docMk/>
          <pc:sldMk cId="1118724937" sldId="3886"/>
        </pc:sldMkLst>
        <pc:spChg chg="add del mod">
          <ac:chgData name="Vivian Tang" userId="c38f7cfe-078d-4502-85d2-92bb7fe749ff" providerId="ADAL" clId="{779EDFB9-20B8-4527-BE99-7F6B28FF4909}" dt="2022-07-07T03:12:51.582" v="3091"/>
          <ac:spMkLst>
            <pc:docMk/>
            <pc:sldMk cId="1118724937" sldId="3886"/>
            <ac:spMk id="6" creationId="{5756EF27-B251-4910-AE28-8820BDF31BC5}"/>
          </ac:spMkLst>
        </pc:spChg>
        <pc:spChg chg="add del mod">
          <ac:chgData name="Vivian Tang" userId="c38f7cfe-078d-4502-85d2-92bb7fe749ff" providerId="ADAL" clId="{779EDFB9-20B8-4527-BE99-7F6B28FF4909}" dt="2022-07-07T03:12:51.582" v="3091"/>
          <ac:spMkLst>
            <pc:docMk/>
            <pc:sldMk cId="1118724937" sldId="3886"/>
            <ac:spMk id="7" creationId="{548BADF6-44D6-44A7-96FF-0EEAC4C35022}"/>
          </ac:spMkLst>
        </pc:spChg>
        <pc:spChg chg="add del mod">
          <ac:chgData name="Vivian Tang" userId="c38f7cfe-078d-4502-85d2-92bb7fe749ff" providerId="ADAL" clId="{779EDFB9-20B8-4527-BE99-7F6B28FF4909}" dt="2022-07-07T03:12:51.582" v="3091"/>
          <ac:spMkLst>
            <pc:docMk/>
            <pc:sldMk cId="1118724937" sldId="3886"/>
            <ac:spMk id="8" creationId="{E27A3B54-ABBC-400C-B396-578CB281650A}"/>
          </ac:spMkLst>
        </pc:spChg>
        <pc:spChg chg="add mod">
          <ac:chgData name="Vivian Tang" userId="c38f7cfe-078d-4502-85d2-92bb7fe749ff" providerId="ADAL" clId="{779EDFB9-20B8-4527-BE99-7F6B28FF4909}" dt="2022-07-07T03:14:05.416" v="3103"/>
          <ac:spMkLst>
            <pc:docMk/>
            <pc:sldMk cId="1118724937" sldId="3886"/>
            <ac:spMk id="9" creationId="{5585DCFA-2C85-4244-BDD8-4B4C59FF4697}"/>
          </ac:spMkLst>
        </pc:spChg>
        <pc:spChg chg="add mod">
          <ac:chgData name="Vivian Tang" userId="c38f7cfe-078d-4502-85d2-92bb7fe749ff" providerId="ADAL" clId="{779EDFB9-20B8-4527-BE99-7F6B28FF4909}" dt="2022-07-07T03:14:05.416" v="3103"/>
          <ac:spMkLst>
            <pc:docMk/>
            <pc:sldMk cId="1118724937" sldId="3886"/>
            <ac:spMk id="10" creationId="{5F7F1ABE-ECD3-4084-87C3-00FE817D74E6}"/>
          </ac:spMkLst>
        </pc:spChg>
        <pc:spChg chg="add mod">
          <ac:chgData name="Vivian Tang" userId="c38f7cfe-078d-4502-85d2-92bb7fe749ff" providerId="ADAL" clId="{779EDFB9-20B8-4527-BE99-7F6B28FF4909}" dt="2022-07-07T03:14:05.416" v="3103"/>
          <ac:spMkLst>
            <pc:docMk/>
            <pc:sldMk cId="1118724937" sldId="3886"/>
            <ac:spMk id="14" creationId="{F184E5D8-CD8B-42EE-AFA8-6044BA53EEC4}"/>
          </ac:spMkLst>
        </pc:spChg>
        <pc:picChg chg="add del mod">
          <ac:chgData name="Vivian Tang" userId="c38f7cfe-078d-4502-85d2-92bb7fe749ff" providerId="ADAL" clId="{779EDFB9-20B8-4527-BE99-7F6B28FF4909}" dt="2022-07-07T03:12:51.582" v="3091"/>
          <ac:picMkLst>
            <pc:docMk/>
            <pc:sldMk cId="1118724937" sldId="3886"/>
            <ac:picMk id="5" creationId="{CB661536-2CF5-4307-95E9-AF9E60DA7C3E}"/>
          </ac:picMkLst>
        </pc:picChg>
        <pc:picChg chg="del">
          <ac:chgData name="Vivian Tang" userId="c38f7cfe-078d-4502-85d2-92bb7fe749ff" providerId="ADAL" clId="{779EDFB9-20B8-4527-BE99-7F6B28FF4909}" dt="2022-07-07T03:10:38.593" v="2978" actId="478"/>
          <ac:picMkLst>
            <pc:docMk/>
            <pc:sldMk cId="1118724937" sldId="3886"/>
            <ac:picMk id="13" creationId="{40B8341F-6DCF-4FA4-9415-0EFA0EC09748}"/>
          </ac:picMkLst>
        </pc:picChg>
        <pc:picChg chg="add mod">
          <ac:chgData name="Vivian Tang" userId="c38f7cfe-078d-4502-85d2-92bb7fe749ff" providerId="ADAL" clId="{779EDFB9-20B8-4527-BE99-7F6B28FF4909}" dt="2022-07-07T05:57:53.542" v="6844" actId="1076"/>
          <ac:picMkLst>
            <pc:docMk/>
            <pc:sldMk cId="1118724937" sldId="3886"/>
            <ac:picMk id="13" creationId="{961842D5-8D71-471A-AC5B-4C855F28ACAC}"/>
          </ac:picMkLst>
        </pc:picChg>
        <pc:picChg chg="add mod">
          <ac:chgData name="Vivian Tang" userId="c38f7cfe-078d-4502-85d2-92bb7fe749ff" providerId="ADAL" clId="{779EDFB9-20B8-4527-BE99-7F6B28FF4909}" dt="2022-07-07T03:14:05.416" v="3103"/>
          <ac:picMkLst>
            <pc:docMk/>
            <pc:sldMk cId="1118724937" sldId="3886"/>
            <ac:picMk id="15" creationId="{8723465D-E4D5-43A3-8A07-17A0F99166C4}"/>
          </ac:picMkLst>
        </pc:picChg>
        <pc:picChg chg="add mod">
          <ac:chgData name="Vivian Tang" userId="c38f7cfe-078d-4502-85d2-92bb7fe749ff" providerId="ADAL" clId="{779EDFB9-20B8-4527-BE99-7F6B28FF4909}" dt="2022-07-07T03:14:05.416" v="3103"/>
          <ac:picMkLst>
            <pc:docMk/>
            <pc:sldMk cId="1118724937" sldId="3886"/>
            <ac:picMk id="16" creationId="{EA6F6C03-E954-4F11-B6FC-BDAB7871B945}"/>
          </ac:picMkLst>
        </pc:picChg>
        <pc:picChg chg="add mod ord">
          <ac:chgData name="Vivian Tang" userId="c38f7cfe-078d-4502-85d2-92bb7fe749ff" providerId="ADAL" clId="{779EDFB9-20B8-4527-BE99-7F6B28FF4909}" dt="2022-07-07T03:38:06.327" v="3307" actId="167"/>
          <ac:picMkLst>
            <pc:docMk/>
            <pc:sldMk cId="1118724937" sldId="3886"/>
            <ac:picMk id="17" creationId="{45D0E5A9-650B-48EF-8AE8-650A51C78152}"/>
          </ac:picMkLst>
        </pc:picChg>
        <pc:picChg chg="add mod">
          <ac:chgData name="Vivian Tang" userId="c38f7cfe-078d-4502-85d2-92bb7fe749ff" providerId="ADAL" clId="{779EDFB9-20B8-4527-BE99-7F6B28FF4909}" dt="2022-07-07T05:57:55.372" v="6845" actId="1076"/>
          <ac:picMkLst>
            <pc:docMk/>
            <pc:sldMk cId="1118724937" sldId="3886"/>
            <ac:picMk id="18" creationId="{B6EF97C6-6510-4C09-A986-028B388B8577}"/>
          </ac:picMkLst>
        </pc:picChg>
        <pc:picChg chg="add mod">
          <ac:chgData name="Vivian Tang" userId="c38f7cfe-078d-4502-85d2-92bb7fe749ff" providerId="ADAL" clId="{779EDFB9-20B8-4527-BE99-7F6B28FF4909}" dt="2022-07-07T05:57:57.214" v="6846" actId="1076"/>
          <ac:picMkLst>
            <pc:docMk/>
            <pc:sldMk cId="1118724937" sldId="3886"/>
            <ac:picMk id="19" creationId="{851F7745-3BFA-4081-B788-0560EF869DFC}"/>
          </ac:picMkLst>
        </pc:picChg>
        <pc:picChg chg="add del mod">
          <ac:chgData name="Vivian Tang" userId="c38f7cfe-078d-4502-85d2-92bb7fe749ff" providerId="ADAL" clId="{779EDFB9-20B8-4527-BE99-7F6B28FF4909}" dt="2022-07-07T05:57:58.324" v="6847" actId="478"/>
          <ac:picMkLst>
            <pc:docMk/>
            <pc:sldMk cId="1118724937" sldId="3886"/>
            <ac:picMk id="20" creationId="{4E60B901-5066-4DDE-B402-5047C00B4785}"/>
          </ac:picMkLst>
        </pc:picChg>
      </pc:sldChg>
      <pc:sldChg chg="addSp delSp modSp add mod modTransition delAnim modAnim">
        <pc:chgData name="Vivian Tang" userId="c38f7cfe-078d-4502-85d2-92bb7fe749ff" providerId="ADAL" clId="{779EDFB9-20B8-4527-BE99-7F6B28FF4909}" dt="2022-07-07T05:58:09.097" v="6850"/>
        <pc:sldMkLst>
          <pc:docMk/>
          <pc:sldMk cId="3623671536" sldId="3887"/>
        </pc:sldMkLst>
        <pc:spChg chg="add del mod">
          <ac:chgData name="Vivian Tang" userId="c38f7cfe-078d-4502-85d2-92bb7fe749ff" providerId="ADAL" clId="{779EDFB9-20B8-4527-BE99-7F6B28FF4909}" dt="2022-07-07T03:12:35.126" v="3088" actId="21"/>
          <ac:spMkLst>
            <pc:docMk/>
            <pc:sldMk cId="3623671536" sldId="3887"/>
            <ac:spMk id="5" creationId="{3A6CB95A-497E-4805-B782-8430C105D06C}"/>
          </ac:spMkLst>
        </pc:spChg>
        <pc:spChg chg="add del mod">
          <ac:chgData name="Vivian Tang" userId="c38f7cfe-078d-4502-85d2-92bb7fe749ff" providerId="ADAL" clId="{779EDFB9-20B8-4527-BE99-7F6B28FF4909}" dt="2022-07-07T03:12:35.126" v="3088" actId="21"/>
          <ac:spMkLst>
            <pc:docMk/>
            <pc:sldMk cId="3623671536" sldId="3887"/>
            <ac:spMk id="7" creationId="{4FB24995-971A-4899-820A-627FAAC9942B}"/>
          </ac:spMkLst>
        </pc:spChg>
        <pc:spChg chg="add mod">
          <ac:chgData name="Vivian Tang" userId="c38f7cfe-078d-4502-85d2-92bb7fe749ff" providerId="ADAL" clId="{779EDFB9-20B8-4527-BE99-7F6B28FF4909}" dt="2022-07-07T03:12:33.855" v="3087" actId="1076"/>
          <ac:spMkLst>
            <pc:docMk/>
            <pc:sldMk cId="3623671536" sldId="3887"/>
            <ac:spMk id="8" creationId="{D1219990-4AAD-4620-930A-769027E8284F}"/>
          </ac:spMkLst>
        </pc:spChg>
        <pc:spChg chg="add mod">
          <ac:chgData name="Vivian Tang" userId="c38f7cfe-078d-4502-85d2-92bb7fe749ff" providerId="ADAL" clId="{779EDFB9-20B8-4527-BE99-7F6B28FF4909}" dt="2022-07-07T03:12:35.477" v="3089"/>
          <ac:spMkLst>
            <pc:docMk/>
            <pc:sldMk cId="3623671536" sldId="3887"/>
            <ac:spMk id="9" creationId="{81253632-3F4F-4E2C-97A9-4980F65E497B}"/>
          </ac:spMkLst>
        </pc:spChg>
        <pc:spChg chg="add mod">
          <ac:chgData name="Vivian Tang" userId="c38f7cfe-078d-4502-85d2-92bb7fe749ff" providerId="ADAL" clId="{779EDFB9-20B8-4527-BE99-7F6B28FF4909}" dt="2022-07-07T03:12:35.477" v="3089"/>
          <ac:spMkLst>
            <pc:docMk/>
            <pc:sldMk cId="3623671536" sldId="3887"/>
            <ac:spMk id="10" creationId="{6B8918FA-B8E8-4C7F-93CB-E0CEEF7CF818}"/>
          </ac:spMkLst>
        </pc:spChg>
        <pc:spChg chg="mod">
          <ac:chgData name="Vivian Tang" userId="c38f7cfe-078d-4502-85d2-92bb7fe749ff" providerId="ADAL" clId="{779EDFB9-20B8-4527-BE99-7F6B28FF4909}" dt="2022-07-07T04:21:47.301" v="4185" actId="20577"/>
          <ac:spMkLst>
            <pc:docMk/>
            <pc:sldMk cId="3623671536" sldId="3887"/>
            <ac:spMk id="11" creationId="{0EDFF56B-45B6-4DDA-A9D8-240C2BDABD03}"/>
          </ac:spMkLst>
        </pc:spChg>
        <pc:picChg chg="add mod ord">
          <ac:chgData name="Vivian Tang" userId="c38f7cfe-078d-4502-85d2-92bb7fe749ff" providerId="ADAL" clId="{779EDFB9-20B8-4527-BE99-7F6B28FF4909}" dt="2022-07-07T03:14:01.527" v="3102" actId="166"/>
          <ac:picMkLst>
            <pc:docMk/>
            <pc:sldMk cId="3623671536" sldId="3887"/>
            <ac:picMk id="3" creationId="{76B1020C-A7B4-41C0-81DA-5C0BA8EE6118}"/>
          </ac:picMkLst>
        </pc:picChg>
        <pc:picChg chg="add mod ord">
          <ac:chgData name="Vivian Tang" userId="c38f7cfe-078d-4502-85d2-92bb7fe749ff" providerId="ADAL" clId="{779EDFB9-20B8-4527-BE99-7F6B28FF4909}" dt="2022-07-07T03:14:01.527" v="3102" actId="166"/>
          <ac:picMkLst>
            <pc:docMk/>
            <pc:sldMk cId="3623671536" sldId="3887"/>
            <ac:picMk id="6" creationId="{5FCEC501-72D7-4AEB-8C7B-1F9247D81592}"/>
          </ac:picMkLst>
        </pc:picChg>
        <pc:picChg chg="del">
          <ac:chgData name="Vivian Tang" userId="c38f7cfe-078d-4502-85d2-92bb7fe749ff" providerId="ADAL" clId="{779EDFB9-20B8-4527-BE99-7F6B28FF4909}" dt="2022-07-07T03:10:45.393" v="2980" actId="478"/>
          <ac:picMkLst>
            <pc:docMk/>
            <pc:sldMk cId="3623671536" sldId="3887"/>
            <ac:picMk id="13" creationId="{40B8341F-6DCF-4FA4-9415-0EFA0EC09748}"/>
          </ac:picMkLst>
        </pc:picChg>
        <pc:picChg chg="add mod">
          <ac:chgData name="Vivian Tang" userId="c38f7cfe-078d-4502-85d2-92bb7fe749ff" providerId="ADAL" clId="{779EDFB9-20B8-4527-BE99-7F6B28FF4909}" dt="2022-07-07T05:58:09.097" v="6850"/>
          <ac:picMkLst>
            <pc:docMk/>
            <pc:sldMk cId="3623671536" sldId="3887"/>
            <ac:picMk id="13" creationId="{9AA7C65A-A561-44C3-BBDC-3FB7EC5ECDCD}"/>
          </ac:picMkLst>
        </pc:picChg>
        <pc:picChg chg="add mod">
          <ac:chgData name="Vivian Tang" userId="c38f7cfe-078d-4502-85d2-92bb7fe749ff" providerId="ADAL" clId="{779EDFB9-20B8-4527-BE99-7F6B28FF4909}" dt="2022-07-07T05:58:09.097" v="6850"/>
          <ac:picMkLst>
            <pc:docMk/>
            <pc:sldMk cId="3623671536" sldId="3887"/>
            <ac:picMk id="14" creationId="{35BD0CD0-073E-4334-8454-00EE068DB427}"/>
          </ac:picMkLst>
        </pc:picChg>
        <pc:picChg chg="add del mod">
          <ac:chgData name="Vivian Tang" userId="c38f7cfe-078d-4502-85d2-92bb7fe749ff" providerId="ADAL" clId="{779EDFB9-20B8-4527-BE99-7F6B28FF4909}" dt="2022-07-07T03:13:29.115" v="3093" actId="478"/>
          <ac:picMkLst>
            <pc:docMk/>
            <pc:sldMk cId="3623671536" sldId="3887"/>
            <ac:picMk id="14" creationId="{AE649C46-D291-47FA-8B44-F4070F1EDE0E}"/>
          </ac:picMkLst>
        </pc:picChg>
        <pc:picChg chg="add mod ord">
          <ac:chgData name="Vivian Tang" userId="c38f7cfe-078d-4502-85d2-92bb7fe749ff" providerId="ADAL" clId="{779EDFB9-20B8-4527-BE99-7F6B28FF4909}" dt="2022-07-07T03:38:10.282" v="3311" actId="167"/>
          <ac:picMkLst>
            <pc:docMk/>
            <pc:sldMk cId="3623671536" sldId="3887"/>
            <ac:picMk id="15" creationId="{4CFA7620-E2BA-498C-AC7C-DE634DA0A0C6}"/>
          </ac:picMkLst>
        </pc:picChg>
        <pc:picChg chg="add mod">
          <ac:chgData name="Vivian Tang" userId="c38f7cfe-078d-4502-85d2-92bb7fe749ff" providerId="ADAL" clId="{779EDFB9-20B8-4527-BE99-7F6B28FF4909}" dt="2022-07-07T05:58:09.097" v="6850"/>
          <ac:picMkLst>
            <pc:docMk/>
            <pc:sldMk cId="3623671536" sldId="3887"/>
            <ac:picMk id="16" creationId="{BD18DFFB-4D8B-4988-804D-475D805C8489}"/>
          </ac:picMkLst>
        </pc:picChg>
      </pc:sldChg>
      <pc:sldChg chg="addSp delSp modSp add mod delAnim modAnim">
        <pc:chgData name="Vivian Tang" userId="c38f7cfe-078d-4502-85d2-92bb7fe749ff" providerId="ADAL" clId="{779EDFB9-20B8-4527-BE99-7F6B28FF4909}" dt="2022-07-07T05:58:11.892" v="6851"/>
        <pc:sldMkLst>
          <pc:docMk/>
          <pc:sldMk cId="3936503054" sldId="3888"/>
        </pc:sldMkLst>
        <pc:spChg chg="mod">
          <ac:chgData name="Vivian Tang" userId="c38f7cfe-078d-4502-85d2-92bb7fe749ff" providerId="ADAL" clId="{779EDFB9-20B8-4527-BE99-7F6B28FF4909}" dt="2022-07-07T03:15:08.463" v="3179" actId="6549"/>
          <ac:spMkLst>
            <pc:docMk/>
            <pc:sldMk cId="3936503054" sldId="3888"/>
            <ac:spMk id="11" creationId="{0EDFF56B-45B6-4DDA-A9D8-240C2BDABD03}"/>
          </ac:spMkLst>
        </pc:spChg>
        <pc:picChg chg="ord">
          <ac:chgData name="Vivian Tang" userId="c38f7cfe-078d-4502-85d2-92bb7fe749ff" providerId="ADAL" clId="{779EDFB9-20B8-4527-BE99-7F6B28FF4909}" dt="2022-07-07T03:16:20.267" v="3207" actId="166"/>
          <ac:picMkLst>
            <pc:docMk/>
            <pc:sldMk cId="3936503054" sldId="3888"/>
            <ac:picMk id="3" creationId="{76B1020C-A7B4-41C0-81DA-5C0BA8EE6118}"/>
          </ac:picMkLst>
        </pc:picChg>
        <pc:picChg chg="del ord">
          <ac:chgData name="Vivian Tang" userId="c38f7cfe-078d-4502-85d2-92bb7fe749ff" providerId="ADAL" clId="{779EDFB9-20B8-4527-BE99-7F6B28FF4909}" dt="2022-07-07T03:16:16.826" v="3206" actId="478"/>
          <ac:picMkLst>
            <pc:docMk/>
            <pc:sldMk cId="3936503054" sldId="3888"/>
            <ac:picMk id="6" creationId="{5FCEC501-72D7-4AEB-8C7B-1F9247D81592}"/>
          </ac:picMkLst>
        </pc:picChg>
        <pc:picChg chg="add mod modCrop">
          <ac:chgData name="Vivian Tang" userId="c38f7cfe-078d-4502-85d2-92bb7fe749ff" providerId="ADAL" clId="{779EDFB9-20B8-4527-BE99-7F6B28FF4909}" dt="2022-07-07T03:17:02.952" v="3212" actId="1076"/>
          <ac:picMkLst>
            <pc:docMk/>
            <pc:sldMk cId="3936503054" sldId="3888"/>
            <ac:picMk id="13" creationId="{C41E3747-15D7-4B8F-8CEA-3BA113F3D80B}"/>
          </ac:picMkLst>
        </pc:picChg>
        <pc:picChg chg="add mod">
          <ac:chgData name="Vivian Tang" userId="c38f7cfe-078d-4502-85d2-92bb7fe749ff" providerId="ADAL" clId="{779EDFB9-20B8-4527-BE99-7F6B28FF4909}" dt="2022-07-07T03:16:08.808" v="3204" actId="1037"/>
          <ac:picMkLst>
            <pc:docMk/>
            <pc:sldMk cId="3936503054" sldId="3888"/>
            <ac:picMk id="14" creationId="{EB937B6B-9EA6-4E93-B346-DAC51539D08E}"/>
          </ac:picMkLst>
        </pc:picChg>
        <pc:picChg chg="add mod ord">
          <ac:chgData name="Vivian Tang" userId="c38f7cfe-078d-4502-85d2-92bb7fe749ff" providerId="ADAL" clId="{779EDFB9-20B8-4527-BE99-7F6B28FF4909}" dt="2022-07-07T03:38:12.730" v="3313" actId="167"/>
          <ac:picMkLst>
            <pc:docMk/>
            <pc:sldMk cId="3936503054" sldId="3888"/>
            <ac:picMk id="15" creationId="{BF6C7FDD-C976-4791-A59D-45BCF2CCD191}"/>
          </ac:picMkLst>
        </pc:picChg>
        <pc:picChg chg="add mod">
          <ac:chgData name="Vivian Tang" userId="c38f7cfe-078d-4502-85d2-92bb7fe749ff" providerId="ADAL" clId="{779EDFB9-20B8-4527-BE99-7F6B28FF4909}" dt="2022-07-07T05:58:11.892" v="6851"/>
          <ac:picMkLst>
            <pc:docMk/>
            <pc:sldMk cId="3936503054" sldId="3888"/>
            <ac:picMk id="16" creationId="{09738142-BF3D-4A51-ABE4-78A307FD90D5}"/>
          </ac:picMkLst>
        </pc:picChg>
        <pc:picChg chg="add mod">
          <ac:chgData name="Vivian Tang" userId="c38f7cfe-078d-4502-85d2-92bb7fe749ff" providerId="ADAL" clId="{779EDFB9-20B8-4527-BE99-7F6B28FF4909}" dt="2022-07-07T05:58:11.892" v="6851"/>
          <ac:picMkLst>
            <pc:docMk/>
            <pc:sldMk cId="3936503054" sldId="3888"/>
            <ac:picMk id="17" creationId="{2ED3765C-E992-46CB-AC66-A3455F126DA3}"/>
          </ac:picMkLst>
        </pc:picChg>
        <pc:picChg chg="add mod">
          <ac:chgData name="Vivian Tang" userId="c38f7cfe-078d-4502-85d2-92bb7fe749ff" providerId="ADAL" clId="{779EDFB9-20B8-4527-BE99-7F6B28FF4909}" dt="2022-07-07T05:58:11.892" v="6851"/>
          <ac:picMkLst>
            <pc:docMk/>
            <pc:sldMk cId="3936503054" sldId="3888"/>
            <ac:picMk id="18" creationId="{271895BD-1A4C-4A38-811D-677FA6F69E68}"/>
          </ac:picMkLst>
        </pc:picChg>
      </pc:sldChg>
      <pc:sldChg chg="addSp delSp modSp add mod modAnim">
        <pc:chgData name="Vivian Tang" userId="c38f7cfe-078d-4502-85d2-92bb7fe749ff" providerId="ADAL" clId="{779EDFB9-20B8-4527-BE99-7F6B28FF4909}" dt="2022-07-07T05:58:13.743" v="6852"/>
        <pc:sldMkLst>
          <pc:docMk/>
          <pc:sldMk cId="2778543947" sldId="3889"/>
        </pc:sldMkLst>
        <pc:spChg chg="mod">
          <ac:chgData name="Vivian Tang" userId="c38f7cfe-078d-4502-85d2-92bb7fe749ff" providerId="ADAL" clId="{779EDFB9-20B8-4527-BE99-7F6B28FF4909}" dt="2022-07-07T04:21:55.110" v="4189" actId="20577"/>
          <ac:spMkLst>
            <pc:docMk/>
            <pc:sldMk cId="2778543947" sldId="3889"/>
            <ac:spMk id="11" creationId="{0EDFF56B-45B6-4DDA-A9D8-240C2BDABD03}"/>
          </ac:spMkLst>
        </pc:spChg>
        <pc:picChg chg="add mod ord">
          <ac:chgData name="Vivian Tang" userId="c38f7cfe-078d-4502-85d2-92bb7fe749ff" providerId="ADAL" clId="{779EDFB9-20B8-4527-BE99-7F6B28FF4909}" dt="2022-07-07T03:38:15.478" v="3315" actId="167"/>
          <ac:picMkLst>
            <pc:docMk/>
            <pc:sldMk cId="2778543947" sldId="3889"/>
            <ac:picMk id="15" creationId="{14E99A86-9455-4945-A72C-D26645966951}"/>
          </ac:picMkLst>
        </pc:picChg>
        <pc:picChg chg="add mod modCrop">
          <ac:chgData name="Vivian Tang" userId="c38f7cfe-078d-4502-85d2-92bb7fe749ff" providerId="ADAL" clId="{779EDFB9-20B8-4527-BE99-7F6B28FF4909}" dt="2022-07-07T03:40:51.642" v="3379" actId="1037"/>
          <ac:picMkLst>
            <pc:docMk/>
            <pc:sldMk cId="2778543947" sldId="3889"/>
            <ac:picMk id="16" creationId="{4DFF5B11-C371-4262-BAF1-A817CABF1166}"/>
          </ac:picMkLst>
        </pc:picChg>
        <pc:picChg chg="add del mod">
          <ac:chgData name="Vivian Tang" userId="c38f7cfe-078d-4502-85d2-92bb7fe749ff" providerId="ADAL" clId="{779EDFB9-20B8-4527-BE99-7F6B28FF4909}" dt="2022-07-07T03:39:37.160" v="3340" actId="478"/>
          <ac:picMkLst>
            <pc:docMk/>
            <pc:sldMk cId="2778543947" sldId="3889"/>
            <ac:picMk id="17" creationId="{DC888DBC-A162-4C6D-98C1-FE6A09D875B2}"/>
          </ac:picMkLst>
        </pc:picChg>
        <pc:picChg chg="add mod">
          <ac:chgData name="Vivian Tang" userId="c38f7cfe-078d-4502-85d2-92bb7fe749ff" providerId="ADAL" clId="{779EDFB9-20B8-4527-BE99-7F6B28FF4909}" dt="2022-07-07T05:58:13.743" v="6852"/>
          <ac:picMkLst>
            <pc:docMk/>
            <pc:sldMk cId="2778543947" sldId="3889"/>
            <ac:picMk id="17" creationId="{E7D634D1-BC86-4D00-9F01-C7F4C3962A21}"/>
          </ac:picMkLst>
        </pc:picChg>
        <pc:picChg chg="add mod">
          <ac:chgData name="Vivian Tang" userId="c38f7cfe-078d-4502-85d2-92bb7fe749ff" providerId="ADAL" clId="{779EDFB9-20B8-4527-BE99-7F6B28FF4909}" dt="2022-07-07T05:58:13.743" v="6852"/>
          <ac:picMkLst>
            <pc:docMk/>
            <pc:sldMk cId="2778543947" sldId="3889"/>
            <ac:picMk id="18" creationId="{1BFA1E09-2CF2-446C-8A5D-B634F98E6296}"/>
          </ac:picMkLst>
        </pc:picChg>
        <pc:picChg chg="add del mod">
          <ac:chgData name="Vivian Tang" userId="c38f7cfe-078d-4502-85d2-92bb7fe749ff" providerId="ADAL" clId="{779EDFB9-20B8-4527-BE99-7F6B28FF4909}" dt="2022-07-07T03:40:48.176" v="3374" actId="478"/>
          <ac:picMkLst>
            <pc:docMk/>
            <pc:sldMk cId="2778543947" sldId="3889"/>
            <ac:picMk id="18" creationId="{C6587DEB-8944-4971-A580-20F71506497B}"/>
          </ac:picMkLst>
        </pc:picChg>
        <pc:picChg chg="add del mod">
          <ac:chgData name="Vivian Tang" userId="c38f7cfe-078d-4502-85d2-92bb7fe749ff" providerId="ADAL" clId="{779EDFB9-20B8-4527-BE99-7F6B28FF4909}" dt="2022-07-07T03:39:37.160" v="3340" actId="478"/>
          <ac:picMkLst>
            <pc:docMk/>
            <pc:sldMk cId="2778543947" sldId="3889"/>
            <ac:picMk id="19" creationId="{8593D420-E933-4930-AD14-4EDC857ABB52}"/>
          </ac:picMkLst>
        </pc:picChg>
        <pc:picChg chg="add mod">
          <ac:chgData name="Vivian Tang" userId="c38f7cfe-078d-4502-85d2-92bb7fe749ff" providerId="ADAL" clId="{779EDFB9-20B8-4527-BE99-7F6B28FF4909}" dt="2022-07-07T05:58:13.743" v="6852"/>
          <ac:picMkLst>
            <pc:docMk/>
            <pc:sldMk cId="2778543947" sldId="3889"/>
            <ac:picMk id="19" creationId="{9E34F4A1-1FFD-4129-916E-ECD353EA48F8}"/>
          </ac:picMkLst>
        </pc:picChg>
      </pc:sldChg>
      <pc:sldChg chg="addSp delSp modSp add del mod ord modTransition addAnim delAnim modAnim">
        <pc:chgData name="Vivian Tang" userId="c38f7cfe-078d-4502-85d2-92bb7fe749ff" providerId="ADAL" clId="{779EDFB9-20B8-4527-BE99-7F6B28FF4909}" dt="2022-07-07T05:41:53.461" v="6724" actId="47"/>
        <pc:sldMkLst>
          <pc:docMk/>
          <pc:sldMk cId="2481885616" sldId="3890"/>
        </pc:sldMkLst>
        <pc:spChg chg="mod">
          <ac:chgData name="Vivian Tang" userId="c38f7cfe-078d-4502-85d2-92bb7fe749ff" providerId="ADAL" clId="{779EDFB9-20B8-4527-BE99-7F6B28FF4909}" dt="2022-07-07T03:45:30.170" v="3496" actId="20577"/>
          <ac:spMkLst>
            <pc:docMk/>
            <pc:sldMk cId="2481885616" sldId="3890"/>
            <ac:spMk id="7" creationId="{4CDA8737-B0C2-41DE-8C30-94A58EA39DA3}"/>
          </ac:spMkLst>
        </pc:spChg>
        <pc:picChg chg="add mod">
          <ac:chgData name="Vivian Tang" userId="c38f7cfe-078d-4502-85d2-92bb7fe749ff" providerId="ADAL" clId="{779EDFB9-20B8-4527-BE99-7F6B28FF4909}" dt="2022-07-07T03:43:44.666" v="3414" actId="1076"/>
          <ac:picMkLst>
            <pc:docMk/>
            <pc:sldMk cId="2481885616" sldId="3890"/>
            <ac:picMk id="3" creationId="{81400C15-C3D3-4715-9D77-BF6C31B5349A}"/>
          </ac:picMkLst>
        </pc:picChg>
        <pc:picChg chg="add mod">
          <ac:chgData name="Vivian Tang" userId="c38f7cfe-078d-4502-85d2-92bb7fe749ff" providerId="ADAL" clId="{779EDFB9-20B8-4527-BE99-7F6B28FF4909}" dt="2022-07-07T03:44:37.352" v="3432" actId="14100"/>
          <ac:picMkLst>
            <pc:docMk/>
            <pc:sldMk cId="2481885616" sldId="3890"/>
            <ac:picMk id="9" creationId="{CFF60DB3-35BC-45AB-AFCE-4FD5BA4DF493}"/>
          </ac:picMkLst>
        </pc:picChg>
        <pc:picChg chg="add del">
          <ac:chgData name="Vivian Tang" userId="c38f7cfe-078d-4502-85d2-92bb7fe749ff" providerId="ADAL" clId="{779EDFB9-20B8-4527-BE99-7F6B28FF4909}" dt="2022-07-07T03:41:44.756" v="3396" actId="478"/>
          <ac:picMkLst>
            <pc:docMk/>
            <pc:sldMk cId="2481885616" sldId="3890"/>
            <ac:picMk id="11" creationId="{0399B646-ED16-489D-A192-C99C115EB0D1}"/>
          </ac:picMkLst>
        </pc:picChg>
        <pc:picChg chg="add del mod ord">
          <ac:chgData name="Vivian Tang" userId="c38f7cfe-078d-4502-85d2-92bb7fe749ff" providerId="ADAL" clId="{779EDFB9-20B8-4527-BE99-7F6B28FF4909}" dt="2022-07-07T03:45:08.436" v="3441" actId="478"/>
          <ac:picMkLst>
            <pc:docMk/>
            <pc:sldMk cId="2481885616" sldId="3890"/>
            <ac:picMk id="12" creationId="{AB0507C4-0CEB-40EF-ADB8-5DF0464E2D2B}"/>
          </ac:picMkLst>
        </pc:picChg>
        <pc:picChg chg="add mod">
          <ac:chgData name="Vivian Tang" userId="c38f7cfe-078d-4502-85d2-92bb7fe749ff" providerId="ADAL" clId="{779EDFB9-20B8-4527-BE99-7F6B28FF4909}" dt="2022-07-07T03:45:01.524" v="3439" actId="1076"/>
          <ac:picMkLst>
            <pc:docMk/>
            <pc:sldMk cId="2481885616" sldId="3890"/>
            <ac:picMk id="17" creationId="{2E6D9D5A-06CA-43DF-95FB-D0A2C954435F}"/>
          </ac:picMkLst>
        </pc:picChg>
        <pc:picChg chg="mod ord">
          <ac:chgData name="Vivian Tang" userId="c38f7cfe-078d-4502-85d2-92bb7fe749ff" providerId="ADAL" clId="{779EDFB9-20B8-4527-BE99-7F6B28FF4909}" dt="2022-07-07T03:44:47.158" v="3436" actId="166"/>
          <ac:picMkLst>
            <pc:docMk/>
            <pc:sldMk cId="2481885616" sldId="3890"/>
            <ac:picMk id="18" creationId="{83F77AF5-6A1E-49D6-80AA-0D0EEE69249D}"/>
          </ac:picMkLst>
        </pc:picChg>
        <pc:picChg chg="add del">
          <ac:chgData name="Vivian Tang" userId="c38f7cfe-078d-4502-85d2-92bb7fe749ff" providerId="ADAL" clId="{779EDFB9-20B8-4527-BE99-7F6B28FF4909}" dt="2022-07-07T03:41:46.401" v="3397" actId="478"/>
          <ac:picMkLst>
            <pc:docMk/>
            <pc:sldMk cId="2481885616" sldId="3890"/>
            <ac:picMk id="19" creationId="{1C3D0370-CA6F-4341-847F-814C1C835A67}"/>
          </ac:picMkLst>
        </pc:picChg>
      </pc:sldChg>
      <pc:sldChg chg="add del">
        <pc:chgData name="Vivian Tang" userId="c38f7cfe-078d-4502-85d2-92bb7fe749ff" providerId="ADAL" clId="{779EDFB9-20B8-4527-BE99-7F6B28FF4909}" dt="2022-07-07T03:45:44.336" v="3498"/>
        <pc:sldMkLst>
          <pc:docMk/>
          <pc:sldMk cId="740616201" sldId="3891"/>
        </pc:sldMkLst>
      </pc:sldChg>
      <pc:sldChg chg="addSp delSp modSp add mod modAnim">
        <pc:chgData name="Vivian Tang" userId="c38f7cfe-078d-4502-85d2-92bb7fe749ff" providerId="ADAL" clId="{779EDFB9-20B8-4527-BE99-7F6B28FF4909}" dt="2022-07-07T05:58:34.996" v="6858" actId="478"/>
        <pc:sldMkLst>
          <pc:docMk/>
          <pc:sldMk cId="2781734307" sldId="3891"/>
        </pc:sldMkLst>
        <pc:spChg chg="del">
          <ac:chgData name="Vivian Tang" userId="c38f7cfe-078d-4502-85d2-92bb7fe749ff" providerId="ADAL" clId="{779EDFB9-20B8-4527-BE99-7F6B28FF4909}" dt="2022-07-07T03:46:05.450" v="3504" actId="478"/>
          <ac:spMkLst>
            <pc:docMk/>
            <pc:sldMk cId="2781734307" sldId="3891"/>
            <ac:spMk id="9" creationId="{5585DCFA-2C85-4244-BDD8-4B4C59FF4697}"/>
          </ac:spMkLst>
        </pc:spChg>
        <pc:spChg chg="del">
          <ac:chgData name="Vivian Tang" userId="c38f7cfe-078d-4502-85d2-92bb7fe749ff" providerId="ADAL" clId="{779EDFB9-20B8-4527-BE99-7F6B28FF4909}" dt="2022-07-07T03:46:05.450" v="3504" actId="478"/>
          <ac:spMkLst>
            <pc:docMk/>
            <pc:sldMk cId="2781734307" sldId="3891"/>
            <ac:spMk id="10" creationId="{5F7F1ABE-ECD3-4084-87C3-00FE817D74E6}"/>
          </ac:spMkLst>
        </pc:spChg>
        <pc:spChg chg="mod">
          <ac:chgData name="Vivian Tang" userId="c38f7cfe-078d-4502-85d2-92bb7fe749ff" providerId="ADAL" clId="{779EDFB9-20B8-4527-BE99-7F6B28FF4909}" dt="2022-07-07T05:45:20.245" v="6771" actId="207"/>
          <ac:spMkLst>
            <pc:docMk/>
            <pc:sldMk cId="2781734307" sldId="3891"/>
            <ac:spMk id="11" creationId="{0EDFF56B-45B6-4DDA-A9D8-240C2BDABD03}"/>
          </ac:spMkLst>
        </pc:spChg>
        <pc:spChg chg="del">
          <ac:chgData name="Vivian Tang" userId="c38f7cfe-078d-4502-85d2-92bb7fe749ff" providerId="ADAL" clId="{779EDFB9-20B8-4527-BE99-7F6B28FF4909}" dt="2022-07-07T03:46:05.450" v="3504" actId="478"/>
          <ac:spMkLst>
            <pc:docMk/>
            <pc:sldMk cId="2781734307" sldId="3891"/>
            <ac:spMk id="14" creationId="{F184E5D8-CD8B-42EE-AFA8-6044BA53EEC4}"/>
          </ac:spMkLst>
        </pc:spChg>
        <pc:picChg chg="add del mod">
          <ac:chgData name="Vivian Tang" userId="c38f7cfe-078d-4502-85d2-92bb7fe749ff" providerId="ADAL" clId="{779EDFB9-20B8-4527-BE99-7F6B28FF4909}" dt="2022-07-07T04:31:29.074" v="4658" actId="478"/>
          <ac:picMkLst>
            <pc:docMk/>
            <pc:sldMk cId="2781734307" sldId="3891"/>
            <ac:picMk id="3" creationId="{69D31122-A0AC-4166-A301-3BF5D8D1C4CE}"/>
          </ac:picMkLst>
        </pc:picChg>
        <pc:picChg chg="add mod">
          <ac:chgData name="Vivian Tang" userId="c38f7cfe-078d-4502-85d2-92bb7fe749ff" providerId="ADAL" clId="{779EDFB9-20B8-4527-BE99-7F6B28FF4909}" dt="2022-07-07T05:58:29.697" v="6855" actId="1076"/>
          <ac:picMkLst>
            <pc:docMk/>
            <pc:sldMk cId="2781734307" sldId="3891"/>
            <ac:picMk id="6" creationId="{FF001606-53A6-4EF5-BE98-B65A08FA6222}"/>
          </ac:picMkLst>
        </pc:picChg>
        <pc:picChg chg="add mod">
          <ac:chgData name="Vivian Tang" userId="c38f7cfe-078d-4502-85d2-92bb7fe749ff" providerId="ADAL" clId="{779EDFB9-20B8-4527-BE99-7F6B28FF4909}" dt="2022-07-07T05:58:32.209" v="6857" actId="1076"/>
          <ac:picMkLst>
            <pc:docMk/>
            <pc:sldMk cId="2781734307" sldId="3891"/>
            <ac:picMk id="7" creationId="{AE63AC67-85B1-419B-87E9-DD204862AC04}"/>
          </ac:picMkLst>
        </pc:picChg>
        <pc:picChg chg="add del mod">
          <ac:chgData name="Vivian Tang" userId="c38f7cfe-078d-4502-85d2-92bb7fe749ff" providerId="ADAL" clId="{779EDFB9-20B8-4527-BE99-7F6B28FF4909}" dt="2022-07-07T05:58:34.996" v="6858" actId="478"/>
          <ac:picMkLst>
            <pc:docMk/>
            <pc:sldMk cId="2781734307" sldId="3891"/>
            <ac:picMk id="8" creationId="{B535D3A4-B2A1-42F3-B057-FF6A5AD718CC}"/>
          </ac:picMkLst>
        </pc:picChg>
        <pc:picChg chg="del">
          <ac:chgData name="Vivian Tang" userId="c38f7cfe-078d-4502-85d2-92bb7fe749ff" providerId="ADAL" clId="{779EDFB9-20B8-4527-BE99-7F6B28FF4909}" dt="2022-07-07T03:45:58.644" v="3500" actId="478"/>
          <ac:picMkLst>
            <pc:docMk/>
            <pc:sldMk cId="2781734307" sldId="3891"/>
            <ac:picMk id="12" creationId="{FF664FB4-8D51-4715-875F-02AD6800115F}"/>
          </ac:picMkLst>
        </pc:picChg>
        <pc:picChg chg="add mod">
          <ac:chgData name="Vivian Tang" userId="c38f7cfe-078d-4502-85d2-92bb7fe749ff" providerId="ADAL" clId="{779EDFB9-20B8-4527-BE99-7F6B28FF4909}" dt="2022-07-07T04:31:32.630" v="4659" actId="1076"/>
          <ac:picMkLst>
            <pc:docMk/>
            <pc:sldMk cId="2781734307" sldId="3891"/>
            <ac:picMk id="13" creationId="{71ABC4A8-B830-4927-A8C6-593957B12B70}"/>
          </ac:picMkLst>
        </pc:picChg>
        <pc:picChg chg="del">
          <ac:chgData name="Vivian Tang" userId="c38f7cfe-078d-4502-85d2-92bb7fe749ff" providerId="ADAL" clId="{779EDFB9-20B8-4527-BE99-7F6B28FF4909}" dt="2022-07-07T03:46:02.254" v="3503" actId="478"/>
          <ac:picMkLst>
            <pc:docMk/>
            <pc:sldMk cId="2781734307" sldId="3891"/>
            <ac:picMk id="15" creationId="{8723465D-E4D5-43A3-8A07-17A0F99166C4}"/>
          </ac:picMkLst>
        </pc:picChg>
        <pc:picChg chg="del">
          <ac:chgData name="Vivian Tang" userId="c38f7cfe-078d-4502-85d2-92bb7fe749ff" providerId="ADAL" clId="{779EDFB9-20B8-4527-BE99-7F6B28FF4909}" dt="2022-07-07T03:46:02.254" v="3503" actId="478"/>
          <ac:picMkLst>
            <pc:docMk/>
            <pc:sldMk cId="2781734307" sldId="3891"/>
            <ac:picMk id="16" creationId="{EA6F6C03-E954-4F11-B6FC-BDAB7871B945}"/>
          </ac:picMkLst>
        </pc:picChg>
        <pc:picChg chg="add del mod">
          <ac:chgData name="Vivian Tang" userId="c38f7cfe-078d-4502-85d2-92bb7fe749ff" providerId="ADAL" clId="{779EDFB9-20B8-4527-BE99-7F6B28FF4909}" dt="2022-07-07T04:31:29.074" v="4658" actId="478"/>
          <ac:picMkLst>
            <pc:docMk/>
            <pc:sldMk cId="2781734307" sldId="3891"/>
            <ac:picMk id="18" creationId="{11620E02-195E-46D6-AC62-0E8615CFAD27}"/>
          </ac:picMkLst>
        </pc:picChg>
        <pc:picChg chg="add mod modCrop">
          <ac:chgData name="Vivian Tang" userId="c38f7cfe-078d-4502-85d2-92bb7fe749ff" providerId="ADAL" clId="{779EDFB9-20B8-4527-BE99-7F6B28FF4909}" dt="2022-07-07T04:31:32.630" v="4659" actId="1076"/>
          <ac:picMkLst>
            <pc:docMk/>
            <pc:sldMk cId="2781734307" sldId="3891"/>
            <ac:picMk id="19" creationId="{8EA97013-5D3C-4120-93C2-38608C6F09A5}"/>
          </ac:picMkLst>
        </pc:picChg>
      </pc:sldChg>
      <pc:sldChg chg="addSp delSp modSp add del mod modTransition delAnim modAnim">
        <pc:chgData name="Vivian Tang" userId="c38f7cfe-078d-4502-85d2-92bb7fe749ff" providerId="ADAL" clId="{779EDFB9-20B8-4527-BE99-7F6B28FF4909}" dt="2022-07-07T04:45:43.329" v="4883" actId="47"/>
        <pc:sldMkLst>
          <pc:docMk/>
          <pc:sldMk cId="3907622582" sldId="3892"/>
        </pc:sldMkLst>
        <pc:spChg chg="mod">
          <ac:chgData name="Vivian Tang" userId="c38f7cfe-078d-4502-85d2-92bb7fe749ff" providerId="ADAL" clId="{779EDFB9-20B8-4527-BE99-7F6B28FF4909}" dt="2022-07-07T03:47:56.242" v="3631" actId="207"/>
          <ac:spMkLst>
            <pc:docMk/>
            <pc:sldMk cId="3907622582" sldId="3892"/>
            <ac:spMk id="11" creationId="{0EDFF56B-45B6-4DDA-A9D8-240C2BDABD03}"/>
          </ac:spMkLst>
        </pc:spChg>
        <pc:picChg chg="add del mod modCrop">
          <ac:chgData name="Vivian Tang" userId="c38f7cfe-078d-4502-85d2-92bb7fe749ff" providerId="ADAL" clId="{779EDFB9-20B8-4527-BE99-7F6B28FF4909}" dt="2022-07-07T03:49:49.654" v="3650" actId="478"/>
          <ac:picMkLst>
            <pc:docMk/>
            <pc:sldMk cId="3907622582" sldId="3892"/>
            <ac:picMk id="7" creationId="{D1CC276E-0CCE-4BA1-A626-13AAEE538C82}"/>
          </ac:picMkLst>
        </pc:picChg>
        <pc:picChg chg="add mod ord modCrop">
          <ac:chgData name="Vivian Tang" userId="c38f7cfe-078d-4502-85d2-92bb7fe749ff" providerId="ADAL" clId="{779EDFB9-20B8-4527-BE99-7F6B28FF4909}" dt="2022-07-07T04:29:07.385" v="4624" actId="1076"/>
          <ac:picMkLst>
            <pc:docMk/>
            <pc:sldMk cId="3907622582" sldId="3892"/>
            <ac:picMk id="8" creationId="{4143B2D4-A29D-4D3F-80C9-888C4746CFFB}"/>
          </ac:picMkLst>
        </pc:picChg>
        <pc:picChg chg="add mod ord modCrop">
          <ac:chgData name="Vivian Tang" userId="c38f7cfe-078d-4502-85d2-92bb7fe749ff" providerId="ADAL" clId="{779EDFB9-20B8-4527-BE99-7F6B28FF4909}" dt="2022-07-07T04:29:07.385" v="4624" actId="1076"/>
          <ac:picMkLst>
            <pc:docMk/>
            <pc:sldMk cId="3907622582" sldId="3892"/>
            <ac:picMk id="9" creationId="{1A7D9856-46F3-47D9-9970-6491AE6B27CC}"/>
          </ac:picMkLst>
        </pc:picChg>
        <pc:picChg chg="add mod ord modCrop">
          <ac:chgData name="Vivian Tang" userId="c38f7cfe-078d-4502-85d2-92bb7fe749ff" providerId="ADAL" clId="{779EDFB9-20B8-4527-BE99-7F6B28FF4909}" dt="2022-07-07T04:29:07.385" v="4624" actId="1076"/>
          <ac:picMkLst>
            <pc:docMk/>
            <pc:sldMk cId="3907622582" sldId="3892"/>
            <ac:picMk id="10" creationId="{C01BF457-BF28-4DC1-B63B-E35DEA0B3415}"/>
          </ac:picMkLst>
        </pc:picChg>
        <pc:picChg chg="add del mod modCrop">
          <ac:chgData name="Vivian Tang" userId="c38f7cfe-078d-4502-85d2-92bb7fe749ff" providerId="ADAL" clId="{779EDFB9-20B8-4527-BE99-7F6B28FF4909}" dt="2022-07-07T04:22:47.992" v="4213" actId="478"/>
          <ac:picMkLst>
            <pc:docMk/>
            <pc:sldMk cId="3907622582" sldId="3892"/>
            <ac:picMk id="12" creationId="{5634EBEC-1F17-473A-A599-FD8E8E826B7D}"/>
          </ac:picMkLst>
        </pc:picChg>
        <pc:picChg chg="del">
          <ac:chgData name="Vivian Tang" userId="c38f7cfe-078d-4502-85d2-92bb7fe749ff" providerId="ADAL" clId="{779EDFB9-20B8-4527-BE99-7F6B28FF4909}" dt="2022-07-07T04:28:49.687" v="4620" actId="478"/>
          <ac:picMkLst>
            <pc:docMk/>
            <pc:sldMk cId="3907622582" sldId="3892"/>
            <ac:picMk id="13" creationId="{71ABC4A8-B830-4927-A8C6-593957B12B70}"/>
          </ac:picMkLst>
        </pc:picChg>
        <pc:picChg chg="add mod">
          <ac:chgData name="Vivian Tang" userId="c38f7cfe-078d-4502-85d2-92bb7fe749ff" providerId="ADAL" clId="{779EDFB9-20B8-4527-BE99-7F6B28FF4909}" dt="2022-07-07T04:28:52.050" v="4621"/>
          <ac:picMkLst>
            <pc:docMk/>
            <pc:sldMk cId="3907622582" sldId="3892"/>
            <ac:picMk id="14" creationId="{5183B236-DD64-4D78-A1A0-F8F7B550885D}"/>
          </ac:picMkLst>
        </pc:picChg>
        <pc:picChg chg="add mod">
          <ac:chgData name="Vivian Tang" userId="c38f7cfe-078d-4502-85d2-92bb7fe749ff" providerId="ADAL" clId="{779EDFB9-20B8-4527-BE99-7F6B28FF4909}" dt="2022-07-07T04:28:52.050" v="4621"/>
          <ac:picMkLst>
            <pc:docMk/>
            <pc:sldMk cId="3907622582" sldId="3892"/>
            <ac:picMk id="15" creationId="{67ED30E5-7783-4C4E-90E6-777C2C601AA3}"/>
          </ac:picMkLst>
        </pc:picChg>
        <pc:picChg chg="add mod">
          <ac:chgData name="Vivian Tang" userId="c38f7cfe-078d-4502-85d2-92bb7fe749ff" providerId="ADAL" clId="{779EDFB9-20B8-4527-BE99-7F6B28FF4909}" dt="2022-07-07T04:28:58.022" v="4622"/>
          <ac:picMkLst>
            <pc:docMk/>
            <pc:sldMk cId="3907622582" sldId="3892"/>
            <ac:picMk id="16" creationId="{9089A91E-CB75-4E0F-9CD0-16C6E543AE84}"/>
          </ac:picMkLst>
        </pc:picChg>
        <pc:picChg chg="del">
          <ac:chgData name="Vivian Tang" userId="c38f7cfe-078d-4502-85d2-92bb7fe749ff" providerId="ADAL" clId="{779EDFB9-20B8-4527-BE99-7F6B28FF4909}" dt="2022-07-07T04:28:49.687" v="4620" actId="478"/>
          <ac:picMkLst>
            <pc:docMk/>
            <pc:sldMk cId="3907622582" sldId="3892"/>
            <ac:picMk id="18" creationId="{11620E02-195E-46D6-AC62-0E8615CFAD27}"/>
          </ac:picMkLst>
        </pc:picChg>
        <pc:picChg chg="del">
          <ac:chgData name="Vivian Tang" userId="c38f7cfe-078d-4502-85d2-92bb7fe749ff" providerId="ADAL" clId="{779EDFB9-20B8-4527-BE99-7F6B28FF4909}" dt="2022-07-07T04:22:58.936" v="4214" actId="478"/>
          <ac:picMkLst>
            <pc:docMk/>
            <pc:sldMk cId="3907622582" sldId="3892"/>
            <ac:picMk id="19" creationId="{8EA97013-5D3C-4120-93C2-38608C6F09A5}"/>
          </ac:picMkLst>
        </pc:picChg>
      </pc:sldChg>
      <pc:sldChg chg="addSp delSp modSp add mod modAnim">
        <pc:chgData name="Vivian Tang" userId="c38f7cfe-078d-4502-85d2-92bb7fe749ff" providerId="ADAL" clId="{779EDFB9-20B8-4527-BE99-7F6B28FF4909}" dt="2022-07-07T05:19:40.676" v="6017" actId="207"/>
        <pc:sldMkLst>
          <pc:docMk/>
          <pc:sldMk cId="3910900131" sldId="3893"/>
        </pc:sldMkLst>
        <pc:spChg chg="add mod ord">
          <ac:chgData name="Vivian Tang" userId="c38f7cfe-078d-4502-85d2-92bb7fe749ff" providerId="ADAL" clId="{779EDFB9-20B8-4527-BE99-7F6B28FF4909}" dt="2022-07-07T04:35:55.018" v="4683" actId="167"/>
          <ac:spMkLst>
            <pc:docMk/>
            <pc:sldMk cId="3910900131" sldId="3893"/>
            <ac:spMk id="2" creationId="{13E18E4B-70A1-4516-8807-904614ED61A3}"/>
          </ac:spMkLst>
        </pc:spChg>
        <pc:spChg chg="mod">
          <ac:chgData name="Vivian Tang" userId="c38f7cfe-078d-4502-85d2-92bb7fe749ff" providerId="ADAL" clId="{779EDFB9-20B8-4527-BE99-7F6B28FF4909}" dt="2022-07-07T05:19:40.676" v="6017" actId="207"/>
          <ac:spMkLst>
            <pc:docMk/>
            <pc:sldMk cId="3910900131" sldId="3893"/>
            <ac:spMk id="7" creationId="{4CDA8737-B0C2-41DE-8C30-94A58EA39DA3}"/>
          </ac:spMkLst>
        </pc:spChg>
        <pc:grpChg chg="mod">
          <ac:chgData name="Vivian Tang" userId="c38f7cfe-078d-4502-85d2-92bb7fe749ff" providerId="ADAL" clId="{779EDFB9-20B8-4527-BE99-7F6B28FF4909}" dt="2022-07-07T04:36:02.057" v="4685" actId="1076"/>
          <ac:grpSpMkLst>
            <pc:docMk/>
            <pc:sldMk cId="3910900131" sldId="3893"/>
            <ac:grpSpMk id="6" creationId="{6BDBEE9C-3693-4069-8DD2-018DDE75382C}"/>
          </ac:grpSpMkLst>
        </pc:grpChg>
        <pc:picChg chg="mod modCrop">
          <ac:chgData name="Vivian Tang" userId="c38f7cfe-078d-4502-85d2-92bb7fe749ff" providerId="ADAL" clId="{779EDFB9-20B8-4527-BE99-7F6B28FF4909}" dt="2022-07-07T04:36:42.382" v="4688" actId="732"/>
          <ac:picMkLst>
            <pc:docMk/>
            <pc:sldMk cId="3910900131" sldId="3893"/>
            <ac:picMk id="4" creationId="{D60364ED-AE76-4F5A-9DF2-0E336155F771}"/>
          </ac:picMkLst>
        </pc:picChg>
        <pc:picChg chg="mod modCrop">
          <ac:chgData name="Vivian Tang" userId="c38f7cfe-078d-4502-85d2-92bb7fe749ff" providerId="ADAL" clId="{779EDFB9-20B8-4527-BE99-7F6B28FF4909}" dt="2022-07-07T04:36:45.991" v="4689" actId="732"/>
          <ac:picMkLst>
            <pc:docMk/>
            <pc:sldMk cId="3910900131" sldId="3893"/>
            <ac:picMk id="5" creationId="{04CB37E4-6AA8-407E-AEFF-187DD0ABB750}"/>
          </ac:picMkLst>
        </pc:picChg>
        <pc:picChg chg="add del mod">
          <ac:chgData name="Vivian Tang" userId="c38f7cfe-078d-4502-85d2-92bb7fe749ff" providerId="ADAL" clId="{779EDFB9-20B8-4527-BE99-7F6B28FF4909}" dt="2022-07-07T04:37:04.466" v="4691"/>
          <ac:picMkLst>
            <pc:docMk/>
            <pc:sldMk cId="3910900131" sldId="3893"/>
            <ac:picMk id="8" creationId="{6BAC916E-31F9-464F-8D9B-813CA02147A5}"/>
          </ac:picMkLst>
        </pc:picChg>
        <pc:picChg chg="add del mod">
          <ac:chgData name="Vivian Tang" userId="c38f7cfe-078d-4502-85d2-92bb7fe749ff" providerId="ADAL" clId="{779EDFB9-20B8-4527-BE99-7F6B28FF4909}" dt="2022-07-07T04:37:04.466" v="4691"/>
          <ac:picMkLst>
            <pc:docMk/>
            <pc:sldMk cId="3910900131" sldId="3893"/>
            <ac:picMk id="9" creationId="{4FDF4BC5-CFE2-4FDD-BA00-44B584ED9EB3}"/>
          </ac:picMkLst>
        </pc:picChg>
      </pc:sldChg>
      <pc:sldChg chg="addSp delSp modSp add mod modTransition delAnim modAnim">
        <pc:chgData name="Vivian Tang" userId="c38f7cfe-078d-4502-85d2-92bb7fe749ff" providerId="ADAL" clId="{779EDFB9-20B8-4527-BE99-7F6B28FF4909}" dt="2022-07-07T05:59:19.598" v="6867"/>
        <pc:sldMkLst>
          <pc:docMk/>
          <pc:sldMk cId="1298927996" sldId="3894"/>
        </pc:sldMkLst>
        <pc:spChg chg="mod">
          <ac:chgData name="Vivian Tang" userId="c38f7cfe-078d-4502-85d2-92bb7fe749ff" providerId="ADAL" clId="{779EDFB9-20B8-4527-BE99-7F6B28FF4909}" dt="2022-07-07T04:30:31.373" v="4647" actId="6549"/>
          <ac:spMkLst>
            <pc:docMk/>
            <pc:sldMk cId="1298927996" sldId="3894"/>
            <ac:spMk id="11" creationId="{0EDFF56B-45B6-4DDA-A9D8-240C2BDABD03}"/>
          </ac:spMkLst>
        </pc:spChg>
        <pc:picChg chg="add mod ord">
          <ac:chgData name="Vivian Tang" userId="c38f7cfe-078d-4502-85d2-92bb7fe749ff" providerId="ADAL" clId="{779EDFB9-20B8-4527-BE99-7F6B28FF4909}" dt="2022-07-07T05:21:32.051" v="6025" actId="167"/>
          <ac:picMkLst>
            <pc:docMk/>
            <pc:sldMk cId="1298927996" sldId="3894"/>
            <ac:picMk id="6" creationId="{7C990BE1-1580-4757-88CD-E18906F6AC80}"/>
          </ac:picMkLst>
        </pc:picChg>
        <pc:picChg chg="add mod">
          <ac:chgData name="Vivian Tang" userId="c38f7cfe-078d-4502-85d2-92bb7fe749ff" providerId="ADAL" clId="{779EDFB9-20B8-4527-BE99-7F6B28FF4909}" dt="2022-07-07T05:59:06.295" v="6862" actId="1076"/>
          <ac:picMkLst>
            <pc:docMk/>
            <pc:sldMk cId="1298927996" sldId="3894"/>
            <ac:picMk id="7" creationId="{8C799589-A963-40E2-B480-8EBDAD4F62DC}"/>
          </ac:picMkLst>
        </pc:picChg>
        <pc:picChg chg="del">
          <ac:chgData name="Vivian Tang" userId="c38f7cfe-078d-4502-85d2-92bb7fe749ff" providerId="ADAL" clId="{779EDFB9-20B8-4527-BE99-7F6B28FF4909}" dt="2022-07-07T04:23:20.094" v="4245" actId="478"/>
          <ac:picMkLst>
            <pc:docMk/>
            <pc:sldMk cId="1298927996" sldId="3894"/>
            <ac:picMk id="8" creationId="{4143B2D4-A29D-4D3F-80C9-888C4746CFFB}"/>
          </ac:picMkLst>
        </pc:picChg>
        <pc:picChg chg="add mod">
          <ac:chgData name="Vivian Tang" userId="c38f7cfe-078d-4502-85d2-92bb7fe749ff" providerId="ADAL" clId="{779EDFB9-20B8-4527-BE99-7F6B28FF4909}" dt="2022-07-07T05:59:09.142" v="6863" actId="1076"/>
          <ac:picMkLst>
            <pc:docMk/>
            <pc:sldMk cId="1298927996" sldId="3894"/>
            <ac:picMk id="8" creationId="{C45057EA-FC6D-4FDC-BACB-CA8BF0B5EA5A}"/>
          </ac:picMkLst>
        </pc:picChg>
        <pc:picChg chg="del">
          <ac:chgData name="Vivian Tang" userId="c38f7cfe-078d-4502-85d2-92bb7fe749ff" providerId="ADAL" clId="{779EDFB9-20B8-4527-BE99-7F6B28FF4909}" dt="2022-07-07T04:23:20.094" v="4245" actId="478"/>
          <ac:picMkLst>
            <pc:docMk/>
            <pc:sldMk cId="1298927996" sldId="3894"/>
            <ac:picMk id="9" creationId="{1A7D9856-46F3-47D9-9970-6491AE6B27CC}"/>
          </ac:picMkLst>
        </pc:picChg>
        <pc:picChg chg="del">
          <ac:chgData name="Vivian Tang" userId="c38f7cfe-078d-4502-85d2-92bb7fe749ff" providerId="ADAL" clId="{779EDFB9-20B8-4527-BE99-7F6B28FF4909}" dt="2022-07-07T04:23:20.094" v="4245" actId="478"/>
          <ac:picMkLst>
            <pc:docMk/>
            <pc:sldMk cId="1298927996" sldId="3894"/>
            <ac:picMk id="10" creationId="{C01BF457-BF28-4DC1-B63B-E35DEA0B3415}"/>
          </ac:picMkLst>
        </pc:picChg>
        <pc:picChg chg="del">
          <ac:chgData name="Vivian Tang" userId="c38f7cfe-078d-4502-85d2-92bb7fe749ff" providerId="ADAL" clId="{779EDFB9-20B8-4527-BE99-7F6B28FF4909}" dt="2022-07-07T04:24:09.384" v="4307" actId="478"/>
          <ac:picMkLst>
            <pc:docMk/>
            <pc:sldMk cId="1298927996" sldId="3894"/>
            <ac:picMk id="12" creationId="{5634EBEC-1F17-473A-A599-FD8E8E826B7D}"/>
          </ac:picMkLst>
        </pc:picChg>
        <pc:picChg chg="del">
          <ac:chgData name="Vivian Tang" userId="c38f7cfe-078d-4502-85d2-92bb7fe749ff" providerId="ADAL" clId="{779EDFB9-20B8-4527-BE99-7F6B28FF4909}" dt="2022-07-07T04:29:25.614" v="4627" actId="478"/>
          <ac:picMkLst>
            <pc:docMk/>
            <pc:sldMk cId="1298927996" sldId="3894"/>
            <ac:picMk id="13" creationId="{71ABC4A8-B830-4927-A8C6-593957B12B70}"/>
          </ac:picMkLst>
        </pc:picChg>
        <pc:picChg chg="add mod ord modCrop">
          <ac:chgData name="Vivian Tang" userId="c38f7cfe-078d-4502-85d2-92bb7fe749ff" providerId="ADAL" clId="{779EDFB9-20B8-4527-BE99-7F6B28FF4909}" dt="2022-07-07T04:46:03.587" v="4890" actId="1076"/>
          <ac:picMkLst>
            <pc:docMk/>
            <pc:sldMk cId="1298927996" sldId="3894"/>
            <ac:picMk id="14" creationId="{227391D8-35CE-4C4E-8954-75C393F59D06}"/>
          </ac:picMkLst>
        </pc:picChg>
        <pc:picChg chg="add mod">
          <ac:chgData name="Vivian Tang" userId="c38f7cfe-078d-4502-85d2-92bb7fe749ff" providerId="ADAL" clId="{779EDFB9-20B8-4527-BE99-7F6B28FF4909}" dt="2022-07-07T04:46:02.441" v="4889" actId="1076"/>
          <ac:picMkLst>
            <pc:docMk/>
            <pc:sldMk cId="1298927996" sldId="3894"/>
            <ac:picMk id="15" creationId="{68ACA6F5-6AEC-43EF-A9D5-D136A016C820}"/>
          </ac:picMkLst>
        </pc:picChg>
        <pc:picChg chg="add del mod">
          <ac:chgData name="Vivian Tang" userId="c38f7cfe-078d-4502-85d2-92bb7fe749ff" providerId="ADAL" clId="{779EDFB9-20B8-4527-BE99-7F6B28FF4909}" dt="2022-07-07T04:45:50.912" v="4886" actId="478"/>
          <ac:picMkLst>
            <pc:docMk/>
            <pc:sldMk cId="1298927996" sldId="3894"/>
            <ac:picMk id="16" creationId="{40E54ECB-D2AC-4C43-9DE6-4CADB28FBCB2}"/>
          </ac:picMkLst>
        </pc:picChg>
        <pc:picChg chg="ord">
          <ac:chgData name="Vivian Tang" userId="c38f7cfe-078d-4502-85d2-92bb7fe749ff" providerId="ADAL" clId="{779EDFB9-20B8-4527-BE99-7F6B28FF4909}" dt="2022-07-07T05:21:52.412" v="6029" actId="167"/>
          <ac:picMkLst>
            <pc:docMk/>
            <pc:sldMk cId="1298927996" sldId="3894"/>
            <ac:picMk id="17" creationId="{45D0E5A9-650B-48EF-8AE8-650A51C78152}"/>
          </ac:picMkLst>
        </pc:picChg>
        <pc:picChg chg="del">
          <ac:chgData name="Vivian Tang" userId="c38f7cfe-078d-4502-85d2-92bb7fe749ff" providerId="ADAL" clId="{779EDFB9-20B8-4527-BE99-7F6B28FF4909}" dt="2022-07-07T04:29:36.549" v="4631" actId="478"/>
          <ac:picMkLst>
            <pc:docMk/>
            <pc:sldMk cId="1298927996" sldId="3894"/>
            <ac:picMk id="18" creationId="{11620E02-195E-46D6-AC62-0E8615CFAD27}"/>
          </ac:picMkLst>
        </pc:picChg>
        <pc:picChg chg="del">
          <ac:chgData name="Vivian Tang" userId="c38f7cfe-078d-4502-85d2-92bb7fe749ff" providerId="ADAL" clId="{779EDFB9-20B8-4527-BE99-7F6B28FF4909}" dt="2022-07-07T04:23:45.941" v="4254" actId="478"/>
          <ac:picMkLst>
            <pc:docMk/>
            <pc:sldMk cId="1298927996" sldId="3894"/>
            <ac:picMk id="19" creationId="{8EA97013-5D3C-4120-93C2-38608C6F09A5}"/>
          </ac:picMkLst>
        </pc:picChg>
        <pc:picChg chg="add del mod">
          <ac:chgData name="Vivian Tang" userId="c38f7cfe-078d-4502-85d2-92bb7fe749ff" providerId="ADAL" clId="{779EDFB9-20B8-4527-BE99-7F6B28FF4909}" dt="2022-07-07T04:45:49.443" v="4885" actId="478"/>
          <ac:picMkLst>
            <pc:docMk/>
            <pc:sldMk cId="1298927996" sldId="3894"/>
            <ac:picMk id="20" creationId="{9E52EA95-9FF3-4F09-B39A-42131F8C7AF3}"/>
          </ac:picMkLst>
        </pc:picChg>
      </pc:sldChg>
      <pc:sldChg chg="addSp delSp modSp add del mod delAnim modAnim">
        <pc:chgData name="Vivian Tang" userId="c38f7cfe-078d-4502-85d2-92bb7fe749ff" providerId="ADAL" clId="{779EDFB9-20B8-4527-BE99-7F6B28FF4909}" dt="2022-07-07T04:45:46.457" v="4884" actId="47"/>
        <pc:sldMkLst>
          <pc:docMk/>
          <pc:sldMk cId="2666576411" sldId="3895"/>
        </pc:sldMkLst>
        <pc:spChg chg="mod">
          <ac:chgData name="Vivian Tang" userId="c38f7cfe-078d-4502-85d2-92bb7fe749ff" providerId="ADAL" clId="{779EDFB9-20B8-4527-BE99-7F6B28FF4909}" dt="2022-07-07T04:23:14.032" v="4244" actId="20577"/>
          <ac:spMkLst>
            <pc:docMk/>
            <pc:sldMk cId="2666576411" sldId="3895"/>
            <ac:spMk id="11" creationId="{0EDFF56B-45B6-4DDA-A9D8-240C2BDABD03}"/>
          </ac:spMkLst>
        </pc:spChg>
        <pc:picChg chg="del">
          <ac:chgData name="Vivian Tang" userId="c38f7cfe-078d-4502-85d2-92bb7fe749ff" providerId="ADAL" clId="{779EDFB9-20B8-4527-BE99-7F6B28FF4909}" dt="2022-07-07T04:29:18.800" v="4625" actId="478"/>
          <ac:picMkLst>
            <pc:docMk/>
            <pc:sldMk cId="2666576411" sldId="3895"/>
            <ac:picMk id="8" creationId="{4143B2D4-A29D-4D3F-80C9-888C4746CFFB}"/>
          </ac:picMkLst>
        </pc:picChg>
        <pc:picChg chg="del">
          <ac:chgData name="Vivian Tang" userId="c38f7cfe-078d-4502-85d2-92bb7fe749ff" providerId="ADAL" clId="{779EDFB9-20B8-4527-BE99-7F6B28FF4909}" dt="2022-07-07T04:29:18.800" v="4625" actId="478"/>
          <ac:picMkLst>
            <pc:docMk/>
            <pc:sldMk cId="2666576411" sldId="3895"/>
            <ac:picMk id="9" creationId="{1A7D9856-46F3-47D9-9970-6491AE6B27CC}"/>
          </ac:picMkLst>
        </pc:picChg>
        <pc:picChg chg="del">
          <ac:chgData name="Vivian Tang" userId="c38f7cfe-078d-4502-85d2-92bb7fe749ff" providerId="ADAL" clId="{779EDFB9-20B8-4527-BE99-7F6B28FF4909}" dt="2022-07-07T04:29:18.800" v="4625" actId="478"/>
          <ac:picMkLst>
            <pc:docMk/>
            <pc:sldMk cId="2666576411" sldId="3895"/>
            <ac:picMk id="10" creationId="{C01BF457-BF28-4DC1-B63B-E35DEA0B3415}"/>
          </ac:picMkLst>
        </pc:picChg>
        <pc:picChg chg="add mod">
          <ac:chgData name="Vivian Tang" userId="c38f7cfe-078d-4502-85d2-92bb7fe749ff" providerId="ADAL" clId="{779EDFB9-20B8-4527-BE99-7F6B28FF4909}" dt="2022-07-07T04:29:19.203" v="4626"/>
          <ac:picMkLst>
            <pc:docMk/>
            <pc:sldMk cId="2666576411" sldId="3895"/>
            <ac:picMk id="12" creationId="{424B1A89-3B34-4FDD-B3FE-5EBB231919DB}"/>
          </ac:picMkLst>
        </pc:picChg>
        <pc:picChg chg="del">
          <ac:chgData name="Vivian Tang" userId="c38f7cfe-078d-4502-85d2-92bb7fe749ff" providerId="ADAL" clId="{779EDFB9-20B8-4527-BE99-7F6B28FF4909}" dt="2022-07-07T04:29:18.800" v="4625" actId="478"/>
          <ac:picMkLst>
            <pc:docMk/>
            <pc:sldMk cId="2666576411" sldId="3895"/>
            <ac:picMk id="13" creationId="{71ABC4A8-B830-4927-A8C6-593957B12B70}"/>
          </ac:picMkLst>
        </pc:picChg>
        <pc:picChg chg="add mod">
          <ac:chgData name="Vivian Tang" userId="c38f7cfe-078d-4502-85d2-92bb7fe749ff" providerId="ADAL" clId="{779EDFB9-20B8-4527-BE99-7F6B28FF4909}" dt="2022-07-07T04:29:19.203" v="4626"/>
          <ac:picMkLst>
            <pc:docMk/>
            <pc:sldMk cId="2666576411" sldId="3895"/>
            <ac:picMk id="14" creationId="{79B1B777-57A2-430B-B04E-980DA8FDC897}"/>
          </ac:picMkLst>
        </pc:picChg>
        <pc:picChg chg="add mod">
          <ac:chgData name="Vivian Tang" userId="c38f7cfe-078d-4502-85d2-92bb7fe749ff" providerId="ADAL" clId="{779EDFB9-20B8-4527-BE99-7F6B28FF4909}" dt="2022-07-07T04:29:19.203" v="4626"/>
          <ac:picMkLst>
            <pc:docMk/>
            <pc:sldMk cId="2666576411" sldId="3895"/>
            <ac:picMk id="15" creationId="{A393466C-2EC7-4450-BBA2-9E1D59FE15E2}"/>
          </ac:picMkLst>
        </pc:picChg>
        <pc:picChg chg="add mod">
          <ac:chgData name="Vivian Tang" userId="c38f7cfe-078d-4502-85d2-92bb7fe749ff" providerId="ADAL" clId="{779EDFB9-20B8-4527-BE99-7F6B28FF4909}" dt="2022-07-07T04:29:19.203" v="4626"/>
          <ac:picMkLst>
            <pc:docMk/>
            <pc:sldMk cId="2666576411" sldId="3895"/>
            <ac:picMk id="16" creationId="{48CE53B1-9279-4EC1-B328-1DF6C2684244}"/>
          </ac:picMkLst>
        </pc:picChg>
        <pc:picChg chg="del">
          <ac:chgData name="Vivian Tang" userId="c38f7cfe-078d-4502-85d2-92bb7fe749ff" providerId="ADAL" clId="{779EDFB9-20B8-4527-BE99-7F6B28FF4909}" dt="2022-07-07T04:29:18.800" v="4625" actId="478"/>
          <ac:picMkLst>
            <pc:docMk/>
            <pc:sldMk cId="2666576411" sldId="3895"/>
            <ac:picMk id="18" creationId="{11620E02-195E-46D6-AC62-0E8615CFAD27}"/>
          </ac:picMkLst>
        </pc:picChg>
        <pc:picChg chg="add mod">
          <ac:chgData name="Vivian Tang" userId="c38f7cfe-078d-4502-85d2-92bb7fe749ff" providerId="ADAL" clId="{779EDFB9-20B8-4527-BE99-7F6B28FF4909}" dt="2022-07-07T04:29:19.203" v="4626"/>
          <ac:picMkLst>
            <pc:docMk/>
            <pc:sldMk cId="2666576411" sldId="3895"/>
            <ac:picMk id="19" creationId="{CABD99F3-C92D-426F-AF79-F98DCF177804}"/>
          </ac:picMkLst>
        </pc:picChg>
        <pc:picChg chg="add mod">
          <ac:chgData name="Vivian Tang" userId="c38f7cfe-078d-4502-85d2-92bb7fe749ff" providerId="ADAL" clId="{779EDFB9-20B8-4527-BE99-7F6B28FF4909}" dt="2022-07-07T04:29:19.203" v="4626"/>
          <ac:picMkLst>
            <pc:docMk/>
            <pc:sldMk cId="2666576411" sldId="3895"/>
            <ac:picMk id="20" creationId="{C75B6BE2-F8B9-46F3-B2F9-7A85FB5ADDE0}"/>
          </ac:picMkLst>
        </pc:picChg>
      </pc:sldChg>
      <pc:sldChg chg="addSp delSp modSp add mod modTransition delAnim modAnim">
        <pc:chgData name="Vivian Tang" userId="c38f7cfe-078d-4502-85d2-92bb7fe749ff" providerId="ADAL" clId="{779EDFB9-20B8-4527-BE99-7F6B28FF4909}" dt="2022-07-07T05:59:32.289" v="6869"/>
        <pc:sldMkLst>
          <pc:docMk/>
          <pc:sldMk cId="2728931809" sldId="3896"/>
        </pc:sldMkLst>
        <pc:spChg chg="mod">
          <ac:chgData name="Vivian Tang" userId="c38f7cfe-078d-4502-85d2-92bb7fe749ff" providerId="ADAL" clId="{779EDFB9-20B8-4527-BE99-7F6B28FF4909}" dt="2022-07-07T04:30:43.546" v="4649" actId="20577"/>
          <ac:spMkLst>
            <pc:docMk/>
            <pc:sldMk cId="2728931809" sldId="3896"/>
            <ac:spMk id="11" creationId="{0EDFF56B-45B6-4DDA-A9D8-240C2BDABD03}"/>
          </ac:spMkLst>
        </pc:spChg>
        <pc:picChg chg="add mod">
          <ac:chgData name="Vivian Tang" userId="c38f7cfe-078d-4502-85d2-92bb7fe749ff" providerId="ADAL" clId="{779EDFB9-20B8-4527-BE99-7F6B28FF4909}" dt="2022-07-07T05:59:30.650" v="6868"/>
          <ac:picMkLst>
            <pc:docMk/>
            <pc:sldMk cId="2728931809" sldId="3896"/>
            <ac:picMk id="7" creationId="{5DB31A9C-F07D-4C6E-B6F7-DFC2E95B45B0}"/>
          </ac:picMkLst>
        </pc:picChg>
        <pc:picChg chg="add mod">
          <ac:chgData name="Vivian Tang" userId="c38f7cfe-078d-4502-85d2-92bb7fe749ff" providerId="ADAL" clId="{779EDFB9-20B8-4527-BE99-7F6B28FF4909}" dt="2022-07-07T05:59:30.650" v="6868"/>
          <ac:picMkLst>
            <pc:docMk/>
            <pc:sldMk cId="2728931809" sldId="3896"/>
            <ac:picMk id="8" creationId="{1236E3F4-E0BE-4A31-8FB0-B8780B1E8AA0}"/>
          </ac:picMkLst>
        </pc:picChg>
        <pc:picChg chg="add del mod modCrop">
          <ac:chgData name="Vivian Tang" userId="c38f7cfe-078d-4502-85d2-92bb7fe749ff" providerId="ADAL" clId="{779EDFB9-20B8-4527-BE99-7F6B28FF4909}" dt="2022-07-07T04:25:18.534" v="4449" actId="478"/>
          <ac:picMkLst>
            <pc:docMk/>
            <pc:sldMk cId="2728931809" sldId="3896"/>
            <ac:picMk id="8" creationId="{7F43D292-C009-43F9-9049-56FAC3CE630C}"/>
          </ac:picMkLst>
        </pc:picChg>
        <pc:picChg chg="add del mod">
          <ac:chgData name="Vivian Tang" userId="c38f7cfe-078d-4502-85d2-92bb7fe749ff" providerId="ADAL" clId="{779EDFB9-20B8-4527-BE99-7F6B28FF4909}" dt="2022-07-07T04:46:11.926" v="4891" actId="478"/>
          <ac:picMkLst>
            <pc:docMk/>
            <pc:sldMk cId="2728931809" sldId="3896"/>
            <ac:picMk id="9" creationId="{B7B133FB-8448-4B3F-AE4C-5619EE9EF816}"/>
          </ac:picMkLst>
        </pc:picChg>
        <pc:picChg chg="add del mod">
          <ac:chgData name="Vivian Tang" userId="c38f7cfe-078d-4502-85d2-92bb7fe749ff" providerId="ADAL" clId="{779EDFB9-20B8-4527-BE99-7F6B28FF4909}" dt="2022-07-07T04:46:11.926" v="4891" actId="478"/>
          <ac:picMkLst>
            <pc:docMk/>
            <pc:sldMk cId="2728931809" sldId="3896"/>
            <ac:picMk id="10" creationId="{044B2B92-FBAC-4AD1-A5E7-DCF0EABC0FF1}"/>
          </ac:picMkLst>
        </pc:picChg>
        <pc:picChg chg="del">
          <ac:chgData name="Vivian Tang" userId="c38f7cfe-078d-4502-85d2-92bb7fe749ff" providerId="ADAL" clId="{779EDFB9-20B8-4527-BE99-7F6B28FF4909}" dt="2022-07-07T04:25:18.534" v="4449" actId="478"/>
          <ac:picMkLst>
            <pc:docMk/>
            <pc:sldMk cId="2728931809" sldId="3896"/>
            <ac:picMk id="12" creationId="{5634EBEC-1F17-473A-A599-FD8E8E826B7D}"/>
          </ac:picMkLst>
        </pc:picChg>
        <pc:picChg chg="add del">
          <ac:chgData name="Vivian Tang" userId="c38f7cfe-078d-4502-85d2-92bb7fe749ff" providerId="ADAL" clId="{779EDFB9-20B8-4527-BE99-7F6B28FF4909}" dt="2022-07-07T04:29:46.576" v="4634" actId="478"/>
          <ac:picMkLst>
            <pc:docMk/>
            <pc:sldMk cId="2728931809" sldId="3896"/>
            <ac:picMk id="13" creationId="{71ABC4A8-B830-4927-A8C6-593957B12B70}"/>
          </ac:picMkLst>
        </pc:picChg>
        <pc:picChg chg="del">
          <ac:chgData name="Vivian Tang" userId="c38f7cfe-078d-4502-85d2-92bb7fe749ff" providerId="ADAL" clId="{779EDFB9-20B8-4527-BE99-7F6B28FF4909}" dt="2022-07-07T04:29:46.576" v="4634" actId="478"/>
          <ac:picMkLst>
            <pc:docMk/>
            <pc:sldMk cId="2728931809" sldId="3896"/>
            <ac:picMk id="14" creationId="{227391D8-35CE-4C4E-8954-75C393F59D06}"/>
          </ac:picMkLst>
        </pc:picChg>
        <pc:picChg chg="add del mod">
          <ac:chgData name="Vivian Tang" userId="c38f7cfe-078d-4502-85d2-92bb7fe749ff" providerId="ADAL" clId="{779EDFB9-20B8-4527-BE99-7F6B28FF4909}" dt="2022-07-07T04:46:11.926" v="4891" actId="478"/>
          <ac:picMkLst>
            <pc:docMk/>
            <pc:sldMk cId="2728931809" sldId="3896"/>
            <ac:picMk id="15" creationId="{1E614876-0216-4004-BB56-EB6C8518815B}"/>
          </ac:picMkLst>
        </pc:picChg>
        <pc:picChg chg="add mod ord">
          <ac:chgData name="Vivian Tang" userId="c38f7cfe-078d-4502-85d2-92bb7fe749ff" providerId="ADAL" clId="{779EDFB9-20B8-4527-BE99-7F6B28FF4909}" dt="2022-07-07T04:46:19.964" v="4894" actId="1076"/>
          <ac:picMkLst>
            <pc:docMk/>
            <pc:sldMk cId="2728931809" sldId="3896"/>
            <ac:picMk id="16" creationId="{C323D86A-D312-4B99-AD22-9949A2AB399E}"/>
          </ac:picMkLst>
        </pc:picChg>
        <pc:picChg chg="add del">
          <ac:chgData name="Vivian Tang" userId="c38f7cfe-078d-4502-85d2-92bb7fe749ff" providerId="ADAL" clId="{779EDFB9-20B8-4527-BE99-7F6B28FF4909}" dt="2022-07-07T04:29:46.576" v="4634" actId="478"/>
          <ac:picMkLst>
            <pc:docMk/>
            <pc:sldMk cId="2728931809" sldId="3896"/>
            <ac:picMk id="18" creationId="{11620E02-195E-46D6-AC62-0E8615CFAD27}"/>
          </ac:picMkLst>
        </pc:picChg>
        <pc:picChg chg="add mod ord">
          <ac:chgData name="Vivian Tang" userId="c38f7cfe-078d-4502-85d2-92bb7fe749ff" providerId="ADAL" clId="{779EDFB9-20B8-4527-BE99-7F6B28FF4909}" dt="2022-07-07T04:46:19.964" v="4894" actId="1076"/>
          <ac:picMkLst>
            <pc:docMk/>
            <pc:sldMk cId="2728931809" sldId="3896"/>
            <ac:picMk id="19" creationId="{BC2FC532-0412-4764-8BB8-6AED9E14EB73}"/>
          </ac:picMkLst>
        </pc:picChg>
        <pc:picChg chg="add mod">
          <ac:chgData name="Vivian Tang" userId="c38f7cfe-078d-4502-85d2-92bb7fe749ff" providerId="ADAL" clId="{779EDFB9-20B8-4527-BE99-7F6B28FF4909}" dt="2022-07-07T04:46:12.498" v="4892"/>
          <ac:picMkLst>
            <pc:docMk/>
            <pc:sldMk cId="2728931809" sldId="3896"/>
            <ac:picMk id="20" creationId="{22BF1AA7-2C09-4363-90CC-38B24AA4A708}"/>
          </ac:picMkLst>
        </pc:picChg>
      </pc:sldChg>
      <pc:sldChg chg="delSp modSp add del mod modTransition delAnim modAnim">
        <pc:chgData name="Vivian Tang" userId="c38f7cfe-078d-4502-85d2-92bb7fe749ff" providerId="ADAL" clId="{779EDFB9-20B8-4527-BE99-7F6B28FF4909}" dt="2022-07-07T05:41:53.461" v="6724" actId="47"/>
        <pc:sldMkLst>
          <pc:docMk/>
          <pc:sldMk cId="2804935278" sldId="3897"/>
        </pc:sldMkLst>
        <pc:spChg chg="mod">
          <ac:chgData name="Vivian Tang" userId="c38f7cfe-078d-4502-85d2-92bb7fe749ff" providerId="ADAL" clId="{779EDFB9-20B8-4527-BE99-7F6B28FF4909}" dt="2022-07-07T04:25:44.377" v="4565" actId="20577"/>
          <ac:spMkLst>
            <pc:docMk/>
            <pc:sldMk cId="2804935278" sldId="3897"/>
            <ac:spMk id="11" creationId="{0EDFF56B-45B6-4DDA-A9D8-240C2BDABD03}"/>
          </ac:spMkLst>
        </pc:spChg>
        <pc:picChg chg="mod">
          <ac:chgData name="Vivian Tang" userId="c38f7cfe-078d-4502-85d2-92bb7fe749ff" providerId="ADAL" clId="{779EDFB9-20B8-4527-BE99-7F6B28FF4909}" dt="2022-07-07T04:26:10.582" v="4574"/>
          <ac:picMkLst>
            <pc:docMk/>
            <pc:sldMk cId="2804935278" sldId="3897"/>
            <ac:picMk id="8" creationId="{7F43D292-C009-43F9-9049-56FAC3CE630C}"/>
          </ac:picMkLst>
        </pc:picChg>
        <pc:picChg chg="del">
          <ac:chgData name="Vivian Tang" userId="c38f7cfe-078d-4502-85d2-92bb7fe749ff" providerId="ADAL" clId="{779EDFB9-20B8-4527-BE99-7F6B28FF4909}" dt="2022-07-07T04:25:21.838" v="4450" actId="478"/>
          <ac:picMkLst>
            <pc:docMk/>
            <pc:sldMk cId="2804935278" sldId="3897"/>
            <ac:picMk id="14" creationId="{227391D8-35CE-4C4E-8954-75C393F59D06}"/>
          </ac:picMkLst>
        </pc:picChg>
      </pc:sldChg>
      <pc:sldChg chg="addSp delSp modSp add del mod ord delAnim">
        <pc:chgData name="Vivian Tang" userId="c38f7cfe-078d-4502-85d2-92bb7fe749ff" providerId="ADAL" clId="{779EDFB9-20B8-4527-BE99-7F6B28FF4909}" dt="2022-07-07T04:44:20.287" v="4789" actId="47"/>
        <pc:sldMkLst>
          <pc:docMk/>
          <pc:sldMk cId="2036369549" sldId="3898"/>
        </pc:sldMkLst>
        <pc:spChg chg="mod">
          <ac:chgData name="Vivian Tang" userId="c38f7cfe-078d-4502-85d2-92bb7fe749ff" providerId="ADAL" clId="{779EDFB9-20B8-4527-BE99-7F6B28FF4909}" dt="2022-07-07T04:27:26.460" v="4596" actId="6549"/>
          <ac:spMkLst>
            <pc:docMk/>
            <pc:sldMk cId="2036369549" sldId="3898"/>
            <ac:spMk id="7" creationId="{4CDA8737-B0C2-41DE-8C30-94A58EA39DA3}"/>
          </ac:spMkLst>
        </pc:spChg>
        <pc:picChg chg="add mod">
          <ac:chgData name="Vivian Tang" userId="c38f7cfe-078d-4502-85d2-92bb7fe749ff" providerId="ADAL" clId="{779EDFB9-20B8-4527-BE99-7F6B28FF4909}" dt="2022-07-07T04:27:43.394" v="4604" actId="108"/>
          <ac:picMkLst>
            <pc:docMk/>
            <pc:sldMk cId="2036369549" sldId="3898"/>
            <ac:picMk id="8" creationId="{7D65E42C-3A4C-41FB-B994-A5C9BF53866B}"/>
          </ac:picMkLst>
        </pc:picChg>
        <pc:picChg chg="del mod">
          <ac:chgData name="Vivian Tang" userId="c38f7cfe-078d-4502-85d2-92bb7fe749ff" providerId="ADAL" clId="{779EDFB9-20B8-4527-BE99-7F6B28FF4909}" dt="2022-07-07T04:42:55.659" v="4768" actId="478"/>
          <ac:picMkLst>
            <pc:docMk/>
            <pc:sldMk cId="2036369549" sldId="3898"/>
            <ac:picMk id="17" creationId="{2E6D9D5A-06CA-43DF-95FB-D0A2C954435F}"/>
          </ac:picMkLst>
        </pc:picChg>
        <pc:picChg chg="del mod ord">
          <ac:chgData name="Vivian Tang" userId="c38f7cfe-078d-4502-85d2-92bb7fe749ff" providerId="ADAL" clId="{779EDFB9-20B8-4527-BE99-7F6B28FF4909}" dt="2022-07-07T04:42:55.659" v="4768" actId="478"/>
          <ac:picMkLst>
            <pc:docMk/>
            <pc:sldMk cId="2036369549" sldId="3898"/>
            <ac:picMk id="18" creationId="{83F77AF5-6A1E-49D6-80AA-0D0EEE69249D}"/>
          </ac:picMkLst>
        </pc:picChg>
      </pc:sldChg>
      <pc:sldChg chg="modSp add del modAnim">
        <pc:chgData name="Vivian Tang" userId="c38f7cfe-078d-4502-85d2-92bb7fe749ff" providerId="ADAL" clId="{779EDFB9-20B8-4527-BE99-7F6B28FF4909}" dt="2022-07-07T04:46:42.339" v="4897" actId="47"/>
        <pc:sldMkLst>
          <pc:docMk/>
          <pc:sldMk cId="1793507398" sldId="3899"/>
        </pc:sldMkLst>
        <pc:spChg chg="mod">
          <ac:chgData name="Vivian Tang" userId="c38f7cfe-078d-4502-85d2-92bb7fe749ff" providerId="ADAL" clId="{779EDFB9-20B8-4527-BE99-7F6B28FF4909}" dt="2022-07-07T04:30:50.541" v="4651"/>
          <ac:spMkLst>
            <pc:docMk/>
            <pc:sldMk cId="1793507398" sldId="3899"/>
            <ac:spMk id="11" creationId="{0EDFF56B-45B6-4DDA-A9D8-240C2BDABD03}"/>
          </ac:spMkLst>
        </pc:spChg>
      </pc:sldChg>
      <pc:sldChg chg="addSp delSp modSp add mod modTransition delAnim modAnim">
        <pc:chgData name="Vivian Tang" userId="c38f7cfe-078d-4502-85d2-92bb7fe749ff" providerId="ADAL" clId="{779EDFB9-20B8-4527-BE99-7F6B28FF4909}" dt="2022-07-07T05:59:56.681" v="6878"/>
        <pc:sldMkLst>
          <pc:docMk/>
          <pc:sldMk cId="1291093759" sldId="3900"/>
        </pc:sldMkLst>
        <pc:spChg chg="mod">
          <ac:chgData name="Vivian Tang" userId="c38f7cfe-078d-4502-85d2-92bb7fe749ff" providerId="ADAL" clId="{779EDFB9-20B8-4527-BE99-7F6B28FF4909}" dt="2022-07-07T04:48:28.475" v="5180" actId="207"/>
          <ac:spMkLst>
            <pc:docMk/>
            <pc:sldMk cId="1291093759" sldId="3900"/>
            <ac:spMk id="11" creationId="{0EDFF56B-45B6-4DDA-A9D8-240C2BDABD03}"/>
          </ac:spMkLst>
        </pc:spChg>
        <pc:picChg chg="add mod">
          <ac:chgData name="Vivian Tang" userId="c38f7cfe-078d-4502-85d2-92bb7fe749ff" providerId="ADAL" clId="{779EDFB9-20B8-4527-BE99-7F6B28FF4909}" dt="2022-07-07T05:22:33.688" v="6036"/>
          <ac:picMkLst>
            <pc:docMk/>
            <pc:sldMk cId="1291093759" sldId="3900"/>
            <ac:picMk id="6" creationId="{BE457C5D-AD0B-4FB9-8E6F-528ED246FE01}"/>
          </ac:picMkLst>
        </pc:picChg>
        <pc:picChg chg="add mod">
          <ac:chgData name="Vivian Tang" userId="c38f7cfe-078d-4502-85d2-92bb7fe749ff" providerId="ADAL" clId="{779EDFB9-20B8-4527-BE99-7F6B28FF4909}" dt="2022-07-07T05:59:46.587" v="6873" actId="1076"/>
          <ac:picMkLst>
            <pc:docMk/>
            <pc:sldMk cId="1291093759" sldId="3900"/>
            <ac:picMk id="7" creationId="{43B8EA23-E3CE-434B-BFFF-98FA1C872B67}"/>
          </ac:picMkLst>
        </pc:picChg>
        <pc:picChg chg="add mod">
          <ac:chgData name="Vivian Tang" userId="c38f7cfe-078d-4502-85d2-92bb7fe749ff" providerId="ADAL" clId="{779EDFB9-20B8-4527-BE99-7F6B28FF4909}" dt="2022-07-07T05:59:49.251" v="6874" actId="1076"/>
          <ac:picMkLst>
            <pc:docMk/>
            <pc:sldMk cId="1291093759" sldId="3900"/>
            <ac:picMk id="8" creationId="{C4698D47-CA20-497B-9D67-7ACC34928A7B}"/>
          </ac:picMkLst>
        </pc:picChg>
        <pc:picChg chg="del">
          <ac:chgData name="Vivian Tang" userId="c38f7cfe-078d-4502-85d2-92bb7fe749ff" providerId="ADAL" clId="{779EDFB9-20B8-4527-BE99-7F6B28FF4909}" dt="2022-07-07T04:47:09.442" v="4981" actId="478"/>
          <ac:picMkLst>
            <pc:docMk/>
            <pc:sldMk cId="1291093759" sldId="3900"/>
            <ac:picMk id="9" creationId="{B7B133FB-8448-4B3F-AE4C-5619EE9EF816}"/>
          </ac:picMkLst>
        </pc:picChg>
        <pc:picChg chg="mod ord">
          <ac:chgData name="Vivian Tang" userId="c38f7cfe-078d-4502-85d2-92bb7fe749ff" providerId="ADAL" clId="{779EDFB9-20B8-4527-BE99-7F6B28FF4909}" dt="2022-07-07T05:59:43.976" v="6871" actId="166"/>
          <ac:picMkLst>
            <pc:docMk/>
            <pc:sldMk cId="1291093759" sldId="3900"/>
            <ac:picMk id="10" creationId="{044B2B92-FBAC-4AD1-A5E7-DCF0EABC0FF1}"/>
          </ac:picMkLst>
        </pc:picChg>
        <pc:picChg chg="add mod modCrop">
          <ac:chgData name="Vivian Tang" userId="c38f7cfe-078d-4502-85d2-92bb7fe749ff" providerId="ADAL" clId="{779EDFB9-20B8-4527-BE99-7F6B28FF4909}" dt="2022-07-07T04:48:15.152" v="5177" actId="1076"/>
          <ac:picMkLst>
            <pc:docMk/>
            <pc:sldMk cId="1291093759" sldId="3900"/>
            <ac:picMk id="12" creationId="{25CD40F1-9822-4CCD-82FD-D92E3C729D4C}"/>
          </ac:picMkLst>
        </pc:picChg>
        <pc:picChg chg="del">
          <ac:chgData name="Vivian Tang" userId="c38f7cfe-078d-4502-85d2-92bb7fe749ff" providerId="ADAL" clId="{779EDFB9-20B8-4527-BE99-7F6B28FF4909}" dt="2022-07-07T04:47:09.442" v="4981" actId="478"/>
          <ac:picMkLst>
            <pc:docMk/>
            <pc:sldMk cId="1291093759" sldId="3900"/>
            <ac:picMk id="15" creationId="{1E614876-0216-4004-BB56-EB6C8518815B}"/>
          </ac:picMkLst>
        </pc:picChg>
        <pc:picChg chg="del">
          <ac:chgData name="Vivian Tang" userId="c38f7cfe-078d-4502-85d2-92bb7fe749ff" providerId="ADAL" clId="{779EDFB9-20B8-4527-BE99-7F6B28FF4909}" dt="2022-07-07T04:47:09.442" v="4981" actId="478"/>
          <ac:picMkLst>
            <pc:docMk/>
            <pc:sldMk cId="1291093759" sldId="3900"/>
            <ac:picMk id="16" creationId="{C323D86A-D312-4B99-AD22-9949A2AB399E}"/>
          </ac:picMkLst>
        </pc:picChg>
        <pc:picChg chg="del">
          <ac:chgData name="Vivian Tang" userId="c38f7cfe-078d-4502-85d2-92bb7fe749ff" providerId="ADAL" clId="{779EDFB9-20B8-4527-BE99-7F6B28FF4909}" dt="2022-07-07T04:47:09.442" v="4981" actId="478"/>
          <ac:picMkLst>
            <pc:docMk/>
            <pc:sldMk cId="1291093759" sldId="3900"/>
            <ac:picMk id="19" creationId="{BC2FC532-0412-4764-8BB8-6AED9E14EB73}"/>
          </ac:picMkLst>
        </pc:picChg>
      </pc:sldChg>
      <pc:sldChg chg="addSp delSp modSp add del mod delAnim">
        <pc:chgData name="Vivian Tang" userId="c38f7cfe-078d-4502-85d2-92bb7fe749ff" providerId="ADAL" clId="{779EDFB9-20B8-4527-BE99-7F6B28FF4909}" dt="2022-07-07T04:45:40.957" v="4882" actId="47"/>
        <pc:sldMkLst>
          <pc:docMk/>
          <pc:sldMk cId="1129798601" sldId="3901"/>
        </pc:sldMkLst>
        <pc:spChg chg="add mod ord">
          <ac:chgData name="Vivian Tang" userId="c38f7cfe-078d-4502-85d2-92bb7fe749ff" providerId="ADAL" clId="{779EDFB9-20B8-4527-BE99-7F6B28FF4909}" dt="2022-07-07T04:34:08.629" v="4676" actId="167"/>
          <ac:spMkLst>
            <pc:docMk/>
            <pc:sldMk cId="1129798601" sldId="3901"/>
            <ac:spMk id="2" creationId="{8CE2DED5-2F3B-45D6-8F6B-2A901E4A9A4C}"/>
          </ac:spMkLst>
        </pc:spChg>
        <pc:spChg chg="mod">
          <ac:chgData name="Vivian Tang" userId="c38f7cfe-078d-4502-85d2-92bb7fe749ff" providerId="ADAL" clId="{779EDFB9-20B8-4527-BE99-7F6B28FF4909}" dt="2022-07-07T04:33:28.557" v="4668" actId="14100"/>
          <ac:spMkLst>
            <pc:docMk/>
            <pc:sldMk cId="1129798601" sldId="3901"/>
            <ac:spMk id="11" creationId="{0EDFF56B-45B6-4DDA-A9D8-240C2BDABD03}"/>
          </ac:spMkLst>
        </pc:spChg>
        <pc:picChg chg="del">
          <ac:chgData name="Vivian Tang" userId="c38f7cfe-078d-4502-85d2-92bb7fe749ff" providerId="ADAL" clId="{779EDFB9-20B8-4527-BE99-7F6B28FF4909}" dt="2022-07-07T04:32:49.579" v="4661" actId="478"/>
          <ac:picMkLst>
            <pc:docMk/>
            <pc:sldMk cId="1129798601" sldId="3901"/>
            <ac:picMk id="13" creationId="{71ABC4A8-B830-4927-A8C6-593957B12B70}"/>
          </ac:picMkLst>
        </pc:picChg>
        <pc:picChg chg="mod modCrop">
          <ac:chgData name="Vivian Tang" userId="c38f7cfe-078d-4502-85d2-92bb7fe749ff" providerId="ADAL" clId="{779EDFB9-20B8-4527-BE99-7F6B28FF4909}" dt="2022-07-07T04:33:52.263" v="4671" actId="732"/>
          <ac:picMkLst>
            <pc:docMk/>
            <pc:sldMk cId="1129798601" sldId="3901"/>
            <ac:picMk id="17" creationId="{45D0E5A9-650B-48EF-8AE8-650A51C78152}"/>
          </ac:picMkLst>
        </pc:picChg>
        <pc:picChg chg="del">
          <ac:chgData name="Vivian Tang" userId="c38f7cfe-078d-4502-85d2-92bb7fe749ff" providerId="ADAL" clId="{779EDFB9-20B8-4527-BE99-7F6B28FF4909}" dt="2022-07-07T04:32:51.321" v="4662" actId="478"/>
          <ac:picMkLst>
            <pc:docMk/>
            <pc:sldMk cId="1129798601" sldId="3901"/>
            <ac:picMk id="19" creationId="{8EA97013-5D3C-4120-93C2-38608C6F09A5}"/>
          </ac:picMkLst>
        </pc:picChg>
      </pc:sldChg>
      <pc:sldChg chg="add del">
        <pc:chgData name="Vivian Tang" userId="c38f7cfe-078d-4502-85d2-92bb7fe749ff" providerId="ADAL" clId="{779EDFB9-20B8-4527-BE99-7F6B28FF4909}" dt="2022-07-07T04:35:38.886" v="4679"/>
        <pc:sldMkLst>
          <pc:docMk/>
          <pc:sldMk cId="577914667" sldId="3902"/>
        </pc:sldMkLst>
      </pc:sldChg>
      <pc:sldChg chg="modSp add mod modAnim">
        <pc:chgData name="Vivian Tang" userId="c38f7cfe-078d-4502-85d2-92bb7fe749ff" providerId="ADAL" clId="{779EDFB9-20B8-4527-BE99-7F6B28FF4909}" dt="2022-07-07T05:19:38.602" v="6014" actId="207"/>
        <pc:sldMkLst>
          <pc:docMk/>
          <pc:sldMk cId="3168654213" sldId="3902"/>
        </pc:sldMkLst>
        <pc:spChg chg="mod">
          <ac:chgData name="Vivian Tang" userId="c38f7cfe-078d-4502-85d2-92bb7fe749ff" providerId="ADAL" clId="{779EDFB9-20B8-4527-BE99-7F6B28FF4909}" dt="2022-07-07T05:19:38.602" v="6014" actId="207"/>
          <ac:spMkLst>
            <pc:docMk/>
            <pc:sldMk cId="3168654213" sldId="3902"/>
            <ac:spMk id="7" creationId="{4CDA8737-B0C2-41DE-8C30-94A58EA39DA3}"/>
          </ac:spMkLst>
        </pc:spChg>
      </pc:sldChg>
      <pc:sldChg chg="addSp modSp add mod modAnim">
        <pc:chgData name="Vivian Tang" userId="c38f7cfe-078d-4502-85d2-92bb7fe749ff" providerId="ADAL" clId="{779EDFB9-20B8-4527-BE99-7F6B28FF4909}" dt="2022-07-07T04:39:23.869" v="4728"/>
        <pc:sldMkLst>
          <pc:docMk/>
          <pc:sldMk cId="1270436650" sldId="3903"/>
        </pc:sldMkLst>
        <pc:spChg chg="ord">
          <ac:chgData name="Vivian Tang" userId="c38f7cfe-078d-4502-85d2-92bb7fe749ff" providerId="ADAL" clId="{779EDFB9-20B8-4527-BE99-7F6B28FF4909}" dt="2022-07-07T04:38:40.699" v="4717" actId="167"/>
          <ac:spMkLst>
            <pc:docMk/>
            <pc:sldMk cId="1270436650" sldId="3903"/>
            <ac:spMk id="2" creationId="{13E18E4B-70A1-4516-8807-904614ED61A3}"/>
          </ac:spMkLst>
        </pc:spChg>
        <pc:spChg chg="mod">
          <ac:chgData name="Vivian Tang" userId="c38f7cfe-078d-4502-85d2-92bb7fe749ff" providerId="ADAL" clId="{779EDFB9-20B8-4527-BE99-7F6B28FF4909}" dt="2022-07-07T04:39:14.849" v="4727" actId="207"/>
          <ac:spMkLst>
            <pc:docMk/>
            <pc:sldMk cId="1270436650" sldId="3903"/>
            <ac:spMk id="7" creationId="{4CDA8737-B0C2-41DE-8C30-94A58EA39DA3}"/>
          </ac:spMkLst>
        </pc:spChg>
        <pc:grpChg chg="ord">
          <ac:chgData name="Vivian Tang" userId="c38f7cfe-078d-4502-85d2-92bb7fe749ff" providerId="ADAL" clId="{779EDFB9-20B8-4527-BE99-7F6B28FF4909}" dt="2022-07-07T04:38:36.503" v="4715" actId="167"/>
          <ac:grpSpMkLst>
            <pc:docMk/>
            <pc:sldMk cId="1270436650" sldId="3903"/>
            <ac:grpSpMk id="6" creationId="{6BDBEE9C-3693-4069-8DD2-018DDE75382C}"/>
          </ac:grpSpMkLst>
        </pc:grpChg>
        <pc:picChg chg="add mod ord">
          <ac:chgData name="Vivian Tang" userId="c38f7cfe-078d-4502-85d2-92bb7fe749ff" providerId="ADAL" clId="{779EDFB9-20B8-4527-BE99-7F6B28FF4909}" dt="2022-07-07T04:38:55.166" v="4722" actId="1036"/>
          <ac:picMkLst>
            <pc:docMk/>
            <pc:sldMk cId="1270436650" sldId="3903"/>
            <ac:picMk id="3" creationId="{86A09370-A5A9-4503-95D2-218149BA7BA1}"/>
          </ac:picMkLst>
        </pc:picChg>
        <pc:picChg chg="add mod">
          <ac:chgData name="Vivian Tang" userId="c38f7cfe-078d-4502-85d2-92bb7fe749ff" providerId="ADAL" clId="{779EDFB9-20B8-4527-BE99-7F6B28FF4909}" dt="2022-07-07T04:37:41.493" v="4704" actId="1076"/>
          <ac:picMkLst>
            <pc:docMk/>
            <pc:sldMk cId="1270436650" sldId="3903"/>
            <ac:picMk id="8" creationId="{AAE703B2-EF2D-4752-928D-1504C20CF740}"/>
          </ac:picMkLst>
        </pc:picChg>
        <pc:picChg chg="add mod">
          <ac:chgData name="Vivian Tang" userId="c38f7cfe-078d-4502-85d2-92bb7fe749ff" providerId="ADAL" clId="{779EDFB9-20B8-4527-BE99-7F6B28FF4909}" dt="2022-07-07T04:37:45.038" v="4705" actId="1076"/>
          <ac:picMkLst>
            <pc:docMk/>
            <pc:sldMk cId="1270436650" sldId="3903"/>
            <ac:picMk id="9" creationId="{9002D925-D803-45EF-8A4E-CB1AC432E8B7}"/>
          </ac:picMkLst>
        </pc:picChg>
      </pc:sldChg>
      <pc:sldChg chg="addSp delSp modSp add mod delAnim modAnim">
        <pc:chgData name="Vivian Tang" userId="c38f7cfe-078d-4502-85d2-92bb7fe749ff" providerId="ADAL" clId="{779EDFB9-20B8-4527-BE99-7F6B28FF4909}" dt="2022-07-07T05:43:42.331" v="6732" actId="6549"/>
        <pc:sldMkLst>
          <pc:docMk/>
          <pc:sldMk cId="1512106366" sldId="3904"/>
        </pc:sldMkLst>
        <pc:spChg chg="mod ord">
          <ac:chgData name="Vivian Tang" userId="c38f7cfe-078d-4502-85d2-92bb7fe749ff" providerId="ADAL" clId="{779EDFB9-20B8-4527-BE99-7F6B28FF4909}" dt="2022-07-07T05:43:42.331" v="6732" actId="6549"/>
          <ac:spMkLst>
            <pc:docMk/>
            <pc:sldMk cId="1512106366" sldId="3904"/>
            <ac:spMk id="7" creationId="{4CDA8737-B0C2-41DE-8C30-94A58EA39DA3}"/>
          </ac:spMkLst>
        </pc:spChg>
        <pc:picChg chg="del">
          <ac:chgData name="Vivian Tang" userId="c38f7cfe-078d-4502-85d2-92bb7fe749ff" providerId="ADAL" clId="{779EDFB9-20B8-4527-BE99-7F6B28FF4909}" dt="2022-07-07T04:40:51.342" v="4736" actId="478"/>
          <ac:picMkLst>
            <pc:docMk/>
            <pc:sldMk cId="1512106366" sldId="3904"/>
            <ac:picMk id="9" creationId="{9002D925-D803-45EF-8A4E-CB1AC432E8B7}"/>
          </ac:picMkLst>
        </pc:picChg>
        <pc:picChg chg="add mod">
          <ac:chgData name="Vivian Tang" userId="c38f7cfe-078d-4502-85d2-92bb7fe749ff" providerId="ADAL" clId="{779EDFB9-20B8-4527-BE99-7F6B28FF4909}" dt="2022-07-07T04:40:44.326" v="4734" actId="14100"/>
          <ac:picMkLst>
            <pc:docMk/>
            <pc:sldMk cId="1512106366" sldId="3904"/>
            <ac:picMk id="10" creationId="{37BCBBEA-666B-4A2E-B2B2-6B6E3EA90462}"/>
          </ac:picMkLst>
        </pc:picChg>
        <pc:picChg chg="add mod">
          <ac:chgData name="Vivian Tang" userId="c38f7cfe-078d-4502-85d2-92bb7fe749ff" providerId="ADAL" clId="{779EDFB9-20B8-4527-BE99-7F6B28FF4909}" dt="2022-07-07T04:41:24.008" v="4746" actId="14100"/>
          <ac:picMkLst>
            <pc:docMk/>
            <pc:sldMk cId="1512106366" sldId="3904"/>
            <ac:picMk id="11" creationId="{A7C55887-9D44-4B9E-BA2D-4A4C024E7249}"/>
          </ac:picMkLst>
        </pc:picChg>
      </pc:sldChg>
      <pc:sldChg chg="addSp delSp modSp add mod modTransition delAnim modAnim">
        <pc:chgData name="Vivian Tang" userId="c38f7cfe-078d-4502-85d2-92bb7fe749ff" providerId="ADAL" clId="{779EDFB9-20B8-4527-BE99-7F6B28FF4909}" dt="2022-07-07T05:44:58.200" v="6769"/>
        <pc:sldMkLst>
          <pc:docMk/>
          <pc:sldMk cId="4045452374" sldId="3905"/>
        </pc:sldMkLst>
        <pc:spChg chg="mod">
          <ac:chgData name="Vivian Tang" userId="c38f7cfe-078d-4502-85d2-92bb7fe749ff" providerId="ADAL" clId="{779EDFB9-20B8-4527-BE99-7F6B28FF4909}" dt="2022-07-07T04:42:01.957" v="4755"/>
          <ac:spMkLst>
            <pc:docMk/>
            <pc:sldMk cId="4045452374" sldId="3905"/>
            <ac:spMk id="7" creationId="{4CDA8737-B0C2-41DE-8C30-94A58EA39DA3}"/>
          </ac:spMkLst>
        </pc:spChg>
        <pc:picChg chg="del">
          <ac:chgData name="Vivian Tang" userId="c38f7cfe-078d-4502-85d2-92bb7fe749ff" providerId="ADAL" clId="{779EDFB9-20B8-4527-BE99-7F6B28FF4909}" dt="2022-07-07T04:42:23.387" v="4757" actId="478"/>
          <ac:picMkLst>
            <pc:docMk/>
            <pc:sldMk cId="4045452374" sldId="3905"/>
            <ac:picMk id="8" creationId="{AAE703B2-EF2D-4752-928D-1504C20CF740}"/>
          </ac:picMkLst>
        </pc:picChg>
        <pc:picChg chg="mod ord">
          <ac:chgData name="Vivian Tang" userId="c38f7cfe-078d-4502-85d2-92bb7fe749ff" providerId="ADAL" clId="{779EDFB9-20B8-4527-BE99-7F6B28FF4909}" dt="2022-07-07T04:43:50.809" v="4785" actId="166"/>
          <ac:picMkLst>
            <pc:docMk/>
            <pc:sldMk cId="4045452374" sldId="3905"/>
            <ac:picMk id="11" creationId="{A7C55887-9D44-4B9E-BA2D-4A4C024E7249}"/>
          </ac:picMkLst>
        </pc:picChg>
        <pc:picChg chg="add del mod">
          <ac:chgData name="Vivian Tang" userId="c38f7cfe-078d-4502-85d2-92bb7fe749ff" providerId="ADAL" clId="{779EDFB9-20B8-4527-BE99-7F6B28FF4909}" dt="2022-07-07T04:42:40.531" v="4763" actId="478"/>
          <ac:picMkLst>
            <pc:docMk/>
            <pc:sldMk cId="4045452374" sldId="3905"/>
            <ac:picMk id="12" creationId="{BA1D86D6-927C-4039-A5A4-7F2D99A8050F}"/>
          </ac:picMkLst>
        </pc:picChg>
        <pc:picChg chg="add mod ord">
          <ac:chgData name="Vivian Tang" userId="c38f7cfe-078d-4502-85d2-92bb7fe749ff" providerId="ADAL" clId="{779EDFB9-20B8-4527-BE99-7F6B28FF4909}" dt="2022-07-07T04:43:54.667" v="4786" actId="1076"/>
          <ac:picMkLst>
            <pc:docMk/>
            <pc:sldMk cId="4045452374" sldId="3905"/>
            <ac:picMk id="13" creationId="{4A29FACB-5CB1-4052-AAC4-F344285CB497}"/>
          </ac:picMkLst>
        </pc:picChg>
        <pc:picChg chg="add mod">
          <ac:chgData name="Vivian Tang" userId="c38f7cfe-078d-4502-85d2-92bb7fe749ff" providerId="ADAL" clId="{779EDFB9-20B8-4527-BE99-7F6B28FF4909}" dt="2022-07-07T04:43:07.211" v="4771" actId="1076"/>
          <ac:picMkLst>
            <pc:docMk/>
            <pc:sldMk cId="4045452374" sldId="3905"/>
            <ac:picMk id="14" creationId="{0CE2E430-8E29-46F7-B279-B2F169A54474}"/>
          </ac:picMkLst>
        </pc:picChg>
        <pc:picChg chg="add mod">
          <ac:chgData name="Vivian Tang" userId="c38f7cfe-078d-4502-85d2-92bb7fe749ff" providerId="ADAL" clId="{779EDFB9-20B8-4527-BE99-7F6B28FF4909}" dt="2022-07-07T04:43:09.563" v="4772" actId="1076"/>
          <ac:picMkLst>
            <pc:docMk/>
            <pc:sldMk cId="4045452374" sldId="3905"/>
            <ac:picMk id="15" creationId="{0FAFB290-374B-4A47-97F0-27FC36EF5B14}"/>
          </ac:picMkLst>
        </pc:picChg>
        <pc:picChg chg="add mod">
          <ac:chgData name="Vivian Tang" userId="c38f7cfe-078d-4502-85d2-92bb7fe749ff" providerId="ADAL" clId="{779EDFB9-20B8-4527-BE99-7F6B28FF4909}" dt="2022-07-07T04:43:11.397" v="4773" actId="1076"/>
          <ac:picMkLst>
            <pc:docMk/>
            <pc:sldMk cId="4045452374" sldId="3905"/>
            <ac:picMk id="16" creationId="{841F7BAB-E617-4D36-9B90-10CD5BC1335D}"/>
          </ac:picMkLst>
        </pc:picChg>
      </pc:sldChg>
      <pc:sldChg chg="addSp delSp modSp add del mod modTransition delAnim modAnim">
        <pc:chgData name="Vivian Tang" userId="c38f7cfe-078d-4502-85d2-92bb7fe749ff" providerId="ADAL" clId="{779EDFB9-20B8-4527-BE99-7F6B28FF4909}" dt="2022-07-07T05:45:16.672" v="6770" actId="47"/>
        <pc:sldMkLst>
          <pc:docMk/>
          <pc:sldMk cId="321081891" sldId="3906"/>
        </pc:sldMkLst>
        <pc:picChg chg="add del mod">
          <ac:chgData name="Vivian Tang" userId="c38f7cfe-078d-4502-85d2-92bb7fe749ff" providerId="ADAL" clId="{779EDFB9-20B8-4527-BE99-7F6B28FF4909}" dt="2022-07-07T04:44:59.596" v="4817" actId="478"/>
          <ac:picMkLst>
            <pc:docMk/>
            <pc:sldMk cId="321081891" sldId="3906"/>
            <ac:picMk id="6" creationId="{F3AF10AD-B348-4165-8EA0-3FD483B0AE51}"/>
          </ac:picMkLst>
        </pc:picChg>
        <pc:picChg chg="add del mod">
          <ac:chgData name="Vivian Tang" userId="c38f7cfe-078d-4502-85d2-92bb7fe749ff" providerId="ADAL" clId="{779EDFB9-20B8-4527-BE99-7F6B28FF4909}" dt="2022-07-07T04:44:59.596" v="4817" actId="478"/>
          <ac:picMkLst>
            <pc:docMk/>
            <pc:sldMk cId="321081891" sldId="3906"/>
            <ac:picMk id="7" creationId="{9B4108E4-DCFA-43DB-AD51-A0A9C77BF4FA}"/>
          </ac:picMkLst>
        </pc:picChg>
        <pc:picChg chg="add del mod">
          <ac:chgData name="Vivian Tang" userId="c38f7cfe-078d-4502-85d2-92bb7fe749ff" providerId="ADAL" clId="{779EDFB9-20B8-4527-BE99-7F6B28FF4909}" dt="2022-07-07T04:44:59.596" v="4817" actId="478"/>
          <ac:picMkLst>
            <pc:docMk/>
            <pc:sldMk cId="321081891" sldId="3906"/>
            <ac:picMk id="8" creationId="{3BBD4B7D-682A-4D9E-A616-E7D7957244CA}"/>
          </ac:picMkLst>
        </pc:picChg>
      </pc:sldChg>
      <pc:sldChg chg="addSp delSp modSp add mod modTransition delAnim modAnim">
        <pc:chgData name="Vivian Tang" userId="c38f7cfe-078d-4502-85d2-92bb7fe749ff" providerId="ADAL" clId="{779EDFB9-20B8-4527-BE99-7F6B28FF4909}" dt="2022-07-07T05:58:58.850" v="6859"/>
        <pc:sldMkLst>
          <pc:docMk/>
          <pc:sldMk cId="1436842991" sldId="3907"/>
        </pc:sldMkLst>
        <pc:spChg chg="mod">
          <ac:chgData name="Vivian Tang" userId="c38f7cfe-078d-4502-85d2-92bb7fe749ff" providerId="ADAL" clId="{779EDFB9-20B8-4527-BE99-7F6B28FF4909}" dt="2022-07-07T04:45:14.002" v="4819"/>
          <ac:spMkLst>
            <pc:docMk/>
            <pc:sldMk cId="1436842991" sldId="3907"/>
            <ac:spMk id="11" creationId="{0EDFF56B-45B6-4DDA-A9D8-240C2BDABD03}"/>
          </ac:spMkLst>
        </pc:spChg>
        <pc:picChg chg="mod">
          <ac:chgData name="Vivian Tang" userId="c38f7cfe-078d-4502-85d2-92bb7fe749ff" providerId="ADAL" clId="{779EDFB9-20B8-4527-BE99-7F6B28FF4909}" dt="2022-07-07T05:45:40.035" v="6775" actId="1076"/>
          <ac:picMkLst>
            <pc:docMk/>
            <pc:sldMk cId="1436842991" sldId="3907"/>
            <ac:picMk id="6" creationId="{F3AF10AD-B348-4165-8EA0-3FD483B0AE51}"/>
          </ac:picMkLst>
        </pc:picChg>
        <pc:picChg chg="mod">
          <ac:chgData name="Vivian Tang" userId="c38f7cfe-078d-4502-85d2-92bb7fe749ff" providerId="ADAL" clId="{779EDFB9-20B8-4527-BE99-7F6B28FF4909}" dt="2022-07-07T05:45:38.188" v="6774" actId="1076"/>
          <ac:picMkLst>
            <pc:docMk/>
            <pc:sldMk cId="1436842991" sldId="3907"/>
            <ac:picMk id="7" creationId="{9B4108E4-DCFA-43DB-AD51-A0A9C77BF4FA}"/>
          </ac:picMkLst>
        </pc:picChg>
        <pc:picChg chg="mod">
          <ac:chgData name="Vivian Tang" userId="c38f7cfe-078d-4502-85d2-92bb7fe749ff" providerId="ADAL" clId="{779EDFB9-20B8-4527-BE99-7F6B28FF4909}" dt="2022-07-07T05:45:36.940" v="6773" actId="1076"/>
          <ac:picMkLst>
            <pc:docMk/>
            <pc:sldMk cId="1436842991" sldId="3907"/>
            <ac:picMk id="8" creationId="{3BBD4B7D-682A-4D9E-A616-E7D7957244CA}"/>
          </ac:picMkLst>
        </pc:picChg>
        <pc:picChg chg="add mod">
          <ac:chgData name="Vivian Tang" userId="c38f7cfe-078d-4502-85d2-92bb7fe749ff" providerId="ADAL" clId="{779EDFB9-20B8-4527-BE99-7F6B28FF4909}" dt="2022-07-07T05:58:58.850" v="6859"/>
          <ac:picMkLst>
            <pc:docMk/>
            <pc:sldMk cId="1436842991" sldId="3907"/>
            <ac:picMk id="9" creationId="{B58DBBFF-9252-4A51-A45F-EC9988035959}"/>
          </ac:picMkLst>
        </pc:picChg>
        <pc:picChg chg="add mod">
          <ac:chgData name="Vivian Tang" userId="c38f7cfe-078d-4502-85d2-92bb7fe749ff" providerId="ADAL" clId="{779EDFB9-20B8-4527-BE99-7F6B28FF4909}" dt="2022-07-07T05:58:58.850" v="6859"/>
          <ac:picMkLst>
            <pc:docMk/>
            <pc:sldMk cId="1436842991" sldId="3907"/>
            <ac:picMk id="10" creationId="{4334126E-32DA-46B6-912B-DE9054AA7532}"/>
          </ac:picMkLst>
        </pc:picChg>
        <pc:picChg chg="del">
          <ac:chgData name="Vivian Tang" userId="c38f7cfe-078d-4502-85d2-92bb7fe749ff" providerId="ADAL" clId="{779EDFB9-20B8-4527-BE99-7F6B28FF4909}" dt="2022-07-07T04:45:03.822" v="4818" actId="478"/>
          <ac:picMkLst>
            <pc:docMk/>
            <pc:sldMk cId="1436842991" sldId="3907"/>
            <ac:picMk id="19" creationId="{8EA97013-5D3C-4120-93C2-38608C6F09A5}"/>
          </ac:picMkLst>
        </pc:picChg>
      </pc:sldChg>
      <pc:sldChg chg="addSp delSp modSp add mod modTransition delAnim modAnim">
        <pc:chgData name="Vivian Tang" userId="c38f7cfe-078d-4502-85d2-92bb7fe749ff" providerId="ADAL" clId="{779EDFB9-20B8-4527-BE99-7F6B28FF4909}" dt="2022-07-07T05:58:59.823" v="6860"/>
        <pc:sldMkLst>
          <pc:docMk/>
          <pc:sldMk cId="2407310290" sldId="3908"/>
        </pc:sldMkLst>
        <pc:spChg chg="mod">
          <ac:chgData name="Vivian Tang" userId="c38f7cfe-078d-4502-85d2-92bb7fe749ff" providerId="ADAL" clId="{779EDFB9-20B8-4527-BE99-7F6B28FF4909}" dt="2022-07-07T04:45:36.245" v="4881" actId="20577"/>
          <ac:spMkLst>
            <pc:docMk/>
            <pc:sldMk cId="2407310290" sldId="3908"/>
            <ac:spMk id="11" creationId="{0EDFF56B-45B6-4DDA-A9D8-240C2BDABD03}"/>
          </ac:spMkLst>
        </pc:spChg>
        <pc:picChg chg="del">
          <ac:chgData name="Vivian Tang" userId="c38f7cfe-078d-4502-85d2-92bb7fe749ff" providerId="ADAL" clId="{779EDFB9-20B8-4527-BE99-7F6B28FF4909}" dt="2022-07-07T05:46:02.601" v="6777" actId="478"/>
          <ac:picMkLst>
            <pc:docMk/>
            <pc:sldMk cId="2407310290" sldId="3908"/>
            <ac:picMk id="6" creationId="{F3AF10AD-B348-4165-8EA0-3FD483B0AE51}"/>
          </ac:picMkLst>
        </pc:picChg>
        <pc:picChg chg="del">
          <ac:chgData name="Vivian Tang" userId="c38f7cfe-078d-4502-85d2-92bb7fe749ff" providerId="ADAL" clId="{779EDFB9-20B8-4527-BE99-7F6B28FF4909}" dt="2022-07-07T05:46:02.601" v="6777" actId="478"/>
          <ac:picMkLst>
            <pc:docMk/>
            <pc:sldMk cId="2407310290" sldId="3908"/>
            <ac:picMk id="7" creationId="{9B4108E4-DCFA-43DB-AD51-A0A9C77BF4FA}"/>
          </ac:picMkLst>
        </pc:picChg>
        <pc:picChg chg="del">
          <ac:chgData name="Vivian Tang" userId="c38f7cfe-078d-4502-85d2-92bb7fe749ff" providerId="ADAL" clId="{779EDFB9-20B8-4527-BE99-7F6B28FF4909}" dt="2022-07-07T05:46:02.601" v="6777" actId="478"/>
          <ac:picMkLst>
            <pc:docMk/>
            <pc:sldMk cId="2407310290" sldId="3908"/>
            <ac:picMk id="8" creationId="{3BBD4B7D-682A-4D9E-A616-E7D7957244CA}"/>
          </ac:picMkLst>
        </pc:picChg>
        <pc:picChg chg="add mod">
          <ac:chgData name="Vivian Tang" userId="c38f7cfe-078d-4502-85d2-92bb7fe749ff" providerId="ADAL" clId="{779EDFB9-20B8-4527-BE99-7F6B28FF4909}" dt="2022-07-07T05:46:03.008" v="6778"/>
          <ac:picMkLst>
            <pc:docMk/>
            <pc:sldMk cId="2407310290" sldId="3908"/>
            <ac:picMk id="9" creationId="{CD90C4DB-EAA4-4D93-9069-07885CB86BD1}"/>
          </ac:picMkLst>
        </pc:picChg>
        <pc:picChg chg="add mod">
          <ac:chgData name="Vivian Tang" userId="c38f7cfe-078d-4502-85d2-92bb7fe749ff" providerId="ADAL" clId="{779EDFB9-20B8-4527-BE99-7F6B28FF4909}" dt="2022-07-07T05:46:03.008" v="6778"/>
          <ac:picMkLst>
            <pc:docMk/>
            <pc:sldMk cId="2407310290" sldId="3908"/>
            <ac:picMk id="10" creationId="{B9EB553B-30B2-4BC1-B7C6-9C6F49CFA393}"/>
          </ac:picMkLst>
        </pc:picChg>
        <pc:picChg chg="add mod">
          <ac:chgData name="Vivian Tang" userId="c38f7cfe-078d-4502-85d2-92bb7fe749ff" providerId="ADAL" clId="{779EDFB9-20B8-4527-BE99-7F6B28FF4909}" dt="2022-07-07T05:46:03.008" v="6778"/>
          <ac:picMkLst>
            <pc:docMk/>
            <pc:sldMk cId="2407310290" sldId="3908"/>
            <ac:picMk id="12" creationId="{4E68F63E-CEB2-4034-817D-09B1CD7572AB}"/>
          </ac:picMkLst>
        </pc:picChg>
        <pc:picChg chg="add mod">
          <ac:chgData name="Vivian Tang" userId="c38f7cfe-078d-4502-85d2-92bb7fe749ff" providerId="ADAL" clId="{779EDFB9-20B8-4527-BE99-7F6B28FF4909}" dt="2022-07-07T05:58:59.823" v="6860"/>
          <ac:picMkLst>
            <pc:docMk/>
            <pc:sldMk cId="2407310290" sldId="3908"/>
            <ac:picMk id="14" creationId="{ACB53670-FC67-40F5-8C61-92E3EF4B1F28}"/>
          </ac:picMkLst>
        </pc:picChg>
        <pc:picChg chg="add mod">
          <ac:chgData name="Vivian Tang" userId="c38f7cfe-078d-4502-85d2-92bb7fe749ff" providerId="ADAL" clId="{779EDFB9-20B8-4527-BE99-7F6B28FF4909}" dt="2022-07-07T05:58:59.823" v="6860"/>
          <ac:picMkLst>
            <pc:docMk/>
            <pc:sldMk cId="2407310290" sldId="3908"/>
            <ac:picMk id="15" creationId="{BCAB62B8-94F2-465B-9D7A-FB77FB4C796C}"/>
          </ac:picMkLst>
        </pc:picChg>
      </pc:sldChg>
      <pc:sldChg chg="addSp modSp add modTransition modAnim">
        <pc:chgData name="Vivian Tang" userId="c38f7cfe-078d-4502-85d2-92bb7fe749ff" providerId="ADAL" clId="{779EDFB9-20B8-4527-BE99-7F6B28FF4909}" dt="2022-07-07T05:59:36.140" v="6870"/>
        <pc:sldMkLst>
          <pc:docMk/>
          <pc:sldMk cId="178580619" sldId="3909"/>
        </pc:sldMkLst>
        <pc:spChg chg="mod">
          <ac:chgData name="Vivian Tang" userId="c38f7cfe-078d-4502-85d2-92bb7fe749ff" providerId="ADAL" clId="{779EDFB9-20B8-4527-BE99-7F6B28FF4909}" dt="2022-07-07T05:37:44.862" v="6610" actId="20577"/>
          <ac:spMkLst>
            <pc:docMk/>
            <pc:sldMk cId="178580619" sldId="3909"/>
            <ac:spMk id="11" creationId="{0EDFF56B-45B6-4DDA-A9D8-240C2BDABD03}"/>
          </ac:spMkLst>
        </pc:spChg>
        <pc:picChg chg="add mod">
          <ac:chgData name="Vivian Tang" userId="c38f7cfe-078d-4502-85d2-92bb7fe749ff" providerId="ADAL" clId="{779EDFB9-20B8-4527-BE99-7F6B28FF4909}" dt="2022-07-07T05:59:36.140" v="6870"/>
          <ac:picMkLst>
            <pc:docMk/>
            <pc:sldMk cId="178580619" sldId="3909"/>
            <ac:picMk id="7" creationId="{27A56481-95FF-46B9-95F9-CBB6ED598251}"/>
          </ac:picMkLst>
        </pc:picChg>
        <pc:picChg chg="add mod">
          <ac:chgData name="Vivian Tang" userId="c38f7cfe-078d-4502-85d2-92bb7fe749ff" providerId="ADAL" clId="{779EDFB9-20B8-4527-BE99-7F6B28FF4909}" dt="2022-07-07T05:59:36.140" v="6870"/>
          <ac:picMkLst>
            <pc:docMk/>
            <pc:sldMk cId="178580619" sldId="3909"/>
            <ac:picMk id="8" creationId="{B7BE1D50-7F72-4799-BAA2-44B65FFE90BA}"/>
          </ac:picMkLst>
        </pc:picChg>
      </pc:sldChg>
      <pc:sldChg chg="addSp delSp modSp add mod modTransition modAnim">
        <pc:chgData name="Vivian Tang" userId="c38f7cfe-078d-4502-85d2-92bb7fe749ff" providerId="ADAL" clId="{779EDFB9-20B8-4527-BE99-7F6B28FF4909}" dt="2022-07-07T06:00:00.132" v="6880"/>
        <pc:sldMkLst>
          <pc:docMk/>
          <pc:sldMk cId="3841564185" sldId="3910"/>
        </pc:sldMkLst>
        <pc:spChg chg="mod">
          <ac:chgData name="Vivian Tang" userId="c38f7cfe-078d-4502-85d2-92bb7fe749ff" providerId="ADAL" clId="{779EDFB9-20B8-4527-BE99-7F6B28FF4909}" dt="2022-07-07T04:48:26.034" v="5179" actId="207"/>
          <ac:spMkLst>
            <pc:docMk/>
            <pc:sldMk cId="3841564185" sldId="3910"/>
            <ac:spMk id="11" creationId="{0EDFF56B-45B6-4DDA-A9D8-240C2BDABD03}"/>
          </ac:spMkLst>
        </pc:spChg>
        <pc:picChg chg="add mod modCrop">
          <ac:chgData name="Vivian Tang" userId="c38f7cfe-078d-4502-85d2-92bb7fe749ff" providerId="ADAL" clId="{779EDFB9-20B8-4527-BE99-7F6B28FF4909}" dt="2022-07-07T04:49:07.078" v="5196" actId="1076"/>
          <ac:picMkLst>
            <pc:docMk/>
            <pc:sldMk cId="3841564185" sldId="3910"/>
            <ac:picMk id="5" creationId="{38CD6F63-A3D1-44C9-87AF-30DE8A025184}"/>
          </ac:picMkLst>
        </pc:picChg>
        <pc:picChg chg="add mod modCrop">
          <ac:chgData name="Vivian Tang" userId="c38f7cfe-078d-4502-85d2-92bb7fe749ff" providerId="ADAL" clId="{779EDFB9-20B8-4527-BE99-7F6B28FF4909}" dt="2022-07-07T04:49:39.292" v="5207"/>
          <ac:picMkLst>
            <pc:docMk/>
            <pc:sldMk cId="3841564185" sldId="3910"/>
            <ac:picMk id="6" creationId="{BF0DB708-DF1A-4794-9370-0443AAA04E74}"/>
          </ac:picMkLst>
        </pc:picChg>
        <pc:picChg chg="add mod modCrop">
          <ac:chgData name="Vivian Tang" userId="c38f7cfe-078d-4502-85d2-92bb7fe749ff" providerId="ADAL" clId="{779EDFB9-20B8-4527-BE99-7F6B28FF4909}" dt="2022-07-07T04:52:00.246" v="5240" actId="1076"/>
          <ac:picMkLst>
            <pc:docMk/>
            <pc:sldMk cId="3841564185" sldId="3910"/>
            <ac:picMk id="7" creationId="{95B5BCA5-AE81-4216-B694-E498EF21DB38}"/>
          </ac:picMkLst>
        </pc:picChg>
        <pc:picChg chg="add mod modCrop">
          <ac:chgData name="Vivian Tang" userId="c38f7cfe-078d-4502-85d2-92bb7fe749ff" providerId="ADAL" clId="{779EDFB9-20B8-4527-BE99-7F6B28FF4909}" dt="2022-07-07T04:52:02.189" v="5241" actId="1076"/>
          <ac:picMkLst>
            <pc:docMk/>
            <pc:sldMk cId="3841564185" sldId="3910"/>
            <ac:picMk id="8" creationId="{A038CF30-DB38-4ADB-A1FF-454AD805CD5E}"/>
          </ac:picMkLst>
        </pc:picChg>
        <pc:picChg chg="add mod ord">
          <ac:chgData name="Vivian Tang" userId="c38f7cfe-078d-4502-85d2-92bb7fe749ff" providerId="ADAL" clId="{779EDFB9-20B8-4527-BE99-7F6B28FF4909}" dt="2022-07-07T05:23:03.672" v="6044" actId="167"/>
          <ac:picMkLst>
            <pc:docMk/>
            <pc:sldMk cId="3841564185" sldId="3910"/>
            <ac:picMk id="9" creationId="{091FEC0B-FAF1-485D-B9B2-229F4EF8EA39}"/>
          </ac:picMkLst>
        </pc:picChg>
        <pc:picChg chg="add mod">
          <ac:chgData name="Vivian Tang" userId="c38f7cfe-078d-4502-85d2-92bb7fe749ff" providerId="ADAL" clId="{779EDFB9-20B8-4527-BE99-7F6B28FF4909}" dt="2022-07-07T05:59:59.246" v="6879"/>
          <ac:picMkLst>
            <pc:docMk/>
            <pc:sldMk cId="3841564185" sldId="3910"/>
            <ac:picMk id="12" creationId="{29F7022F-8A5B-4633-8175-011DBA9A3ECB}"/>
          </ac:picMkLst>
        </pc:picChg>
        <pc:picChg chg="add mod">
          <ac:chgData name="Vivian Tang" userId="c38f7cfe-078d-4502-85d2-92bb7fe749ff" providerId="ADAL" clId="{779EDFB9-20B8-4527-BE99-7F6B28FF4909}" dt="2022-07-07T05:59:59.246" v="6879"/>
          <ac:picMkLst>
            <pc:docMk/>
            <pc:sldMk cId="3841564185" sldId="3910"/>
            <ac:picMk id="13" creationId="{37760E36-DC8B-43B0-944C-A09D8D64B490}"/>
          </ac:picMkLst>
        </pc:picChg>
        <pc:picChg chg="del mod">
          <ac:chgData name="Vivian Tang" userId="c38f7cfe-078d-4502-85d2-92bb7fe749ff" providerId="ADAL" clId="{779EDFB9-20B8-4527-BE99-7F6B28FF4909}" dt="2022-07-07T05:23:01.511" v="6042" actId="478"/>
          <ac:picMkLst>
            <pc:docMk/>
            <pc:sldMk cId="3841564185" sldId="3910"/>
            <ac:picMk id="17" creationId="{45D0E5A9-650B-48EF-8AE8-650A51C78152}"/>
          </ac:picMkLst>
        </pc:picChg>
      </pc:sldChg>
      <pc:sldChg chg="addSp delSp modSp add mod modTransition">
        <pc:chgData name="Vivian Tang" userId="c38f7cfe-078d-4502-85d2-92bb7fe749ff" providerId="ADAL" clId="{779EDFB9-20B8-4527-BE99-7F6B28FF4909}" dt="2022-07-07T06:00:01.169" v="6881"/>
        <pc:sldMkLst>
          <pc:docMk/>
          <pc:sldMk cId="3291958521" sldId="3911"/>
        </pc:sldMkLst>
        <pc:spChg chg="mod">
          <ac:chgData name="Vivian Tang" userId="c38f7cfe-078d-4502-85d2-92bb7fe749ff" providerId="ADAL" clId="{779EDFB9-20B8-4527-BE99-7F6B28FF4909}" dt="2022-07-07T04:52:12.839" v="5274" actId="20577"/>
          <ac:spMkLst>
            <pc:docMk/>
            <pc:sldMk cId="3291958521" sldId="3911"/>
            <ac:spMk id="11" creationId="{0EDFF56B-45B6-4DDA-A9D8-240C2BDABD03}"/>
          </ac:spMkLst>
        </pc:spChg>
        <pc:picChg chg="add mod ord">
          <ac:chgData name="Vivian Tang" userId="c38f7cfe-078d-4502-85d2-92bb7fe749ff" providerId="ADAL" clId="{779EDFB9-20B8-4527-BE99-7F6B28FF4909}" dt="2022-07-07T05:23:08.650" v="6047" actId="167"/>
          <ac:picMkLst>
            <pc:docMk/>
            <pc:sldMk cId="3291958521" sldId="3911"/>
            <ac:picMk id="9" creationId="{AB199DF8-B3E9-48A4-B2B1-14D1534D1F4E}"/>
          </ac:picMkLst>
        </pc:picChg>
        <pc:picChg chg="add mod">
          <ac:chgData name="Vivian Tang" userId="c38f7cfe-078d-4502-85d2-92bb7fe749ff" providerId="ADAL" clId="{779EDFB9-20B8-4527-BE99-7F6B28FF4909}" dt="2022-07-07T06:00:01.169" v="6881"/>
          <ac:picMkLst>
            <pc:docMk/>
            <pc:sldMk cId="3291958521" sldId="3911"/>
            <ac:picMk id="12" creationId="{C44BDA57-4026-41D5-81B4-F458A3087A39}"/>
          </ac:picMkLst>
        </pc:picChg>
        <pc:picChg chg="add mod">
          <ac:chgData name="Vivian Tang" userId="c38f7cfe-078d-4502-85d2-92bb7fe749ff" providerId="ADAL" clId="{779EDFB9-20B8-4527-BE99-7F6B28FF4909}" dt="2022-07-07T06:00:01.169" v="6881"/>
          <ac:picMkLst>
            <pc:docMk/>
            <pc:sldMk cId="3291958521" sldId="3911"/>
            <ac:picMk id="13" creationId="{F0D81590-CBEC-41DD-8E87-223EFDEDAD22}"/>
          </ac:picMkLst>
        </pc:picChg>
        <pc:picChg chg="del">
          <ac:chgData name="Vivian Tang" userId="c38f7cfe-078d-4502-85d2-92bb7fe749ff" providerId="ADAL" clId="{779EDFB9-20B8-4527-BE99-7F6B28FF4909}" dt="2022-07-07T05:23:06.998" v="6045" actId="478"/>
          <ac:picMkLst>
            <pc:docMk/>
            <pc:sldMk cId="3291958521" sldId="3911"/>
            <ac:picMk id="17" creationId="{45D0E5A9-650B-48EF-8AE8-650A51C78152}"/>
          </ac:picMkLst>
        </pc:picChg>
      </pc:sldChg>
      <pc:sldChg chg="addSp delSp modSp add mod modTransition delAnim modAnim">
        <pc:chgData name="Vivian Tang" userId="c38f7cfe-078d-4502-85d2-92bb7fe749ff" providerId="ADAL" clId="{779EDFB9-20B8-4527-BE99-7F6B28FF4909}" dt="2022-07-07T05:23:23.097" v="6048"/>
        <pc:sldMkLst>
          <pc:docMk/>
          <pc:sldMk cId="3323526820" sldId="3912"/>
        </pc:sldMkLst>
        <pc:spChg chg="mod">
          <ac:chgData name="Vivian Tang" userId="c38f7cfe-078d-4502-85d2-92bb7fe749ff" providerId="ADAL" clId="{779EDFB9-20B8-4527-BE99-7F6B28FF4909}" dt="2022-07-07T04:53:52.914" v="5365" actId="20577"/>
          <ac:spMkLst>
            <pc:docMk/>
            <pc:sldMk cId="3323526820" sldId="3912"/>
            <ac:spMk id="7" creationId="{4CDA8737-B0C2-41DE-8C30-94A58EA39DA3}"/>
          </ac:spMkLst>
        </pc:spChg>
        <pc:picChg chg="add del mod modCrop">
          <ac:chgData name="Vivian Tang" userId="c38f7cfe-078d-4502-85d2-92bb7fe749ff" providerId="ADAL" clId="{779EDFB9-20B8-4527-BE99-7F6B28FF4909}" dt="2022-07-07T04:53:24.771" v="5301" actId="21"/>
          <ac:picMkLst>
            <pc:docMk/>
            <pc:sldMk cId="3323526820" sldId="3912"/>
            <ac:picMk id="9" creationId="{D42649BC-4B54-4FE4-AF1F-8069745439FF}"/>
          </ac:picMkLst>
        </pc:picChg>
        <pc:picChg chg="del">
          <ac:chgData name="Vivian Tang" userId="c38f7cfe-078d-4502-85d2-92bb7fe749ff" providerId="ADAL" clId="{779EDFB9-20B8-4527-BE99-7F6B28FF4909}" dt="2022-07-07T04:52:30.320" v="5278" actId="478"/>
          <ac:picMkLst>
            <pc:docMk/>
            <pc:sldMk cId="3323526820" sldId="3912"/>
            <ac:picMk id="10" creationId="{37BCBBEA-666B-4A2E-B2B2-6B6E3EA90462}"/>
          </ac:picMkLst>
        </pc:picChg>
        <pc:picChg chg="del">
          <ac:chgData name="Vivian Tang" userId="c38f7cfe-078d-4502-85d2-92bb7fe749ff" providerId="ADAL" clId="{779EDFB9-20B8-4527-BE99-7F6B28FF4909}" dt="2022-07-07T04:52:28.988" v="5277" actId="478"/>
          <ac:picMkLst>
            <pc:docMk/>
            <pc:sldMk cId="3323526820" sldId="3912"/>
            <ac:picMk id="11" creationId="{A7C55887-9D44-4B9E-BA2D-4A4C024E7249}"/>
          </ac:picMkLst>
        </pc:picChg>
        <pc:picChg chg="add mod">
          <ac:chgData name="Vivian Tang" userId="c38f7cfe-078d-4502-85d2-92bb7fe749ff" providerId="ADAL" clId="{779EDFB9-20B8-4527-BE99-7F6B28FF4909}" dt="2022-07-07T04:53:34.698" v="5308" actId="1076"/>
          <ac:picMkLst>
            <pc:docMk/>
            <pc:sldMk cId="3323526820" sldId="3912"/>
            <ac:picMk id="12" creationId="{C00BD0E9-5A83-40AD-A1F4-5A4B5F2B8C82}"/>
          </ac:picMkLst>
        </pc:picChg>
        <pc:picChg chg="mod ord">
          <ac:chgData name="Vivian Tang" userId="c38f7cfe-078d-4502-85d2-92bb7fe749ff" providerId="ADAL" clId="{779EDFB9-20B8-4527-BE99-7F6B28FF4909}" dt="2022-07-07T04:53:43.175" v="5316" actId="166"/>
          <ac:picMkLst>
            <pc:docMk/>
            <pc:sldMk cId="3323526820" sldId="3912"/>
            <ac:picMk id="13" creationId="{4A29FACB-5CB1-4052-AAC4-F344285CB497}"/>
          </ac:picMkLst>
        </pc:picChg>
        <pc:picChg chg="add del mod modCrop">
          <ac:chgData name="Vivian Tang" userId="c38f7cfe-078d-4502-85d2-92bb7fe749ff" providerId="ADAL" clId="{779EDFB9-20B8-4527-BE99-7F6B28FF4909}" dt="2022-07-07T04:53:24.771" v="5301" actId="21"/>
          <ac:picMkLst>
            <pc:docMk/>
            <pc:sldMk cId="3323526820" sldId="3912"/>
            <ac:picMk id="17" creationId="{ECB0B34E-55AD-4C68-92B6-CDD611C770BE}"/>
          </ac:picMkLst>
        </pc:picChg>
      </pc:sldChg>
      <pc:sldChg chg="addSp delSp modSp add mod modTransition delAnim modAnim">
        <pc:chgData name="Vivian Tang" userId="c38f7cfe-078d-4502-85d2-92bb7fe749ff" providerId="ADAL" clId="{779EDFB9-20B8-4527-BE99-7F6B28FF4909}" dt="2022-07-07T06:00:07.045" v="6883" actId="1076"/>
        <pc:sldMkLst>
          <pc:docMk/>
          <pc:sldMk cId="2288951306" sldId="3913"/>
        </pc:sldMkLst>
        <pc:spChg chg="mod">
          <ac:chgData name="Vivian Tang" userId="c38f7cfe-078d-4502-85d2-92bb7fe749ff" providerId="ADAL" clId="{779EDFB9-20B8-4527-BE99-7F6B28FF4909}" dt="2022-07-07T04:54:19.488" v="5425" actId="20577"/>
          <ac:spMkLst>
            <pc:docMk/>
            <pc:sldMk cId="2288951306" sldId="3913"/>
            <ac:spMk id="11" creationId="{0EDFF56B-45B6-4DDA-A9D8-240C2BDABD03}"/>
          </ac:spMkLst>
        </pc:spChg>
        <pc:picChg chg="del">
          <ac:chgData name="Vivian Tang" userId="c38f7cfe-078d-4502-85d2-92bb7fe749ff" providerId="ADAL" clId="{779EDFB9-20B8-4527-BE99-7F6B28FF4909}" dt="2022-07-07T04:54:00.387" v="5367" actId="478"/>
          <ac:picMkLst>
            <pc:docMk/>
            <pc:sldMk cId="2288951306" sldId="3913"/>
            <ac:picMk id="5" creationId="{38CD6F63-A3D1-44C9-87AF-30DE8A025184}"/>
          </ac:picMkLst>
        </pc:picChg>
        <pc:picChg chg="del">
          <ac:chgData name="Vivian Tang" userId="c38f7cfe-078d-4502-85d2-92bb7fe749ff" providerId="ADAL" clId="{779EDFB9-20B8-4527-BE99-7F6B28FF4909}" dt="2022-07-07T04:54:00.387" v="5367" actId="478"/>
          <ac:picMkLst>
            <pc:docMk/>
            <pc:sldMk cId="2288951306" sldId="3913"/>
            <ac:picMk id="6" creationId="{BF0DB708-DF1A-4794-9370-0443AAA04E74}"/>
          </ac:picMkLst>
        </pc:picChg>
        <pc:picChg chg="add mod">
          <ac:chgData name="Vivian Tang" userId="c38f7cfe-078d-4502-85d2-92bb7fe749ff" providerId="ADAL" clId="{779EDFB9-20B8-4527-BE99-7F6B28FF4909}" dt="2022-07-07T06:00:07.045" v="6883" actId="1076"/>
          <ac:picMkLst>
            <pc:docMk/>
            <pc:sldMk cId="2288951306" sldId="3913"/>
            <ac:picMk id="6" creationId="{C21D00B1-3C9E-437F-9F53-17037597A0F1}"/>
          </ac:picMkLst>
        </pc:picChg>
        <pc:picChg chg="del">
          <ac:chgData name="Vivian Tang" userId="c38f7cfe-078d-4502-85d2-92bb7fe749ff" providerId="ADAL" clId="{779EDFB9-20B8-4527-BE99-7F6B28FF4909}" dt="2022-07-07T04:54:00.387" v="5367" actId="478"/>
          <ac:picMkLst>
            <pc:docMk/>
            <pc:sldMk cId="2288951306" sldId="3913"/>
            <ac:picMk id="7" creationId="{95B5BCA5-AE81-4216-B694-E498EF21DB38}"/>
          </ac:picMkLst>
        </pc:picChg>
        <pc:picChg chg="add mod">
          <ac:chgData name="Vivian Tang" userId="c38f7cfe-078d-4502-85d2-92bb7fe749ff" providerId="ADAL" clId="{779EDFB9-20B8-4527-BE99-7F6B28FF4909}" dt="2022-07-07T06:00:07.045" v="6883" actId="1076"/>
          <ac:picMkLst>
            <pc:docMk/>
            <pc:sldMk cId="2288951306" sldId="3913"/>
            <ac:picMk id="7" creationId="{BE59B8FF-FD11-4EA3-BB58-AA4F3B13AE3D}"/>
          </ac:picMkLst>
        </pc:picChg>
        <pc:picChg chg="del">
          <ac:chgData name="Vivian Tang" userId="c38f7cfe-078d-4502-85d2-92bb7fe749ff" providerId="ADAL" clId="{779EDFB9-20B8-4527-BE99-7F6B28FF4909}" dt="2022-07-07T04:54:00.387" v="5367" actId="478"/>
          <ac:picMkLst>
            <pc:docMk/>
            <pc:sldMk cId="2288951306" sldId="3913"/>
            <ac:picMk id="8" creationId="{A038CF30-DB38-4ADB-A1FF-454AD805CD5E}"/>
          </ac:picMkLst>
        </pc:picChg>
        <pc:picChg chg="add mod">
          <ac:chgData name="Vivian Tang" userId="c38f7cfe-078d-4502-85d2-92bb7fe749ff" providerId="ADAL" clId="{779EDFB9-20B8-4527-BE99-7F6B28FF4909}" dt="2022-07-07T04:54:05.838" v="5370" actId="1076"/>
          <ac:picMkLst>
            <pc:docMk/>
            <pc:sldMk cId="2288951306" sldId="3913"/>
            <ac:picMk id="9" creationId="{F828E174-0BAD-4084-B9A8-B013029D3F2A}"/>
          </ac:picMkLst>
        </pc:picChg>
        <pc:picChg chg="del">
          <ac:chgData name="Vivian Tang" userId="c38f7cfe-078d-4502-85d2-92bb7fe749ff" providerId="ADAL" clId="{779EDFB9-20B8-4527-BE99-7F6B28FF4909}" dt="2022-07-07T04:54:00.387" v="5367" actId="478"/>
          <ac:picMkLst>
            <pc:docMk/>
            <pc:sldMk cId="2288951306" sldId="3913"/>
            <ac:picMk id="10" creationId="{044B2B92-FBAC-4AD1-A5E7-DCF0EABC0FF1}"/>
          </ac:picMkLst>
        </pc:picChg>
        <pc:picChg chg="add mod modCrop">
          <ac:chgData name="Vivian Tang" userId="c38f7cfe-078d-4502-85d2-92bb7fe749ff" providerId="ADAL" clId="{779EDFB9-20B8-4527-BE99-7F6B28FF4909}" dt="2022-07-07T04:54:40.912" v="5434" actId="108"/>
          <ac:picMkLst>
            <pc:docMk/>
            <pc:sldMk cId="2288951306" sldId="3913"/>
            <ac:picMk id="12" creationId="{CDD4F500-1FA5-4B21-8173-882B3A896A13}"/>
          </ac:picMkLst>
        </pc:picChg>
      </pc:sldChg>
      <pc:sldChg chg="addSp delSp modSp add mod delAnim modAnim">
        <pc:chgData name="Vivian Tang" userId="c38f7cfe-078d-4502-85d2-92bb7fe749ff" providerId="ADAL" clId="{779EDFB9-20B8-4527-BE99-7F6B28FF4909}" dt="2022-07-07T06:00:08.140" v="6884"/>
        <pc:sldMkLst>
          <pc:docMk/>
          <pc:sldMk cId="1450736271" sldId="3914"/>
        </pc:sldMkLst>
        <pc:spChg chg="add mod">
          <ac:chgData name="Vivian Tang" userId="c38f7cfe-078d-4502-85d2-92bb7fe749ff" providerId="ADAL" clId="{779EDFB9-20B8-4527-BE99-7F6B28FF4909}" dt="2022-07-07T05:12:25.875" v="5990"/>
          <ac:spMkLst>
            <pc:docMk/>
            <pc:sldMk cId="1450736271" sldId="3914"/>
            <ac:spMk id="8" creationId="{55B640A5-BAA8-42E7-89DF-EF84B2D3E1CA}"/>
          </ac:spMkLst>
        </pc:spChg>
        <pc:spChg chg="add mod">
          <ac:chgData name="Vivian Tang" userId="c38f7cfe-078d-4502-85d2-92bb7fe749ff" providerId="ADAL" clId="{779EDFB9-20B8-4527-BE99-7F6B28FF4909}" dt="2022-07-07T05:12:25.875" v="5990"/>
          <ac:spMkLst>
            <pc:docMk/>
            <pc:sldMk cId="1450736271" sldId="3914"/>
            <ac:spMk id="10" creationId="{7D64C963-EC92-4988-B51C-504AC00A3576}"/>
          </ac:spMkLst>
        </pc:spChg>
        <pc:spChg chg="mod">
          <ac:chgData name="Vivian Tang" userId="c38f7cfe-078d-4502-85d2-92bb7fe749ff" providerId="ADAL" clId="{779EDFB9-20B8-4527-BE99-7F6B28FF4909}" dt="2022-07-07T04:55:26.342" v="5517" actId="5793"/>
          <ac:spMkLst>
            <pc:docMk/>
            <pc:sldMk cId="1450736271" sldId="3914"/>
            <ac:spMk id="11" creationId="{0EDFF56B-45B6-4DDA-A9D8-240C2BDABD03}"/>
          </ac:spMkLst>
        </pc:spChg>
        <pc:spChg chg="add mod">
          <ac:chgData name="Vivian Tang" userId="c38f7cfe-078d-4502-85d2-92bb7fe749ff" providerId="ADAL" clId="{779EDFB9-20B8-4527-BE99-7F6B28FF4909}" dt="2022-07-07T05:12:25.875" v="5990"/>
          <ac:spMkLst>
            <pc:docMk/>
            <pc:sldMk cId="1450736271" sldId="3914"/>
            <ac:spMk id="16" creationId="{DB0832C8-6AE2-41E1-9840-656F5ED26D3F}"/>
          </ac:spMkLst>
        </pc:spChg>
        <pc:spChg chg="add mod">
          <ac:chgData name="Vivian Tang" userId="c38f7cfe-078d-4502-85d2-92bb7fe749ff" providerId="ADAL" clId="{779EDFB9-20B8-4527-BE99-7F6B28FF4909}" dt="2022-07-07T05:12:25.875" v="5990"/>
          <ac:spMkLst>
            <pc:docMk/>
            <pc:sldMk cId="1450736271" sldId="3914"/>
            <ac:spMk id="18" creationId="{EFA2DD15-BE37-4835-B175-17B475E77B96}"/>
          </ac:spMkLst>
        </pc:spChg>
        <pc:spChg chg="add mod">
          <ac:chgData name="Vivian Tang" userId="c38f7cfe-078d-4502-85d2-92bb7fe749ff" providerId="ADAL" clId="{779EDFB9-20B8-4527-BE99-7F6B28FF4909}" dt="2022-07-07T05:12:25.875" v="5990"/>
          <ac:spMkLst>
            <pc:docMk/>
            <pc:sldMk cId="1450736271" sldId="3914"/>
            <ac:spMk id="20" creationId="{D0A2458D-5EB6-4FEA-AD3B-BFCF3DF5D807}"/>
          </ac:spMkLst>
        </pc:spChg>
        <pc:picChg chg="add mod ord modCrop">
          <ac:chgData name="Vivian Tang" userId="c38f7cfe-078d-4502-85d2-92bb7fe749ff" providerId="ADAL" clId="{779EDFB9-20B8-4527-BE99-7F6B28FF4909}" dt="2022-07-07T05:12:49.859" v="5992" actId="166"/>
          <ac:picMkLst>
            <pc:docMk/>
            <pc:sldMk cId="1450736271" sldId="3914"/>
            <ac:picMk id="6" creationId="{C71109C8-80D9-4828-A657-39CAEF063FDE}"/>
          </ac:picMkLst>
        </pc:picChg>
        <pc:picChg chg="add mod">
          <ac:chgData name="Vivian Tang" userId="c38f7cfe-078d-4502-85d2-92bb7fe749ff" providerId="ADAL" clId="{779EDFB9-20B8-4527-BE99-7F6B28FF4909}" dt="2022-07-07T05:12:25.875" v="5990"/>
          <ac:picMkLst>
            <pc:docMk/>
            <pc:sldMk cId="1450736271" sldId="3914"/>
            <ac:picMk id="7" creationId="{F8C1E4FB-A83B-40E6-A144-7509C77E8E64}"/>
          </ac:picMkLst>
        </pc:picChg>
        <pc:picChg chg="del">
          <ac:chgData name="Vivian Tang" userId="c38f7cfe-078d-4502-85d2-92bb7fe749ff" providerId="ADAL" clId="{779EDFB9-20B8-4527-BE99-7F6B28FF4909}" dt="2022-07-07T05:12:23.991" v="5989" actId="478"/>
          <ac:picMkLst>
            <pc:docMk/>
            <pc:sldMk cId="1450736271" sldId="3914"/>
            <ac:picMk id="9" creationId="{F828E174-0BAD-4084-B9A8-B013029D3F2A}"/>
          </ac:picMkLst>
        </pc:picChg>
        <pc:picChg chg="add mod">
          <ac:chgData name="Vivian Tang" userId="c38f7cfe-078d-4502-85d2-92bb7fe749ff" providerId="ADAL" clId="{779EDFB9-20B8-4527-BE99-7F6B28FF4909}" dt="2022-07-07T05:12:25.875" v="5990"/>
          <ac:picMkLst>
            <pc:docMk/>
            <pc:sldMk cId="1450736271" sldId="3914"/>
            <ac:picMk id="12" creationId="{77CF62D8-4CDA-4712-A4A5-9885F1C710D6}"/>
          </ac:picMkLst>
        </pc:picChg>
        <pc:picChg chg="del">
          <ac:chgData name="Vivian Tang" userId="c38f7cfe-078d-4502-85d2-92bb7fe749ff" providerId="ADAL" clId="{779EDFB9-20B8-4527-BE99-7F6B28FF4909}" dt="2022-07-07T04:55:12.202" v="5446" actId="478"/>
          <ac:picMkLst>
            <pc:docMk/>
            <pc:sldMk cId="1450736271" sldId="3914"/>
            <ac:picMk id="12" creationId="{CDD4F500-1FA5-4B21-8173-882B3A896A13}"/>
          </ac:picMkLst>
        </pc:picChg>
        <pc:picChg chg="add mod">
          <ac:chgData name="Vivian Tang" userId="c38f7cfe-078d-4502-85d2-92bb7fe749ff" providerId="ADAL" clId="{779EDFB9-20B8-4527-BE99-7F6B28FF4909}" dt="2022-07-07T05:12:25.875" v="5990"/>
          <ac:picMkLst>
            <pc:docMk/>
            <pc:sldMk cId="1450736271" sldId="3914"/>
            <ac:picMk id="13" creationId="{C6144DB0-282C-4C43-9793-B11E2CA2E99F}"/>
          </ac:picMkLst>
        </pc:picChg>
        <pc:picChg chg="add mod">
          <ac:chgData name="Vivian Tang" userId="c38f7cfe-078d-4502-85d2-92bb7fe749ff" providerId="ADAL" clId="{779EDFB9-20B8-4527-BE99-7F6B28FF4909}" dt="2022-07-07T05:12:25.875" v="5990"/>
          <ac:picMkLst>
            <pc:docMk/>
            <pc:sldMk cId="1450736271" sldId="3914"/>
            <ac:picMk id="14" creationId="{4056C366-C65F-4924-9065-6B70BF2BC320}"/>
          </ac:picMkLst>
        </pc:picChg>
        <pc:picChg chg="add mod">
          <ac:chgData name="Vivian Tang" userId="c38f7cfe-078d-4502-85d2-92bb7fe749ff" providerId="ADAL" clId="{779EDFB9-20B8-4527-BE99-7F6B28FF4909}" dt="2022-07-07T05:12:25.875" v="5990"/>
          <ac:picMkLst>
            <pc:docMk/>
            <pc:sldMk cId="1450736271" sldId="3914"/>
            <ac:picMk id="15" creationId="{43CC5449-6A53-4A54-AD48-8378398183D6}"/>
          </ac:picMkLst>
        </pc:picChg>
        <pc:picChg chg="add mod">
          <ac:chgData name="Vivian Tang" userId="c38f7cfe-078d-4502-85d2-92bb7fe749ff" providerId="ADAL" clId="{779EDFB9-20B8-4527-BE99-7F6B28FF4909}" dt="2022-07-07T05:12:25.875" v="5990"/>
          <ac:picMkLst>
            <pc:docMk/>
            <pc:sldMk cId="1450736271" sldId="3914"/>
            <ac:picMk id="19" creationId="{840BC3F9-196E-4AB6-942C-5BA0FE25A90B}"/>
          </ac:picMkLst>
        </pc:picChg>
        <pc:picChg chg="add mod">
          <ac:chgData name="Vivian Tang" userId="c38f7cfe-078d-4502-85d2-92bb7fe749ff" providerId="ADAL" clId="{779EDFB9-20B8-4527-BE99-7F6B28FF4909}" dt="2022-07-07T05:12:25.875" v="5990"/>
          <ac:picMkLst>
            <pc:docMk/>
            <pc:sldMk cId="1450736271" sldId="3914"/>
            <ac:picMk id="21" creationId="{BD03A552-F114-4EF2-BB5D-D73F088F6A6C}"/>
          </ac:picMkLst>
        </pc:picChg>
        <pc:picChg chg="add mod">
          <ac:chgData name="Vivian Tang" userId="c38f7cfe-078d-4502-85d2-92bb7fe749ff" providerId="ADAL" clId="{779EDFB9-20B8-4527-BE99-7F6B28FF4909}" dt="2022-07-07T05:12:25.875" v="5990"/>
          <ac:picMkLst>
            <pc:docMk/>
            <pc:sldMk cId="1450736271" sldId="3914"/>
            <ac:picMk id="22" creationId="{C871DE15-D40E-4833-9CF3-C947ECB790CA}"/>
          </ac:picMkLst>
        </pc:picChg>
        <pc:picChg chg="add mod">
          <ac:chgData name="Vivian Tang" userId="c38f7cfe-078d-4502-85d2-92bb7fe749ff" providerId="ADAL" clId="{779EDFB9-20B8-4527-BE99-7F6B28FF4909}" dt="2022-07-07T06:00:08.140" v="6884"/>
          <ac:picMkLst>
            <pc:docMk/>
            <pc:sldMk cId="1450736271" sldId="3914"/>
            <ac:picMk id="23" creationId="{08FF21CD-53F3-4DAE-B03F-5A5315B5E205}"/>
          </ac:picMkLst>
        </pc:picChg>
        <pc:picChg chg="add mod">
          <ac:chgData name="Vivian Tang" userId="c38f7cfe-078d-4502-85d2-92bb7fe749ff" providerId="ADAL" clId="{779EDFB9-20B8-4527-BE99-7F6B28FF4909}" dt="2022-07-07T06:00:08.140" v="6884"/>
          <ac:picMkLst>
            <pc:docMk/>
            <pc:sldMk cId="1450736271" sldId="3914"/>
            <ac:picMk id="24" creationId="{2E4EF4FC-26AB-4FFF-BB45-B85FB83042A2}"/>
          </ac:picMkLst>
        </pc:picChg>
      </pc:sldChg>
      <pc:sldChg chg="addSp delSp modSp add mod delAnim modAnim">
        <pc:chgData name="Vivian Tang" userId="c38f7cfe-078d-4502-85d2-92bb7fe749ff" providerId="ADAL" clId="{779EDFB9-20B8-4527-BE99-7F6B28FF4909}" dt="2022-07-07T06:00:09.482" v="6885"/>
        <pc:sldMkLst>
          <pc:docMk/>
          <pc:sldMk cId="708524726" sldId="3915"/>
        </pc:sldMkLst>
        <pc:spChg chg="add del mod">
          <ac:chgData name="Vivian Tang" userId="c38f7cfe-078d-4502-85d2-92bb7fe749ff" providerId="ADAL" clId="{779EDFB9-20B8-4527-BE99-7F6B28FF4909}" dt="2022-07-07T05:05:45.828" v="5870" actId="478"/>
          <ac:spMkLst>
            <pc:docMk/>
            <pc:sldMk cId="708524726" sldId="3915"/>
            <ac:spMk id="2" creationId="{4DDA6A69-F907-4933-A5E4-6FA54CF14FDE}"/>
          </ac:spMkLst>
        </pc:spChg>
        <pc:spChg chg="add del mod">
          <ac:chgData name="Vivian Tang" userId="c38f7cfe-078d-4502-85d2-92bb7fe749ff" providerId="ADAL" clId="{779EDFB9-20B8-4527-BE99-7F6B28FF4909}" dt="2022-07-07T04:59:14.349" v="5669" actId="478"/>
          <ac:spMkLst>
            <pc:docMk/>
            <pc:sldMk cId="708524726" sldId="3915"/>
            <ac:spMk id="2" creationId="{C8087D2A-D07A-4E0F-8009-DDC7861C7EC0}"/>
          </ac:spMkLst>
        </pc:spChg>
        <pc:spChg chg="add del">
          <ac:chgData name="Vivian Tang" userId="c38f7cfe-078d-4502-85d2-92bb7fe749ff" providerId="ADAL" clId="{779EDFB9-20B8-4527-BE99-7F6B28FF4909}" dt="2022-07-07T05:05:42.789" v="5868" actId="478"/>
          <ac:spMkLst>
            <pc:docMk/>
            <pc:sldMk cId="708524726" sldId="3915"/>
            <ac:spMk id="3" creationId="{8DDFE683-2933-4398-BFA7-32E4974BF4E3}"/>
          </ac:spMkLst>
        </pc:spChg>
        <pc:spChg chg="add mod">
          <ac:chgData name="Vivian Tang" userId="c38f7cfe-078d-4502-85d2-92bb7fe749ff" providerId="ADAL" clId="{779EDFB9-20B8-4527-BE99-7F6B28FF4909}" dt="2022-07-07T05:05:54.896" v="5873" actId="2085"/>
          <ac:spMkLst>
            <pc:docMk/>
            <pc:sldMk cId="708524726" sldId="3915"/>
            <ac:spMk id="4" creationId="{E5FD4FE7-1203-4136-B423-9A95FF3961DF}"/>
          </ac:spMkLst>
        </pc:spChg>
        <pc:spChg chg="add del">
          <ac:chgData name="Vivian Tang" userId="c38f7cfe-078d-4502-85d2-92bb7fe749ff" providerId="ADAL" clId="{779EDFB9-20B8-4527-BE99-7F6B28FF4909}" dt="2022-07-07T05:06:05.091" v="5875" actId="478"/>
          <ac:spMkLst>
            <pc:docMk/>
            <pc:sldMk cId="708524726" sldId="3915"/>
            <ac:spMk id="5" creationId="{FCBC1DAA-AB12-4EC5-A610-0F0A80C0A565}"/>
          </ac:spMkLst>
        </pc:spChg>
        <pc:spChg chg="add mod">
          <ac:chgData name="Vivian Tang" userId="c38f7cfe-078d-4502-85d2-92bb7fe749ff" providerId="ADAL" clId="{779EDFB9-20B8-4527-BE99-7F6B28FF4909}" dt="2022-07-07T05:07:23.458" v="5896" actId="14100"/>
          <ac:spMkLst>
            <pc:docMk/>
            <pc:sldMk cId="708524726" sldId="3915"/>
            <ac:spMk id="6" creationId="{1643ADA6-3C2C-4923-9999-DF89BDF47FF7}"/>
          </ac:spMkLst>
        </pc:spChg>
        <pc:spChg chg="mod">
          <ac:chgData name="Vivian Tang" userId="c38f7cfe-078d-4502-85d2-92bb7fe749ff" providerId="ADAL" clId="{779EDFB9-20B8-4527-BE99-7F6B28FF4909}" dt="2022-07-07T05:24:04.539" v="6050" actId="207"/>
          <ac:spMkLst>
            <pc:docMk/>
            <pc:sldMk cId="708524726" sldId="3915"/>
            <ac:spMk id="11" creationId="{0EDFF56B-45B6-4DDA-A9D8-240C2BDABD03}"/>
          </ac:spMkLst>
        </pc:spChg>
        <pc:spChg chg="add del mod">
          <ac:chgData name="Vivian Tang" userId="c38f7cfe-078d-4502-85d2-92bb7fe749ff" providerId="ADAL" clId="{779EDFB9-20B8-4527-BE99-7F6B28FF4909}" dt="2022-07-07T05:09:40.323" v="5952" actId="21"/>
          <ac:spMkLst>
            <pc:docMk/>
            <pc:sldMk cId="708524726" sldId="3915"/>
            <ac:spMk id="12" creationId="{293D5B89-01DE-4170-8298-FC60E602722F}"/>
          </ac:spMkLst>
        </pc:spChg>
        <pc:spChg chg="add del mod">
          <ac:chgData name="Vivian Tang" userId="c38f7cfe-078d-4502-85d2-92bb7fe749ff" providerId="ADAL" clId="{779EDFB9-20B8-4527-BE99-7F6B28FF4909}" dt="2022-07-07T05:09:18.322" v="5947" actId="478"/>
          <ac:spMkLst>
            <pc:docMk/>
            <pc:sldMk cId="708524726" sldId="3915"/>
            <ac:spMk id="16" creationId="{171E8C33-DAC4-4A1E-B4FF-FB7530666C07}"/>
          </ac:spMkLst>
        </pc:spChg>
        <pc:spChg chg="add mod">
          <ac:chgData name="Vivian Tang" userId="c38f7cfe-078d-4502-85d2-92bb7fe749ff" providerId="ADAL" clId="{779EDFB9-20B8-4527-BE99-7F6B28FF4909}" dt="2022-07-07T05:09:49.708" v="5957" actId="14100"/>
          <ac:spMkLst>
            <pc:docMk/>
            <pc:sldMk cId="708524726" sldId="3915"/>
            <ac:spMk id="19" creationId="{43693143-CE1C-4D33-AACF-C39FA137E2E9}"/>
          </ac:spMkLst>
        </pc:spChg>
        <pc:spChg chg="add mod">
          <ac:chgData name="Vivian Tang" userId="c38f7cfe-078d-4502-85d2-92bb7fe749ff" providerId="ADAL" clId="{779EDFB9-20B8-4527-BE99-7F6B28FF4909}" dt="2022-07-07T05:09:40.530" v="5953"/>
          <ac:spMkLst>
            <pc:docMk/>
            <pc:sldMk cId="708524726" sldId="3915"/>
            <ac:spMk id="20" creationId="{2F05B0AF-279C-456E-AE19-CBF45E6EC5F3}"/>
          </ac:spMkLst>
        </pc:spChg>
        <pc:spChg chg="add mod">
          <ac:chgData name="Vivian Tang" userId="c38f7cfe-078d-4502-85d2-92bb7fe749ff" providerId="ADAL" clId="{779EDFB9-20B8-4527-BE99-7F6B28FF4909}" dt="2022-07-07T05:10:23.490" v="5963" actId="2085"/>
          <ac:spMkLst>
            <pc:docMk/>
            <pc:sldMk cId="708524726" sldId="3915"/>
            <ac:spMk id="22" creationId="{5B15D9E0-3804-4E7C-AA11-4BCD37D315BE}"/>
          </ac:spMkLst>
        </pc:spChg>
        <pc:picChg chg="del">
          <ac:chgData name="Vivian Tang" userId="c38f7cfe-078d-4502-85d2-92bb7fe749ff" providerId="ADAL" clId="{779EDFB9-20B8-4527-BE99-7F6B28FF4909}" dt="2022-07-07T04:57:03.155" v="5622" actId="478"/>
          <ac:picMkLst>
            <pc:docMk/>
            <pc:sldMk cId="708524726" sldId="3915"/>
            <ac:picMk id="6" creationId="{C71109C8-80D9-4828-A657-39CAEF063FDE}"/>
          </ac:picMkLst>
        </pc:picChg>
        <pc:picChg chg="add mod ord modCrop">
          <ac:chgData name="Vivian Tang" userId="c38f7cfe-078d-4502-85d2-92bb7fe749ff" providerId="ADAL" clId="{779EDFB9-20B8-4527-BE99-7F6B28FF4909}" dt="2022-07-07T05:14:53.675" v="6008"/>
          <ac:picMkLst>
            <pc:docMk/>
            <pc:sldMk cId="708524726" sldId="3915"/>
            <ac:picMk id="7" creationId="{BD3A5095-47B1-45D1-98A9-B0D0B28EAD29}"/>
          </ac:picMkLst>
        </pc:picChg>
        <pc:picChg chg="add del mod modCrop">
          <ac:chgData name="Vivian Tang" userId="c38f7cfe-078d-4502-85d2-92bb7fe749ff" providerId="ADAL" clId="{779EDFB9-20B8-4527-BE99-7F6B28FF4909}" dt="2022-07-07T04:58:52.465" v="5664" actId="21"/>
          <ac:picMkLst>
            <pc:docMk/>
            <pc:sldMk cId="708524726" sldId="3915"/>
            <ac:picMk id="8" creationId="{10159F53-B74C-4017-AF38-B4E629592F02}"/>
          </ac:picMkLst>
        </pc:picChg>
        <pc:picChg chg="add mod ord modCrop">
          <ac:chgData name="Vivian Tang" userId="c38f7cfe-078d-4502-85d2-92bb7fe749ff" providerId="ADAL" clId="{779EDFB9-20B8-4527-BE99-7F6B28FF4909}" dt="2022-07-07T05:11:29.201" v="5975" actId="1076"/>
          <ac:picMkLst>
            <pc:docMk/>
            <pc:sldMk cId="708524726" sldId="3915"/>
            <ac:picMk id="8" creationId="{B9F878C2-8D96-4791-A323-423D8C283652}"/>
          </ac:picMkLst>
        </pc:picChg>
        <pc:picChg chg="add del mod modCrop">
          <ac:chgData name="Vivian Tang" userId="c38f7cfe-078d-4502-85d2-92bb7fe749ff" providerId="ADAL" clId="{779EDFB9-20B8-4527-BE99-7F6B28FF4909}" dt="2022-07-07T04:59:14.684" v="5670" actId="478"/>
          <ac:picMkLst>
            <pc:docMk/>
            <pc:sldMk cId="708524726" sldId="3915"/>
            <ac:picMk id="10" creationId="{3CBCBB85-E8FD-4E3F-961E-EE87D20FF551}"/>
          </ac:picMkLst>
        </pc:picChg>
        <pc:picChg chg="add mod ord modCrop">
          <ac:chgData name="Vivian Tang" userId="c38f7cfe-078d-4502-85d2-92bb7fe749ff" providerId="ADAL" clId="{779EDFB9-20B8-4527-BE99-7F6B28FF4909}" dt="2022-07-07T05:13:33.176" v="5996" actId="1076"/>
          <ac:picMkLst>
            <pc:docMk/>
            <pc:sldMk cId="708524726" sldId="3915"/>
            <ac:picMk id="10" creationId="{F00A401D-74A5-4BB1-BBA8-D4AE2C423990}"/>
          </ac:picMkLst>
        </pc:picChg>
        <pc:picChg chg="add del mod">
          <ac:chgData name="Vivian Tang" userId="c38f7cfe-078d-4502-85d2-92bb7fe749ff" providerId="ADAL" clId="{779EDFB9-20B8-4527-BE99-7F6B28FF4909}" dt="2022-07-07T04:59:20.376" v="5672" actId="478"/>
          <ac:picMkLst>
            <pc:docMk/>
            <pc:sldMk cId="708524726" sldId="3915"/>
            <ac:picMk id="12" creationId="{4FF53D24-D5F6-47AA-82CD-0BDE39DE72C6}"/>
          </ac:picMkLst>
        </pc:picChg>
        <pc:picChg chg="add del mod modCrop">
          <ac:chgData name="Vivian Tang" userId="c38f7cfe-078d-4502-85d2-92bb7fe749ff" providerId="ADAL" clId="{779EDFB9-20B8-4527-BE99-7F6B28FF4909}" dt="2022-07-07T05:03:03.177" v="5679" actId="478"/>
          <ac:picMkLst>
            <pc:docMk/>
            <pc:sldMk cId="708524726" sldId="3915"/>
            <ac:picMk id="13" creationId="{B44CE7B1-2B35-45B1-9692-7E5900B17625}"/>
          </ac:picMkLst>
        </pc:picChg>
        <pc:picChg chg="add mod modCrop">
          <ac:chgData name="Vivian Tang" userId="c38f7cfe-078d-4502-85d2-92bb7fe749ff" providerId="ADAL" clId="{779EDFB9-20B8-4527-BE99-7F6B28FF4909}" dt="2022-07-07T05:07:01.184" v="5890" actId="1076"/>
          <ac:picMkLst>
            <pc:docMk/>
            <pc:sldMk cId="708524726" sldId="3915"/>
            <ac:picMk id="14" creationId="{B6975945-AF67-412E-89DB-D5F90B31E3D6}"/>
          </ac:picMkLst>
        </pc:picChg>
        <pc:picChg chg="add mod modCrop">
          <ac:chgData name="Vivian Tang" userId="c38f7cfe-078d-4502-85d2-92bb7fe749ff" providerId="ADAL" clId="{779EDFB9-20B8-4527-BE99-7F6B28FF4909}" dt="2022-07-07T05:07:21.249" v="5895" actId="1076"/>
          <ac:picMkLst>
            <pc:docMk/>
            <pc:sldMk cId="708524726" sldId="3915"/>
            <ac:picMk id="15" creationId="{3B59606B-6399-4695-9A57-48B82835A666}"/>
          </ac:picMkLst>
        </pc:picChg>
        <pc:picChg chg="add mod modCrop">
          <ac:chgData name="Vivian Tang" userId="c38f7cfe-078d-4502-85d2-92bb7fe749ff" providerId="ADAL" clId="{779EDFB9-20B8-4527-BE99-7F6B28FF4909}" dt="2022-07-07T05:10:05.502" v="5959" actId="1076"/>
          <ac:picMkLst>
            <pc:docMk/>
            <pc:sldMk cId="708524726" sldId="3915"/>
            <ac:picMk id="18" creationId="{8167D957-86E6-4D57-9240-20ACB9EB6C30}"/>
          </ac:picMkLst>
        </pc:picChg>
        <pc:picChg chg="add mod">
          <ac:chgData name="Vivian Tang" userId="c38f7cfe-078d-4502-85d2-92bb7fe749ff" providerId="ADAL" clId="{779EDFB9-20B8-4527-BE99-7F6B28FF4909}" dt="2022-07-07T05:10:10.230" v="5960" actId="571"/>
          <ac:picMkLst>
            <pc:docMk/>
            <pc:sldMk cId="708524726" sldId="3915"/>
            <ac:picMk id="21" creationId="{7FA49181-B920-41A4-B952-B4916617E9F0}"/>
          </ac:picMkLst>
        </pc:picChg>
        <pc:picChg chg="add mod">
          <ac:chgData name="Vivian Tang" userId="c38f7cfe-078d-4502-85d2-92bb7fe749ff" providerId="ADAL" clId="{779EDFB9-20B8-4527-BE99-7F6B28FF4909}" dt="2022-07-07T06:00:09.482" v="6885"/>
          <ac:picMkLst>
            <pc:docMk/>
            <pc:sldMk cId="708524726" sldId="3915"/>
            <ac:picMk id="23" creationId="{70BC0957-C238-41C4-857F-744672C545F7}"/>
          </ac:picMkLst>
        </pc:picChg>
        <pc:picChg chg="add mod">
          <ac:chgData name="Vivian Tang" userId="c38f7cfe-078d-4502-85d2-92bb7fe749ff" providerId="ADAL" clId="{779EDFB9-20B8-4527-BE99-7F6B28FF4909}" dt="2022-07-07T06:00:09.482" v="6885"/>
          <ac:picMkLst>
            <pc:docMk/>
            <pc:sldMk cId="708524726" sldId="3915"/>
            <ac:picMk id="24" creationId="{EC3A53C7-C351-4449-AA83-243C20E3122A}"/>
          </ac:picMkLst>
        </pc:picChg>
      </pc:sldChg>
      <pc:sldChg chg="addSp delSp modSp add mod delAnim modAnim">
        <pc:chgData name="Vivian Tang" userId="c38f7cfe-078d-4502-85d2-92bb7fe749ff" providerId="ADAL" clId="{779EDFB9-20B8-4527-BE99-7F6B28FF4909}" dt="2022-07-07T05:25:12.212" v="6147"/>
        <pc:sldMkLst>
          <pc:docMk/>
          <pc:sldMk cId="1966154062" sldId="3916"/>
        </pc:sldMkLst>
        <pc:spChg chg="mod">
          <ac:chgData name="Vivian Tang" userId="c38f7cfe-078d-4502-85d2-92bb7fe749ff" providerId="ADAL" clId="{779EDFB9-20B8-4527-BE99-7F6B28FF4909}" dt="2022-07-07T05:24:28.116" v="6133" actId="20577"/>
          <ac:spMkLst>
            <pc:docMk/>
            <pc:sldMk cId="1966154062" sldId="3916"/>
            <ac:spMk id="7" creationId="{4CDA8737-B0C2-41DE-8C30-94A58EA39DA3}"/>
          </ac:spMkLst>
        </pc:spChg>
        <pc:picChg chg="add mod">
          <ac:chgData name="Vivian Tang" userId="c38f7cfe-078d-4502-85d2-92bb7fe749ff" providerId="ADAL" clId="{779EDFB9-20B8-4527-BE99-7F6B28FF4909}" dt="2022-07-07T05:25:02.087" v="6141" actId="14100"/>
          <ac:picMkLst>
            <pc:docMk/>
            <pc:sldMk cId="1966154062" sldId="3916"/>
            <ac:picMk id="9" creationId="{C1BE6DAC-857A-4737-A38D-356BF0C4A989}"/>
          </ac:picMkLst>
        </pc:picChg>
        <pc:picChg chg="mod ord">
          <ac:chgData name="Vivian Tang" userId="c38f7cfe-078d-4502-85d2-92bb7fe749ff" providerId="ADAL" clId="{779EDFB9-20B8-4527-BE99-7F6B28FF4909}" dt="2022-07-07T05:25:04.482" v="6142" actId="166"/>
          <ac:picMkLst>
            <pc:docMk/>
            <pc:sldMk cId="1966154062" sldId="3916"/>
            <ac:picMk id="13" creationId="{4A29FACB-5CB1-4052-AAC4-F344285CB497}"/>
          </ac:picMkLst>
        </pc:picChg>
        <pc:picChg chg="del">
          <ac:chgData name="Vivian Tang" userId="c38f7cfe-078d-4502-85d2-92bb7fe749ff" providerId="ADAL" clId="{779EDFB9-20B8-4527-BE99-7F6B28FF4909}" dt="2022-07-07T05:24:32.963" v="6135" actId="478"/>
          <ac:picMkLst>
            <pc:docMk/>
            <pc:sldMk cId="1966154062" sldId="3916"/>
            <ac:picMk id="14" creationId="{0CE2E430-8E29-46F7-B279-B2F169A54474}"/>
          </ac:picMkLst>
        </pc:picChg>
        <pc:picChg chg="del">
          <ac:chgData name="Vivian Tang" userId="c38f7cfe-078d-4502-85d2-92bb7fe749ff" providerId="ADAL" clId="{779EDFB9-20B8-4527-BE99-7F6B28FF4909}" dt="2022-07-07T05:24:32.963" v="6135" actId="478"/>
          <ac:picMkLst>
            <pc:docMk/>
            <pc:sldMk cId="1966154062" sldId="3916"/>
            <ac:picMk id="15" creationId="{0FAFB290-374B-4A47-97F0-27FC36EF5B14}"/>
          </ac:picMkLst>
        </pc:picChg>
        <pc:picChg chg="del">
          <ac:chgData name="Vivian Tang" userId="c38f7cfe-078d-4502-85d2-92bb7fe749ff" providerId="ADAL" clId="{779EDFB9-20B8-4527-BE99-7F6B28FF4909}" dt="2022-07-07T05:24:32.963" v="6135" actId="478"/>
          <ac:picMkLst>
            <pc:docMk/>
            <pc:sldMk cId="1966154062" sldId="3916"/>
            <ac:picMk id="16" creationId="{841F7BAB-E617-4D36-9B90-10CD5BC1335D}"/>
          </ac:picMkLst>
        </pc:picChg>
      </pc:sldChg>
      <pc:sldChg chg="addSp delSp modSp add mod delAnim modAnim">
        <pc:chgData name="Vivian Tang" userId="c38f7cfe-078d-4502-85d2-92bb7fe749ff" providerId="ADAL" clId="{779EDFB9-20B8-4527-BE99-7F6B28FF4909}" dt="2022-07-07T06:00:16.625" v="6889" actId="571"/>
        <pc:sldMkLst>
          <pc:docMk/>
          <pc:sldMk cId="348787838" sldId="3917"/>
        </pc:sldMkLst>
        <pc:spChg chg="mod">
          <ac:chgData name="Vivian Tang" userId="c38f7cfe-078d-4502-85d2-92bb7fe749ff" providerId="ADAL" clId="{779EDFB9-20B8-4527-BE99-7F6B28FF4909}" dt="2022-07-07T05:47:45.416" v="6784" actId="207"/>
          <ac:spMkLst>
            <pc:docMk/>
            <pc:sldMk cId="348787838" sldId="3917"/>
            <ac:spMk id="11" creationId="{0EDFF56B-45B6-4DDA-A9D8-240C2BDABD03}"/>
          </ac:spMkLst>
        </pc:spChg>
        <pc:picChg chg="add mod">
          <ac:chgData name="Vivian Tang" userId="c38f7cfe-078d-4502-85d2-92bb7fe749ff" providerId="ADAL" clId="{779EDFB9-20B8-4527-BE99-7F6B28FF4909}" dt="2022-07-07T06:00:13.415" v="6887" actId="1076"/>
          <ac:picMkLst>
            <pc:docMk/>
            <pc:sldMk cId="348787838" sldId="3917"/>
            <ac:picMk id="5" creationId="{F3569B9C-E316-4F14-925E-501265F7000A}"/>
          </ac:picMkLst>
        </pc:picChg>
        <pc:picChg chg="add mod">
          <ac:chgData name="Vivian Tang" userId="c38f7cfe-078d-4502-85d2-92bb7fe749ff" providerId="ADAL" clId="{779EDFB9-20B8-4527-BE99-7F6B28FF4909}" dt="2022-07-07T05:28:01.944" v="6158" actId="1076"/>
          <ac:picMkLst>
            <pc:docMk/>
            <pc:sldMk cId="348787838" sldId="3917"/>
            <ac:picMk id="6" creationId="{742DFDBD-CC0B-4135-BF63-263C470E34CC}"/>
          </ac:picMkLst>
        </pc:picChg>
        <pc:picChg chg="add mod">
          <ac:chgData name="Vivian Tang" userId="c38f7cfe-078d-4502-85d2-92bb7fe749ff" providerId="ADAL" clId="{779EDFB9-20B8-4527-BE99-7F6B28FF4909}" dt="2022-07-07T06:00:15.462" v="6888" actId="1076"/>
          <ac:picMkLst>
            <pc:docMk/>
            <pc:sldMk cId="348787838" sldId="3917"/>
            <ac:picMk id="7" creationId="{EBE57D1B-B794-42BD-B1C9-C077EF6FF9BD}"/>
          </ac:picMkLst>
        </pc:picChg>
        <pc:picChg chg="add mod">
          <ac:chgData name="Vivian Tang" userId="c38f7cfe-078d-4502-85d2-92bb7fe749ff" providerId="ADAL" clId="{779EDFB9-20B8-4527-BE99-7F6B28FF4909}" dt="2022-07-07T06:00:16.625" v="6889" actId="571"/>
          <ac:picMkLst>
            <pc:docMk/>
            <pc:sldMk cId="348787838" sldId="3917"/>
            <ac:picMk id="8" creationId="{292AC652-90EE-44E4-A613-62A33D752B2B}"/>
          </ac:picMkLst>
        </pc:picChg>
        <pc:picChg chg="del">
          <ac:chgData name="Vivian Tang" userId="c38f7cfe-078d-4502-85d2-92bb7fe749ff" providerId="ADAL" clId="{779EDFB9-20B8-4527-BE99-7F6B28FF4909}" dt="2022-07-07T05:25:26.422" v="6149" actId="478"/>
          <ac:picMkLst>
            <pc:docMk/>
            <pc:sldMk cId="348787838" sldId="3917"/>
            <ac:picMk id="9" creationId="{F828E174-0BAD-4084-B9A8-B013029D3F2A}"/>
          </ac:picMkLst>
        </pc:picChg>
        <pc:picChg chg="del">
          <ac:chgData name="Vivian Tang" userId="c38f7cfe-078d-4502-85d2-92bb7fe749ff" providerId="ADAL" clId="{779EDFB9-20B8-4527-BE99-7F6B28FF4909}" dt="2022-07-07T05:25:27.707" v="6150" actId="478"/>
          <ac:picMkLst>
            <pc:docMk/>
            <pc:sldMk cId="348787838" sldId="3917"/>
            <ac:picMk id="12" creationId="{CDD4F500-1FA5-4B21-8173-882B3A896A13}"/>
          </ac:picMkLst>
        </pc:picChg>
      </pc:sldChg>
      <pc:sldChg chg="addSp modSp add mod modTransition modAnim">
        <pc:chgData name="Vivian Tang" userId="c38f7cfe-078d-4502-85d2-92bb7fe749ff" providerId="ADAL" clId="{779EDFB9-20B8-4527-BE99-7F6B28FF4909}" dt="2022-07-07T06:00:18.784" v="6890"/>
        <pc:sldMkLst>
          <pc:docMk/>
          <pc:sldMk cId="2424621336" sldId="3918"/>
        </pc:sldMkLst>
        <pc:spChg chg="mod">
          <ac:chgData name="Vivian Tang" userId="c38f7cfe-078d-4502-85d2-92bb7fe749ff" providerId="ADAL" clId="{779EDFB9-20B8-4527-BE99-7F6B28FF4909}" dt="2022-07-07T05:47:42.095" v="6783" actId="207"/>
          <ac:spMkLst>
            <pc:docMk/>
            <pc:sldMk cId="2424621336" sldId="3918"/>
            <ac:spMk id="11" creationId="{0EDFF56B-45B6-4DDA-A9D8-240C2BDABD03}"/>
          </ac:spMkLst>
        </pc:spChg>
        <pc:picChg chg="add mod modCrop">
          <ac:chgData name="Vivian Tang" userId="c38f7cfe-078d-4502-85d2-92bb7fe749ff" providerId="ADAL" clId="{779EDFB9-20B8-4527-BE99-7F6B28FF4909}" dt="2022-07-07T05:29:04.607" v="6270" actId="1076"/>
          <ac:picMkLst>
            <pc:docMk/>
            <pc:sldMk cId="2424621336" sldId="3918"/>
            <ac:picMk id="5" creationId="{B61B7907-42BF-4366-B3AE-684022841C68}"/>
          </ac:picMkLst>
        </pc:picChg>
        <pc:picChg chg="add mod">
          <ac:chgData name="Vivian Tang" userId="c38f7cfe-078d-4502-85d2-92bb7fe749ff" providerId="ADAL" clId="{779EDFB9-20B8-4527-BE99-7F6B28FF4909}" dt="2022-07-07T06:00:18.784" v="6890"/>
          <ac:picMkLst>
            <pc:docMk/>
            <pc:sldMk cId="2424621336" sldId="3918"/>
            <ac:picMk id="7" creationId="{A8CAD842-E239-4930-A5CD-3DF169345270}"/>
          </ac:picMkLst>
        </pc:picChg>
        <pc:picChg chg="add mod">
          <ac:chgData name="Vivian Tang" userId="c38f7cfe-078d-4502-85d2-92bb7fe749ff" providerId="ADAL" clId="{779EDFB9-20B8-4527-BE99-7F6B28FF4909}" dt="2022-07-07T06:00:18.784" v="6890"/>
          <ac:picMkLst>
            <pc:docMk/>
            <pc:sldMk cId="2424621336" sldId="3918"/>
            <ac:picMk id="8" creationId="{AFC5D811-0CAA-4C84-B68F-DED8FB681360}"/>
          </ac:picMkLst>
        </pc:picChg>
        <pc:picChg chg="add mod">
          <ac:chgData name="Vivian Tang" userId="c38f7cfe-078d-4502-85d2-92bb7fe749ff" providerId="ADAL" clId="{779EDFB9-20B8-4527-BE99-7F6B28FF4909}" dt="2022-07-07T06:00:18.784" v="6890"/>
          <ac:picMkLst>
            <pc:docMk/>
            <pc:sldMk cId="2424621336" sldId="3918"/>
            <ac:picMk id="9" creationId="{5A46A660-FAB8-4225-A66B-02C9877A84B4}"/>
          </ac:picMkLst>
        </pc:picChg>
      </pc:sldChg>
      <pc:sldChg chg="addSp delSp modSp add del mod modTransition delAnim modAnim">
        <pc:chgData name="Vivian Tang" userId="c38f7cfe-078d-4502-85d2-92bb7fe749ff" providerId="ADAL" clId="{779EDFB9-20B8-4527-BE99-7F6B28FF4909}" dt="2022-07-07T05:47:36.984" v="6782" actId="47"/>
        <pc:sldMkLst>
          <pc:docMk/>
          <pc:sldMk cId="3120589901" sldId="3919"/>
        </pc:sldMkLst>
        <pc:picChg chg="add del mod modCrop">
          <ac:chgData name="Vivian Tang" userId="c38f7cfe-078d-4502-85d2-92bb7fe749ff" providerId="ADAL" clId="{779EDFB9-20B8-4527-BE99-7F6B28FF4909}" dt="2022-07-07T05:30:55.830" v="6301" actId="478"/>
          <ac:picMkLst>
            <pc:docMk/>
            <pc:sldMk cId="3120589901" sldId="3919"/>
            <ac:picMk id="7" creationId="{9F4AC3B7-2AC9-47B9-9099-CCFEE0D37981}"/>
          </ac:picMkLst>
        </pc:picChg>
      </pc:sldChg>
      <pc:sldChg chg="addSp delSp modSp add mod modTransition delAnim modAnim">
        <pc:chgData name="Vivian Tang" userId="c38f7cfe-078d-4502-85d2-92bb7fe749ff" providerId="ADAL" clId="{779EDFB9-20B8-4527-BE99-7F6B28FF4909}" dt="2022-07-07T06:00:20.149" v="6891"/>
        <pc:sldMkLst>
          <pc:docMk/>
          <pc:sldMk cId="984157221" sldId="3920"/>
        </pc:sldMkLst>
        <pc:spChg chg="add mod">
          <ac:chgData name="Vivian Tang" userId="c38f7cfe-078d-4502-85d2-92bb7fe749ff" providerId="ADAL" clId="{779EDFB9-20B8-4527-BE99-7F6B28FF4909}" dt="2022-07-07T05:31:26.776" v="6350" actId="1076"/>
          <ac:spMkLst>
            <pc:docMk/>
            <pc:sldMk cId="984157221" sldId="3920"/>
            <ac:spMk id="2" creationId="{F1076F56-5745-4804-86FE-4DF5BE089C0B}"/>
          </ac:spMkLst>
        </pc:spChg>
        <pc:spChg chg="add mod">
          <ac:chgData name="Vivian Tang" userId="c38f7cfe-078d-4502-85d2-92bb7fe749ff" providerId="ADAL" clId="{779EDFB9-20B8-4527-BE99-7F6B28FF4909}" dt="2022-07-07T05:31:27.972" v="6351" actId="571"/>
          <ac:spMkLst>
            <pc:docMk/>
            <pc:sldMk cId="984157221" sldId="3920"/>
            <ac:spMk id="8" creationId="{A8565661-5F73-4DBE-9614-C90E55F03E1D}"/>
          </ac:spMkLst>
        </pc:spChg>
        <pc:spChg chg="add mod">
          <ac:chgData name="Vivian Tang" userId="c38f7cfe-078d-4502-85d2-92bb7fe749ff" providerId="ADAL" clId="{779EDFB9-20B8-4527-BE99-7F6B28FF4909}" dt="2022-07-07T05:31:29.276" v="6352" actId="571"/>
          <ac:spMkLst>
            <pc:docMk/>
            <pc:sldMk cId="984157221" sldId="3920"/>
            <ac:spMk id="9" creationId="{EAFCACB1-2DDF-4B04-AF92-60755E2F2B1A}"/>
          </ac:spMkLst>
        </pc:spChg>
        <pc:spChg chg="add mod">
          <ac:chgData name="Vivian Tang" userId="c38f7cfe-078d-4502-85d2-92bb7fe749ff" providerId="ADAL" clId="{779EDFB9-20B8-4527-BE99-7F6B28FF4909}" dt="2022-07-07T05:31:34.514" v="6356" actId="1076"/>
          <ac:spMkLst>
            <pc:docMk/>
            <pc:sldMk cId="984157221" sldId="3920"/>
            <ac:spMk id="10" creationId="{E4EE1096-B994-47F5-86EA-B71D9FDC6FDD}"/>
          </ac:spMkLst>
        </pc:spChg>
        <pc:spChg chg="mod">
          <ac:chgData name="Vivian Tang" userId="c38f7cfe-078d-4502-85d2-92bb7fe749ff" providerId="ADAL" clId="{779EDFB9-20B8-4527-BE99-7F6B28FF4909}" dt="2022-07-07T05:48:06.798" v="6827" actId="207"/>
          <ac:spMkLst>
            <pc:docMk/>
            <pc:sldMk cId="984157221" sldId="3920"/>
            <ac:spMk id="11" creationId="{0EDFF56B-45B6-4DDA-A9D8-240C2BDABD03}"/>
          </ac:spMkLst>
        </pc:spChg>
        <pc:picChg chg="del">
          <ac:chgData name="Vivian Tang" userId="c38f7cfe-078d-4502-85d2-92bb7fe749ff" providerId="ADAL" clId="{779EDFB9-20B8-4527-BE99-7F6B28FF4909}" dt="2022-07-07T05:30:58.141" v="6302" actId="478"/>
          <ac:picMkLst>
            <pc:docMk/>
            <pc:sldMk cId="984157221" sldId="3920"/>
            <ac:picMk id="5" creationId="{B61B7907-42BF-4366-B3AE-684022841C68}"/>
          </ac:picMkLst>
        </pc:picChg>
        <pc:picChg chg="add mod">
          <ac:chgData name="Vivian Tang" userId="c38f7cfe-078d-4502-85d2-92bb7fe749ff" providerId="ADAL" clId="{779EDFB9-20B8-4527-BE99-7F6B28FF4909}" dt="2022-07-07T06:00:20.149" v="6891"/>
          <ac:picMkLst>
            <pc:docMk/>
            <pc:sldMk cId="984157221" sldId="3920"/>
            <ac:picMk id="12" creationId="{BACA70B9-1D98-4E2C-A393-6FDDC588C0A7}"/>
          </ac:picMkLst>
        </pc:picChg>
        <pc:picChg chg="add mod">
          <ac:chgData name="Vivian Tang" userId="c38f7cfe-078d-4502-85d2-92bb7fe749ff" providerId="ADAL" clId="{779EDFB9-20B8-4527-BE99-7F6B28FF4909}" dt="2022-07-07T06:00:20.149" v="6891"/>
          <ac:picMkLst>
            <pc:docMk/>
            <pc:sldMk cId="984157221" sldId="3920"/>
            <ac:picMk id="13" creationId="{A0D73A97-621C-4174-A483-A24CBDD1E52A}"/>
          </ac:picMkLst>
        </pc:picChg>
        <pc:picChg chg="add mod">
          <ac:chgData name="Vivian Tang" userId="c38f7cfe-078d-4502-85d2-92bb7fe749ff" providerId="ADAL" clId="{779EDFB9-20B8-4527-BE99-7F6B28FF4909}" dt="2022-07-07T06:00:20.149" v="6891"/>
          <ac:picMkLst>
            <pc:docMk/>
            <pc:sldMk cId="984157221" sldId="3920"/>
            <ac:picMk id="14" creationId="{DB748ED9-D504-4CF1-B4E6-DB49BDBABB05}"/>
          </ac:picMkLst>
        </pc:picChg>
      </pc:sldChg>
      <pc:sldChg chg="addSp delSp modSp add mod delAnim modAnim">
        <pc:chgData name="Vivian Tang" userId="c38f7cfe-078d-4502-85d2-92bb7fe749ff" providerId="ADAL" clId="{779EDFB9-20B8-4527-BE99-7F6B28FF4909}" dt="2022-07-07T06:00:21.158" v="6892"/>
        <pc:sldMkLst>
          <pc:docMk/>
          <pc:sldMk cId="3636521096" sldId="3921"/>
        </pc:sldMkLst>
        <pc:spChg chg="del">
          <ac:chgData name="Vivian Tang" userId="c38f7cfe-078d-4502-85d2-92bb7fe749ff" providerId="ADAL" clId="{779EDFB9-20B8-4527-BE99-7F6B28FF4909}" dt="2022-07-07T05:32:41.757" v="6404" actId="478"/>
          <ac:spMkLst>
            <pc:docMk/>
            <pc:sldMk cId="3636521096" sldId="3921"/>
            <ac:spMk id="2" creationId="{F1076F56-5745-4804-86FE-4DF5BE089C0B}"/>
          </ac:spMkLst>
        </pc:spChg>
        <pc:spChg chg="del">
          <ac:chgData name="Vivian Tang" userId="c38f7cfe-078d-4502-85d2-92bb7fe749ff" providerId="ADAL" clId="{779EDFB9-20B8-4527-BE99-7F6B28FF4909}" dt="2022-07-07T05:32:41.757" v="6404" actId="478"/>
          <ac:spMkLst>
            <pc:docMk/>
            <pc:sldMk cId="3636521096" sldId="3921"/>
            <ac:spMk id="8" creationId="{A8565661-5F73-4DBE-9614-C90E55F03E1D}"/>
          </ac:spMkLst>
        </pc:spChg>
        <pc:spChg chg="del">
          <ac:chgData name="Vivian Tang" userId="c38f7cfe-078d-4502-85d2-92bb7fe749ff" providerId="ADAL" clId="{779EDFB9-20B8-4527-BE99-7F6B28FF4909}" dt="2022-07-07T05:32:41.757" v="6404" actId="478"/>
          <ac:spMkLst>
            <pc:docMk/>
            <pc:sldMk cId="3636521096" sldId="3921"/>
            <ac:spMk id="9" creationId="{EAFCACB1-2DDF-4B04-AF92-60755E2F2B1A}"/>
          </ac:spMkLst>
        </pc:spChg>
        <pc:spChg chg="del">
          <ac:chgData name="Vivian Tang" userId="c38f7cfe-078d-4502-85d2-92bb7fe749ff" providerId="ADAL" clId="{779EDFB9-20B8-4527-BE99-7F6B28FF4909}" dt="2022-07-07T05:32:41.757" v="6404" actId="478"/>
          <ac:spMkLst>
            <pc:docMk/>
            <pc:sldMk cId="3636521096" sldId="3921"/>
            <ac:spMk id="10" creationId="{E4EE1096-B994-47F5-86EA-B71D9FDC6FDD}"/>
          </ac:spMkLst>
        </pc:spChg>
        <pc:spChg chg="mod">
          <ac:chgData name="Vivian Tang" userId="c38f7cfe-078d-4502-85d2-92bb7fe749ff" providerId="ADAL" clId="{779EDFB9-20B8-4527-BE99-7F6B28FF4909}" dt="2022-07-07T05:32:37.232" v="6403" actId="207"/>
          <ac:spMkLst>
            <pc:docMk/>
            <pc:sldMk cId="3636521096" sldId="3921"/>
            <ac:spMk id="11" creationId="{0EDFF56B-45B6-4DDA-A9D8-240C2BDABD03}"/>
          </ac:spMkLst>
        </pc:spChg>
        <pc:picChg chg="del">
          <ac:chgData name="Vivian Tang" userId="c38f7cfe-078d-4502-85d2-92bb7fe749ff" providerId="ADAL" clId="{779EDFB9-20B8-4527-BE99-7F6B28FF4909}" dt="2022-07-07T05:32:41.757" v="6404" actId="478"/>
          <ac:picMkLst>
            <pc:docMk/>
            <pc:sldMk cId="3636521096" sldId="3921"/>
            <ac:picMk id="7" creationId="{9F4AC3B7-2AC9-47B9-9099-CCFEE0D37981}"/>
          </ac:picMkLst>
        </pc:picChg>
        <pc:picChg chg="add mod modCrop">
          <ac:chgData name="Vivian Tang" userId="c38f7cfe-078d-4502-85d2-92bb7fe749ff" providerId="ADAL" clId="{779EDFB9-20B8-4527-BE99-7F6B28FF4909}" dt="2022-07-07T05:33:22.578" v="6416"/>
          <ac:picMkLst>
            <pc:docMk/>
            <pc:sldMk cId="3636521096" sldId="3921"/>
            <ac:picMk id="12" creationId="{9CE2BFB6-AB4F-48AF-A053-C44164F39C65}"/>
          </ac:picMkLst>
        </pc:picChg>
        <pc:picChg chg="add mod">
          <ac:chgData name="Vivian Tang" userId="c38f7cfe-078d-4502-85d2-92bb7fe749ff" providerId="ADAL" clId="{779EDFB9-20B8-4527-BE99-7F6B28FF4909}" dt="2022-07-07T05:34:48.857" v="6446" actId="1076"/>
          <ac:picMkLst>
            <pc:docMk/>
            <pc:sldMk cId="3636521096" sldId="3921"/>
            <ac:picMk id="13" creationId="{61CA763D-2C09-476B-869A-821344FF1E24}"/>
          </ac:picMkLst>
        </pc:picChg>
        <pc:picChg chg="add mod modCrop">
          <ac:chgData name="Vivian Tang" userId="c38f7cfe-078d-4502-85d2-92bb7fe749ff" providerId="ADAL" clId="{779EDFB9-20B8-4527-BE99-7F6B28FF4909}" dt="2022-07-07T05:34:36.647" v="6443" actId="1076"/>
          <ac:picMkLst>
            <pc:docMk/>
            <pc:sldMk cId="3636521096" sldId="3921"/>
            <ac:picMk id="14" creationId="{5D2CBA88-4FC8-451A-AD40-43474B8DF68D}"/>
          </ac:picMkLst>
        </pc:picChg>
        <pc:picChg chg="add mod">
          <ac:chgData name="Vivian Tang" userId="c38f7cfe-078d-4502-85d2-92bb7fe749ff" providerId="ADAL" clId="{779EDFB9-20B8-4527-BE99-7F6B28FF4909}" dt="2022-07-07T05:36:27.821" v="6465"/>
          <ac:picMkLst>
            <pc:docMk/>
            <pc:sldMk cId="3636521096" sldId="3921"/>
            <ac:picMk id="15" creationId="{D402A6C7-A9EE-442B-8C89-2C77B5016F4E}"/>
          </ac:picMkLst>
        </pc:picChg>
        <pc:picChg chg="add mod">
          <ac:chgData name="Vivian Tang" userId="c38f7cfe-078d-4502-85d2-92bb7fe749ff" providerId="ADAL" clId="{779EDFB9-20B8-4527-BE99-7F6B28FF4909}" dt="2022-07-07T06:00:21.158" v="6892"/>
          <ac:picMkLst>
            <pc:docMk/>
            <pc:sldMk cId="3636521096" sldId="3921"/>
            <ac:picMk id="16" creationId="{F2A35CD9-BE33-498B-80BF-13D6856ECE7C}"/>
          </ac:picMkLst>
        </pc:picChg>
        <pc:picChg chg="add mod">
          <ac:chgData name="Vivian Tang" userId="c38f7cfe-078d-4502-85d2-92bb7fe749ff" providerId="ADAL" clId="{779EDFB9-20B8-4527-BE99-7F6B28FF4909}" dt="2022-07-07T06:00:21.158" v="6892"/>
          <ac:picMkLst>
            <pc:docMk/>
            <pc:sldMk cId="3636521096" sldId="3921"/>
            <ac:picMk id="18" creationId="{C5A25275-4BAC-4860-83C6-69F7231F31E4}"/>
          </ac:picMkLst>
        </pc:picChg>
        <pc:picChg chg="add mod">
          <ac:chgData name="Vivian Tang" userId="c38f7cfe-078d-4502-85d2-92bb7fe749ff" providerId="ADAL" clId="{779EDFB9-20B8-4527-BE99-7F6B28FF4909}" dt="2022-07-07T06:00:21.158" v="6892"/>
          <ac:picMkLst>
            <pc:docMk/>
            <pc:sldMk cId="3636521096" sldId="3921"/>
            <ac:picMk id="19" creationId="{C54C202C-41D2-4BE7-8259-FDF52DF55D73}"/>
          </ac:picMkLst>
        </pc:picChg>
      </pc:sldChg>
      <pc:sldChg chg="addSp modSp add">
        <pc:chgData name="Vivian Tang" userId="c38f7cfe-078d-4502-85d2-92bb7fe749ff" providerId="ADAL" clId="{779EDFB9-20B8-4527-BE99-7F6B28FF4909}" dt="2022-07-07T06:00:22.221" v="6893"/>
        <pc:sldMkLst>
          <pc:docMk/>
          <pc:sldMk cId="3749890870" sldId="3922"/>
        </pc:sldMkLst>
        <pc:spChg chg="mod">
          <ac:chgData name="Vivian Tang" userId="c38f7cfe-078d-4502-85d2-92bb7fe749ff" providerId="ADAL" clId="{779EDFB9-20B8-4527-BE99-7F6B28FF4909}" dt="2022-07-07T05:36:57.356" v="6499" actId="20577"/>
          <ac:spMkLst>
            <pc:docMk/>
            <pc:sldMk cId="3749890870" sldId="3922"/>
            <ac:spMk id="11" creationId="{0EDFF56B-45B6-4DDA-A9D8-240C2BDABD03}"/>
          </ac:spMkLst>
        </pc:spChg>
        <pc:picChg chg="add mod">
          <ac:chgData name="Vivian Tang" userId="c38f7cfe-078d-4502-85d2-92bb7fe749ff" providerId="ADAL" clId="{779EDFB9-20B8-4527-BE99-7F6B28FF4909}" dt="2022-07-07T06:00:22.221" v="6893"/>
          <ac:picMkLst>
            <pc:docMk/>
            <pc:sldMk cId="3749890870" sldId="3922"/>
            <ac:picMk id="9" creationId="{102AA4E0-742B-4274-AAD5-1921836E6F92}"/>
          </ac:picMkLst>
        </pc:picChg>
        <pc:picChg chg="add mod">
          <ac:chgData name="Vivian Tang" userId="c38f7cfe-078d-4502-85d2-92bb7fe749ff" providerId="ADAL" clId="{779EDFB9-20B8-4527-BE99-7F6B28FF4909}" dt="2022-07-07T06:00:22.221" v="6893"/>
          <ac:picMkLst>
            <pc:docMk/>
            <pc:sldMk cId="3749890870" sldId="3922"/>
            <ac:picMk id="10" creationId="{DFA76E61-F6A5-445D-ABBE-4F025EF977F4}"/>
          </ac:picMkLst>
        </pc:picChg>
        <pc:picChg chg="add mod">
          <ac:chgData name="Vivian Tang" userId="c38f7cfe-078d-4502-85d2-92bb7fe749ff" providerId="ADAL" clId="{779EDFB9-20B8-4527-BE99-7F6B28FF4909}" dt="2022-07-07T06:00:22.221" v="6893"/>
          <ac:picMkLst>
            <pc:docMk/>
            <pc:sldMk cId="3749890870" sldId="3922"/>
            <ac:picMk id="16" creationId="{E9D5D646-9205-4010-8EC8-F079A90FF98C}"/>
          </ac:picMkLst>
        </pc:picChg>
      </pc:sldChg>
      <pc:sldChg chg="modSp add modTransition">
        <pc:chgData name="Vivian Tang" userId="c38f7cfe-078d-4502-85d2-92bb7fe749ff" providerId="ADAL" clId="{779EDFB9-20B8-4527-BE99-7F6B28FF4909}" dt="2022-07-07T05:48:38.608" v="6831" actId="20577"/>
        <pc:sldMkLst>
          <pc:docMk/>
          <pc:sldMk cId="1945267869" sldId="3923"/>
        </pc:sldMkLst>
        <pc:spChg chg="mod">
          <ac:chgData name="Vivian Tang" userId="c38f7cfe-078d-4502-85d2-92bb7fe749ff" providerId="ADAL" clId="{779EDFB9-20B8-4527-BE99-7F6B28FF4909}" dt="2022-07-07T05:48:38.608" v="6831" actId="20577"/>
          <ac:spMkLst>
            <pc:docMk/>
            <pc:sldMk cId="1945267869" sldId="3923"/>
            <ac:spMk id="7" creationId="{4CDA8737-B0C2-41DE-8C30-94A58EA39DA3}"/>
          </ac:spMkLst>
        </pc:spChg>
      </pc:sldChg>
      <pc:sldChg chg="modSp add modTransition">
        <pc:chgData name="Vivian Tang" userId="c38f7cfe-078d-4502-85d2-92bb7fe749ff" providerId="ADAL" clId="{779EDFB9-20B8-4527-BE99-7F6B28FF4909}" dt="2022-07-07T05:48:35.879" v="6830" actId="20577"/>
        <pc:sldMkLst>
          <pc:docMk/>
          <pc:sldMk cId="1782260041" sldId="3924"/>
        </pc:sldMkLst>
        <pc:spChg chg="mod">
          <ac:chgData name="Vivian Tang" userId="c38f7cfe-078d-4502-85d2-92bb7fe749ff" providerId="ADAL" clId="{779EDFB9-20B8-4527-BE99-7F6B28FF4909}" dt="2022-07-07T05:48:35.879" v="6830" actId="20577"/>
          <ac:spMkLst>
            <pc:docMk/>
            <pc:sldMk cId="1782260041" sldId="3924"/>
            <ac:spMk id="7" creationId="{4CDA8737-B0C2-41DE-8C30-94A58EA39DA3}"/>
          </ac:spMkLst>
        </pc:spChg>
      </pc:sldChg>
      <pc:sldChg chg="addSp modSp add">
        <pc:chgData name="Vivian Tang" userId="c38f7cfe-078d-4502-85d2-92bb7fe749ff" providerId="ADAL" clId="{779EDFB9-20B8-4527-BE99-7F6B28FF4909}" dt="2022-07-07T05:58:15.209" v="6853"/>
        <pc:sldMkLst>
          <pc:docMk/>
          <pc:sldMk cId="2909904886" sldId="3925"/>
        </pc:sldMkLst>
        <pc:spChg chg="mod">
          <ac:chgData name="Vivian Tang" userId="c38f7cfe-078d-4502-85d2-92bb7fe749ff" providerId="ADAL" clId="{779EDFB9-20B8-4527-BE99-7F6B28FF4909}" dt="2022-07-07T05:44:28.290" v="6767" actId="6549"/>
          <ac:spMkLst>
            <pc:docMk/>
            <pc:sldMk cId="2909904886" sldId="3925"/>
            <ac:spMk id="11" creationId="{0EDFF56B-45B6-4DDA-A9D8-240C2BDABD03}"/>
          </ac:spMkLst>
        </pc:spChg>
        <pc:picChg chg="add mod">
          <ac:chgData name="Vivian Tang" userId="c38f7cfe-078d-4502-85d2-92bb7fe749ff" providerId="ADAL" clId="{779EDFB9-20B8-4527-BE99-7F6B28FF4909}" dt="2022-07-07T05:58:15.209" v="6853"/>
          <ac:picMkLst>
            <pc:docMk/>
            <pc:sldMk cId="2909904886" sldId="3925"/>
            <ac:picMk id="17" creationId="{27B098A6-DB1A-4992-86A9-D9B518D1CC12}"/>
          </ac:picMkLst>
        </pc:picChg>
        <pc:picChg chg="add mod">
          <ac:chgData name="Vivian Tang" userId="c38f7cfe-078d-4502-85d2-92bb7fe749ff" providerId="ADAL" clId="{779EDFB9-20B8-4527-BE99-7F6B28FF4909}" dt="2022-07-07T05:58:15.209" v="6853"/>
          <ac:picMkLst>
            <pc:docMk/>
            <pc:sldMk cId="2909904886" sldId="3925"/>
            <ac:picMk id="18" creationId="{C71F68C1-B2A1-48E9-BB3D-1A785986CEE5}"/>
          </ac:picMkLst>
        </pc:picChg>
        <pc:picChg chg="add mod">
          <ac:chgData name="Vivian Tang" userId="c38f7cfe-078d-4502-85d2-92bb7fe749ff" providerId="ADAL" clId="{779EDFB9-20B8-4527-BE99-7F6B28FF4909}" dt="2022-07-07T05:58:15.209" v="6853"/>
          <ac:picMkLst>
            <pc:docMk/>
            <pc:sldMk cId="2909904886" sldId="3925"/>
            <ac:picMk id="19" creationId="{68861CBD-908B-4823-8ADD-9BB5D2C17EFA}"/>
          </ac:picMkLst>
        </pc:picChg>
      </pc:sldChg>
      <pc:sldMasterChg chg="del delSldLayout">
        <pc:chgData name="Vivian Tang" userId="c38f7cfe-078d-4502-85d2-92bb7fe749ff" providerId="ADAL" clId="{779EDFB9-20B8-4527-BE99-7F6B28FF4909}" dt="2022-07-07T05:42:24.482" v="6726" actId="47"/>
        <pc:sldMasterMkLst>
          <pc:docMk/>
          <pc:sldMasterMk cId="3067668650" sldId="2147483768"/>
        </pc:sldMasterMkLst>
        <pc:sldLayoutChg chg="del">
          <pc:chgData name="Vivian Tang" userId="c38f7cfe-078d-4502-85d2-92bb7fe749ff" providerId="ADAL" clId="{779EDFB9-20B8-4527-BE99-7F6B28FF4909}" dt="2022-07-07T05:42:24.482" v="6726" actId="47"/>
          <pc:sldLayoutMkLst>
            <pc:docMk/>
            <pc:sldMasterMk cId="3067668650" sldId="2147483768"/>
            <pc:sldLayoutMk cId="3975081286" sldId="2147483770"/>
          </pc:sldLayoutMkLst>
        </pc:sldLayoutChg>
        <pc:sldLayoutChg chg="del">
          <pc:chgData name="Vivian Tang" userId="c38f7cfe-078d-4502-85d2-92bb7fe749ff" providerId="ADAL" clId="{779EDFB9-20B8-4527-BE99-7F6B28FF4909}" dt="2022-07-07T05:42:24.482" v="6726" actId="47"/>
          <pc:sldLayoutMkLst>
            <pc:docMk/>
            <pc:sldMasterMk cId="3067668650" sldId="2147483768"/>
            <pc:sldLayoutMk cId="785573767" sldId="2147483771"/>
          </pc:sldLayoutMkLst>
        </pc:sldLayoutChg>
        <pc:sldLayoutChg chg="del">
          <pc:chgData name="Vivian Tang" userId="c38f7cfe-078d-4502-85d2-92bb7fe749ff" providerId="ADAL" clId="{779EDFB9-20B8-4527-BE99-7F6B28FF4909}" dt="2022-07-07T05:42:24.482" v="6726" actId="47"/>
          <pc:sldLayoutMkLst>
            <pc:docMk/>
            <pc:sldMasterMk cId="3067668650" sldId="2147483768"/>
            <pc:sldLayoutMk cId="576906992" sldId="2147483772"/>
          </pc:sldLayoutMkLst>
        </pc:sldLayoutChg>
        <pc:sldLayoutChg chg="del">
          <pc:chgData name="Vivian Tang" userId="c38f7cfe-078d-4502-85d2-92bb7fe749ff" providerId="ADAL" clId="{779EDFB9-20B8-4527-BE99-7F6B28FF4909}" dt="2022-07-07T05:42:24.482" v="6726" actId="47"/>
          <pc:sldLayoutMkLst>
            <pc:docMk/>
            <pc:sldMasterMk cId="3067668650" sldId="2147483768"/>
            <pc:sldLayoutMk cId="95594666" sldId="2147483773"/>
          </pc:sldLayoutMkLst>
        </pc:sldLayoutChg>
        <pc:sldLayoutChg chg="del">
          <pc:chgData name="Vivian Tang" userId="c38f7cfe-078d-4502-85d2-92bb7fe749ff" providerId="ADAL" clId="{779EDFB9-20B8-4527-BE99-7F6B28FF4909}" dt="2022-07-07T05:42:24.482" v="6726" actId="47"/>
          <pc:sldLayoutMkLst>
            <pc:docMk/>
            <pc:sldMasterMk cId="3067668650" sldId="2147483768"/>
            <pc:sldLayoutMk cId="898923025" sldId="2147483774"/>
          </pc:sldLayoutMkLst>
        </pc:sldLayoutChg>
        <pc:sldLayoutChg chg="del">
          <pc:chgData name="Vivian Tang" userId="c38f7cfe-078d-4502-85d2-92bb7fe749ff" providerId="ADAL" clId="{779EDFB9-20B8-4527-BE99-7F6B28FF4909}" dt="2022-07-07T05:42:24.482" v="6726" actId="47"/>
          <pc:sldLayoutMkLst>
            <pc:docMk/>
            <pc:sldMasterMk cId="3067668650" sldId="2147483768"/>
            <pc:sldLayoutMk cId="2294648955" sldId="2147483775"/>
          </pc:sldLayoutMkLst>
        </pc:sldLayoutChg>
        <pc:sldLayoutChg chg="del">
          <pc:chgData name="Vivian Tang" userId="c38f7cfe-078d-4502-85d2-92bb7fe749ff" providerId="ADAL" clId="{779EDFB9-20B8-4527-BE99-7F6B28FF4909}" dt="2022-07-07T05:42:24.482" v="6726" actId="47"/>
          <pc:sldLayoutMkLst>
            <pc:docMk/>
            <pc:sldMasterMk cId="3067668650" sldId="2147483768"/>
            <pc:sldLayoutMk cId="2718628127" sldId="2147483776"/>
          </pc:sldLayoutMkLst>
        </pc:sldLayoutChg>
        <pc:sldLayoutChg chg="del">
          <pc:chgData name="Vivian Tang" userId="c38f7cfe-078d-4502-85d2-92bb7fe749ff" providerId="ADAL" clId="{779EDFB9-20B8-4527-BE99-7F6B28FF4909}" dt="2022-07-07T05:42:24.482" v="6726" actId="47"/>
          <pc:sldLayoutMkLst>
            <pc:docMk/>
            <pc:sldMasterMk cId="3067668650" sldId="2147483768"/>
            <pc:sldLayoutMk cId="2314012584" sldId="2147483777"/>
          </pc:sldLayoutMkLst>
        </pc:sldLayoutChg>
        <pc:sldLayoutChg chg="del">
          <pc:chgData name="Vivian Tang" userId="c38f7cfe-078d-4502-85d2-92bb7fe749ff" providerId="ADAL" clId="{779EDFB9-20B8-4527-BE99-7F6B28FF4909}" dt="2022-07-07T05:42:24.482" v="6726" actId="47"/>
          <pc:sldLayoutMkLst>
            <pc:docMk/>
            <pc:sldMasterMk cId="3067668650" sldId="2147483768"/>
            <pc:sldLayoutMk cId="1010415132" sldId="2147483780"/>
          </pc:sldLayoutMkLst>
        </pc:sldLayoutChg>
        <pc:sldLayoutChg chg="del">
          <pc:chgData name="Vivian Tang" userId="c38f7cfe-078d-4502-85d2-92bb7fe749ff" providerId="ADAL" clId="{779EDFB9-20B8-4527-BE99-7F6B28FF4909}" dt="2022-07-07T05:42:24.482" v="6726" actId="47"/>
          <pc:sldLayoutMkLst>
            <pc:docMk/>
            <pc:sldMasterMk cId="3067668650" sldId="2147483768"/>
            <pc:sldLayoutMk cId="813944643" sldId="2147483781"/>
          </pc:sldLayoutMkLst>
        </pc:sldLayoutChg>
        <pc:sldLayoutChg chg="del">
          <pc:chgData name="Vivian Tang" userId="c38f7cfe-078d-4502-85d2-92bb7fe749ff" providerId="ADAL" clId="{779EDFB9-20B8-4527-BE99-7F6B28FF4909}" dt="2022-07-07T05:42:24.482" v="6726" actId="47"/>
          <pc:sldLayoutMkLst>
            <pc:docMk/>
            <pc:sldMasterMk cId="3067668650" sldId="2147483768"/>
            <pc:sldLayoutMk cId="1920839939" sldId="2147483782"/>
          </pc:sldLayoutMkLst>
        </pc:sldLayoutChg>
        <pc:sldLayoutChg chg="del">
          <pc:chgData name="Vivian Tang" userId="c38f7cfe-078d-4502-85d2-92bb7fe749ff" providerId="ADAL" clId="{779EDFB9-20B8-4527-BE99-7F6B28FF4909}" dt="2022-07-07T05:42:24.482" v="6726" actId="47"/>
          <pc:sldLayoutMkLst>
            <pc:docMk/>
            <pc:sldMasterMk cId="3067668650" sldId="2147483768"/>
            <pc:sldLayoutMk cId="220328163" sldId="2147483783"/>
          </pc:sldLayoutMkLst>
        </pc:sldLayoutChg>
        <pc:sldLayoutChg chg="del">
          <pc:chgData name="Vivian Tang" userId="c38f7cfe-078d-4502-85d2-92bb7fe749ff" providerId="ADAL" clId="{779EDFB9-20B8-4527-BE99-7F6B28FF4909}" dt="2022-07-07T05:42:24.482" v="6726" actId="47"/>
          <pc:sldLayoutMkLst>
            <pc:docMk/>
            <pc:sldMasterMk cId="3067668650" sldId="2147483768"/>
            <pc:sldLayoutMk cId="567273847" sldId="2147483785"/>
          </pc:sldLayoutMkLst>
        </pc:sldLayoutChg>
        <pc:sldLayoutChg chg="del">
          <pc:chgData name="Vivian Tang" userId="c38f7cfe-078d-4502-85d2-92bb7fe749ff" providerId="ADAL" clId="{779EDFB9-20B8-4527-BE99-7F6B28FF4909}" dt="2022-07-07T05:42:24.482" v="6726" actId="47"/>
          <pc:sldLayoutMkLst>
            <pc:docMk/>
            <pc:sldMasterMk cId="3067668650" sldId="2147483768"/>
            <pc:sldLayoutMk cId="1413178610" sldId="2147483786"/>
          </pc:sldLayoutMkLst>
        </pc:sldLayoutChg>
        <pc:sldLayoutChg chg="del">
          <pc:chgData name="Vivian Tang" userId="c38f7cfe-078d-4502-85d2-92bb7fe749ff" providerId="ADAL" clId="{779EDFB9-20B8-4527-BE99-7F6B28FF4909}" dt="2022-07-07T05:42:24.482" v="6726" actId="47"/>
          <pc:sldLayoutMkLst>
            <pc:docMk/>
            <pc:sldMasterMk cId="3067668650" sldId="2147483768"/>
            <pc:sldLayoutMk cId="82677912" sldId="2147483787"/>
          </pc:sldLayoutMkLst>
        </pc:sldLayoutChg>
        <pc:sldLayoutChg chg="del">
          <pc:chgData name="Vivian Tang" userId="c38f7cfe-078d-4502-85d2-92bb7fe749ff" providerId="ADAL" clId="{779EDFB9-20B8-4527-BE99-7F6B28FF4909}" dt="2022-07-07T05:42:24.482" v="6726" actId="47"/>
          <pc:sldLayoutMkLst>
            <pc:docMk/>
            <pc:sldMasterMk cId="3067668650" sldId="2147483768"/>
            <pc:sldLayoutMk cId="3635405683" sldId="2147483788"/>
          </pc:sldLayoutMkLst>
        </pc:sldLayoutChg>
        <pc:sldLayoutChg chg="del">
          <pc:chgData name="Vivian Tang" userId="c38f7cfe-078d-4502-85d2-92bb7fe749ff" providerId="ADAL" clId="{779EDFB9-20B8-4527-BE99-7F6B28FF4909}" dt="2022-07-07T05:42:24.482" v="6726" actId="47"/>
          <pc:sldLayoutMkLst>
            <pc:docMk/>
            <pc:sldMasterMk cId="3067668650" sldId="2147483768"/>
            <pc:sldLayoutMk cId="1141707271" sldId="2147483789"/>
          </pc:sldLayoutMkLst>
        </pc:sldLayoutChg>
      </pc:sldMasterChg>
    </pc:docChg>
  </pc:docChgLst>
  <pc:docChgLst>
    <pc:chgData name="Vivian Tang" userId="c38f7cfe-078d-4502-85d2-92bb7fe749ff" providerId="ADAL" clId="{518DEBA2-0F41-42E9-AE99-ED6DAE06EC48}"/>
    <pc:docChg chg="addSld delSld modSld">
      <pc:chgData name="Vivian Tang" userId="c38f7cfe-078d-4502-85d2-92bb7fe749ff" providerId="ADAL" clId="{518DEBA2-0F41-42E9-AE99-ED6DAE06EC48}" dt="2022-07-14T01:39:45.727" v="367" actId="47"/>
      <pc:docMkLst>
        <pc:docMk/>
      </pc:docMkLst>
      <pc:sldChg chg="modSp">
        <pc:chgData name="Vivian Tang" userId="c38f7cfe-078d-4502-85d2-92bb7fe749ff" providerId="ADAL" clId="{518DEBA2-0F41-42E9-AE99-ED6DAE06EC48}" dt="2022-07-14T01:34:12.067" v="88" actId="20577"/>
        <pc:sldMkLst>
          <pc:docMk/>
          <pc:sldMk cId="3910900131" sldId="3893"/>
        </pc:sldMkLst>
        <pc:spChg chg="mod">
          <ac:chgData name="Vivian Tang" userId="c38f7cfe-078d-4502-85d2-92bb7fe749ff" providerId="ADAL" clId="{518DEBA2-0F41-42E9-AE99-ED6DAE06EC48}" dt="2022-07-14T01:34:12.067" v="88" actId="20577"/>
          <ac:spMkLst>
            <pc:docMk/>
            <pc:sldMk cId="3910900131" sldId="3893"/>
            <ac:spMk id="7" creationId="{4CDA8737-B0C2-41DE-8C30-94A58EA39DA3}"/>
          </ac:spMkLst>
        </pc:spChg>
      </pc:sldChg>
      <pc:sldChg chg="modSp mod">
        <pc:chgData name="Vivian Tang" userId="c38f7cfe-078d-4502-85d2-92bb7fe749ff" providerId="ADAL" clId="{518DEBA2-0F41-42E9-AE99-ED6DAE06EC48}" dt="2022-07-14T01:35:03.227" v="157" actId="166"/>
        <pc:sldMkLst>
          <pc:docMk/>
          <pc:sldMk cId="1291093759" sldId="3900"/>
        </pc:sldMkLst>
        <pc:picChg chg="ord">
          <ac:chgData name="Vivian Tang" userId="c38f7cfe-078d-4502-85d2-92bb7fe749ff" providerId="ADAL" clId="{518DEBA2-0F41-42E9-AE99-ED6DAE06EC48}" dt="2022-07-14T01:35:03.227" v="157" actId="166"/>
          <ac:picMkLst>
            <pc:docMk/>
            <pc:sldMk cId="1291093759" sldId="3900"/>
            <ac:picMk id="12" creationId="{25CD40F1-9822-4CCD-82FD-D92E3C729D4C}"/>
          </ac:picMkLst>
        </pc:picChg>
      </pc:sldChg>
      <pc:sldChg chg="modSp">
        <pc:chgData name="Vivian Tang" userId="c38f7cfe-078d-4502-85d2-92bb7fe749ff" providerId="ADAL" clId="{518DEBA2-0F41-42E9-AE99-ED6DAE06EC48}" dt="2022-07-14T01:34:22.317" v="98" actId="20577"/>
        <pc:sldMkLst>
          <pc:docMk/>
          <pc:sldMk cId="3168654213" sldId="3902"/>
        </pc:sldMkLst>
        <pc:spChg chg="mod">
          <ac:chgData name="Vivian Tang" userId="c38f7cfe-078d-4502-85d2-92bb7fe749ff" providerId="ADAL" clId="{518DEBA2-0F41-42E9-AE99-ED6DAE06EC48}" dt="2022-07-14T01:34:22.317" v="98" actId="20577"/>
          <ac:spMkLst>
            <pc:docMk/>
            <pc:sldMk cId="3168654213" sldId="3902"/>
            <ac:spMk id="7" creationId="{4CDA8737-B0C2-41DE-8C30-94A58EA39DA3}"/>
          </ac:spMkLst>
        </pc:spChg>
      </pc:sldChg>
      <pc:sldChg chg="modSp">
        <pc:chgData name="Vivian Tang" userId="c38f7cfe-078d-4502-85d2-92bb7fe749ff" providerId="ADAL" clId="{518DEBA2-0F41-42E9-AE99-ED6DAE06EC48}" dt="2022-07-14T01:34:43.946" v="156" actId="20577"/>
        <pc:sldMkLst>
          <pc:docMk/>
          <pc:sldMk cId="1782260041" sldId="3924"/>
        </pc:sldMkLst>
        <pc:spChg chg="mod">
          <ac:chgData name="Vivian Tang" userId="c38f7cfe-078d-4502-85d2-92bb7fe749ff" providerId="ADAL" clId="{518DEBA2-0F41-42E9-AE99-ED6DAE06EC48}" dt="2022-07-14T01:34:43.946" v="156" actId="20577"/>
          <ac:spMkLst>
            <pc:docMk/>
            <pc:sldMk cId="1782260041" sldId="3924"/>
            <ac:spMk id="7" creationId="{4CDA8737-B0C2-41DE-8C30-94A58EA39DA3}"/>
          </ac:spMkLst>
        </pc:spChg>
      </pc:sldChg>
      <pc:sldChg chg="modSp">
        <pc:chgData name="Vivian Tang" userId="c38f7cfe-078d-4502-85d2-92bb7fe749ff" providerId="ADAL" clId="{518DEBA2-0F41-42E9-AE99-ED6DAE06EC48}" dt="2022-07-14T01:34:05.619" v="79" actId="20577"/>
        <pc:sldMkLst>
          <pc:docMk/>
          <pc:sldMk cId="362547591" sldId="3926"/>
        </pc:sldMkLst>
        <pc:spChg chg="mod">
          <ac:chgData name="Vivian Tang" userId="c38f7cfe-078d-4502-85d2-92bb7fe749ff" providerId="ADAL" clId="{518DEBA2-0F41-42E9-AE99-ED6DAE06EC48}" dt="2022-07-14T01:34:05.619" v="79" actId="20577"/>
          <ac:spMkLst>
            <pc:docMk/>
            <pc:sldMk cId="362547591" sldId="3926"/>
            <ac:spMk id="7" creationId="{4CDA8737-B0C2-41DE-8C30-94A58EA39DA3}"/>
          </ac:spMkLst>
        </pc:spChg>
      </pc:sldChg>
      <pc:sldChg chg="modSp del mod">
        <pc:chgData name="Vivian Tang" userId="c38f7cfe-078d-4502-85d2-92bb7fe749ff" providerId="ADAL" clId="{518DEBA2-0F41-42E9-AE99-ED6DAE06EC48}" dt="2022-07-14T01:39:45.727" v="367" actId="47"/>
        <pc:sldMkLst>
          <pc:docMk/>
          <pc:sldMk cId="3878722179" sldId="3927"/>
        </pc:sldMkLst>
        <pc:spChg chg="mod">
          <ac:chgData name="Vivian Tang" userId="c38f7cfe-078d-4502-85d2-92bb7fe749ff" providerId="ADAL" clId="{518DEBA2-0F41-42E9-AE99-ED6DAE06EC48}" dt="2022-07-14T01:37:10.673" v="364" actId="20577"/>
          <ac:spMkLst>
            <pc:docMk/>
            <pc:sldMk cId="3878722179" sldId="3927"/>
            <ac:spMk id="3" creationId="{751A7112-919A-4624-BC4F-EF82AC24C3B6}"/>
          </ac:spMkLst>
        </pc:spChg>
      </pc:sldChg>
      <pc:sldChg chg="modSp add mod">
        <pc:chgData name="Vivian Tang" userId="c38f7cfe-078d-4502-85d2-92bb7fe749ff" providerId="ADAL" clId="{518DEBA2-0F41-42E9-AE99-ED6DAE06EC48}" dt="2022-07-14T01:39:40.421" v="366"/>
        <pc:sldMkLst>
          <pc:docMk/>
          <pc:sldMk cId="2171846875" sldId="3930"/>
        </pc:sldMkLst>
        <pc:spChg chg="mod">
          <ac:chgData name="Vivian Tang" userId="c38f7cfe-078d-4502-85d2-92bb7fe749ff" providerId="ADAL" clId="{518DEBA2-0F41-42E9-AE99-ED6DAE06EC48}" dt="2022-07-14T01:39:40.421" v="366"/>
          <ac:spMkLst>
            <pc:docMk/>
            <pc:sldMk cId="2171846875" sldId="3930"/>
            <ac:spMk id="3" creationId="{751A7112-919A-4624-BC4F-EF82AC24C3B6}"/>
          </ac:spMkLst>
        </pc:spChg>
      </pc:sldChg>
    </pc:docChg>
  </pc:docChgLst>
  <pc:docChgLst>
    <pc:chgData name="Catherine Leung" userId="dabd965c-b78d-4221-bc96-18215785a5a0" providerId="ADAL" clId="{7E592766-4287-42AE-951F-A26B1329E7E9}"/>
    <pc:docChg chg="modSld">
      <pc:chgData name="Catherine Leung" userId="dabd965c-b78d-4221-bc96-18215785a5a0" providerId="ADAL" clId="{7E592766-4287-42AE-951F-A26B1329E7E9}" dt="2022-11-21T04:42:08.200" v="9" actId="14100"/>
      <pc:docMkLst>
        <pc:docMk/>
      </pc:docMkLst>
      <pc:sldChg chg="modSp mod">
        <pc:chgData name="Catherine Leung" userId="dabd965c-b78d-4221-bc96-18215785a5a0" providerId="ADAL" clId="{7E592766-4287-42AE-951F-A26B1329E7E9}" dt="2022-11-21T04:42:08.200" v="9" actId="14100"/>
        <pc:sldMkLst>
          <pc:docMk/>
          <pc:sldMk cId="347652345" sldId="259"/>
        </pc:sldMkLst>
        <pc:spChg chg="mod">
          <ac:chgData name="Catherine Leung" userId="dabd965c-b78d-4221-bc96-18215785a5a0" providerId="ADAL" clId="{7E592766-4287-42AE-951F-A26B1329E7E9}" dt="2022-11-21T04:42:08.200" v="9" actId="14100"/>
          <ac:spMkLst>
            <pc:docMk/>
            <pc:sldMk cId="347652345" sldId="259"/>
            <ac:spMk id="4" creationId="{43C0F2C0-35F0-4461-852A-BF8CB738B98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7BA811-8917-4F1D-B22F-E96045BFA4E0}" type="datetimeFigureOut">
              <a:rPr lang="en-US" smtClean="0"/>
              <a:t>11/21/2022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0C6A29-4676-420C-BBE3-ACC2B80F64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597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02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66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100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621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900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86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 cover slid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94F1B65-0286-4CE2-B8C7-E9D44F5DC388}"/>
              </a:ext>
            </a:extLst>
          </p:cNvPr>
          <p:cNvGrpSpPr/>
          <p:nvPr userDrawn="1"/>
        </p:nvGrpSpPr>
        <p:grpSpPr>
          <a:xfrm>
            <a:off x="-404652" y="-452674"/>
            <a:ext cx="13001297" cy="7123221"/>
            <a:chOff x="-404652" y="-452674"/>
            <a:chExt cx="13001297" cy="712322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BA8679F-591C-4C1D-BBFE-B796CC997575}"/>
                </a:ext>
              </a:extLst>
            </p:cNvPr>
            <p:cNvGrpSpPr/>
            <p:nvPr/>
          </p:nvGrpSpPr>
          <p:grpSpPr>
            <a:xfrm>
              <a:off x="-404652" y="-452674"/>
              <a:ext cx="13001297" cy="5276433"/>
              <a:chOff x="-404652" y="-452674"/>
              <a:chExt cx="13001297" cy="5276433"/>
            </a:xfrm>
          </p:grpSpPr>
          <p:sp>
            <p:nvSpPr>
              <p:cNvPr id="19" name="Wave 18">
                <a:extLst>
                  <a:ext uri="{FF2B5EF4-FFF2-40B4-BE49-F238E27FC236}">
                    <a16:creationId xmlns:a16="http://schemas.microsoft.com/office/drawing/2014/main" id="{DD6B0CBB-597F-45A2-95DB-35F5A145DFF6}"/>
                  </a:ext>
                </a:extLst>
              </p:cNvPr>
              <p:cNvSpPr/>
              <p:nvPr/>
            </p:nvSpPr>
            <p:spPr>
              <a:xfrm>
                <a:off x="-404652" y="-452674"/>
                <a:ext cx="13001297" cy="1876126"/>
              </a:xfrm>
              <a:prstGeom prst="wave">
                <a:avLst/>
              </a:prstGeom>
              <a:solidFill>
                <a:srgbClr val="6B67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 descr="Logo&#10;&#10;Description automatically generated">
                <a:extLst>
                  <a:ext uri="{FF2B5EF4-FFF2-40B4-BE49-F238E27FC236}">
                    <a16:creationId xmlns:a16="http://schemas.microsoft.com/office/drawing/2014/main" id="{9A8DD323-125E-4FF9-AD39-C1F1ED1D15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6755" y="347323"/>
                <a:ext cx="3335232" cy="1281915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934DDA62-9765-42F7-84B0-C523B382B036}"/>
                  </a:ext>
                </a:extLst>
              </p:cNvPr>
              <p:cNvSpPr/>
              <p:nvPr/>
            </p:nvSpPr>
            <p:spPr>
              <a:xfrm>
                <a:off x="3101807" y="2489888"/>
                <a:ext cx="5988373" cy="233387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BBA7EB4-FBCD-44CC-9B43-A97C9DF1B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856717" y="5737860"/>
              <a:ext cx="1091443" cy="9326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764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419884-43CA-404B-9876-45BCDD90190C}"/>
              </a:ext>
            </a:extLst>
          </p:cNvPr>
          <p:cNvSpPr/>
          <p:nvPr userDrawn="1"/>
        </p:nvSpPr>
        <p:spPr>
          <a:xfrm>
            <a:off x="4792717" y="2866586"/>
            <a:ext cx="2606566" cy="612228"/>
          </a:xfrm>
          <a:prstGeom prst="rect">
            <a:avLst/>
          </a:prstGeom>
          <a:solidFill>
            <a:srgbClr val="DE84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87737C-C176-4D1B-94B4-16E0776D82E6}"/>
              </a:ext>
            </a:extLst>
          </p:cNvPr>
          <p:cNvSpPr/>
          <p:nvPr userDrawn="1"/>
        </p:nvSpPr>
        <p:spPr>
          <a:xfrm rot="21373272">
            <a:off x="4769364" y="2866586"/>
            <a:ext cx="2606566" cy="612228"/>
          </a:xfrm>
          <a:prstGeom prst="rect">
            <a:avLst/>
          </a:prstGeom>
          <a:solidFill>
            <a:srgbClr val="BCD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C304FF-9255-455E-A2C3-88D86F03B953}"/>
              </a:ext>
            </a:extLst>
          </p:cNvPr>
          <p:cNvSpPr txBox="1"/>
          <p:nvPr userDrawn="1"/>
        </p:nvSpPr>
        <p:spPr>
          <a:xfrm>
            <a:off x="5044966" y="2884342"/>
            <a:ext cx="2102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4179390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687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50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033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9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130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00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F7A0D26-1A79-4296-8A77-38F5DC3352B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2" y="6095982"/>
            <a:ext cx="1596876" cy="7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7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12" Type="http://schemas.microsoft.com/office/2007/relationships/hdphoto" Target="../media/hdphoto9.wdp"/><Relationship Id="rId2" Type="http://schemas.openxmlformats.org/officeDocument/2006/relationships/image" Target="../media/image9.png"/><Relationship Id="rId16" Type="http://schemas.microsoft.com/office/2007/relationships/hdphoto" Target="../media/hdphoto11.wdp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10" Type="http://schemas.microsoft.com/office/2007/relationships/hdphoto" Target="../media/hdphoto8.wdp"/><Relationship Id="rId4" Type="http://schemas.openxmlformats.org/officeDocument/2006/relationships/image" Target="../media/image7.png"/><Relationship Id="rId9" Type="http://schemas.openxmlformats.org/officeDocument/2006/relationships/image" Target="../media/image16.png"/><Relationship Id="rId1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12" Type="http://schemas.microsoft.com/office/2007/relationships/hdphoto" Target="../media/hdphoto9.wdp"/><Relationship Id="rId2" Type="http://schemas.openxmlformats.org/officeDocument/2006/relationships/image" Target="../media/image9.png"/><Relationship Id="rId16" Type="http://schemas.microsoft.com/office/2007/relationships/hdphoto" Target="../media/hdphoto11.wdp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10" Type="http://schemas.microsoft.com/office/2007/relationships/hdphoto" Target="../media/hdphoto8.wdp"/><Relationship Id="rId4" Type="http://schemas.openxmlformats.org/officeDocument/2006/relationships/image" Target="../media/image7.png"/><Relationship Id="rId9" Type="http://schemas.openxmlformats.org/officeDocument/2006/relationships/image" Target="../media/image16.png"/><Relationship Id="rId1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9.wdp"/><Relationship Id="rId1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microsoft.com/office/2007/relationships/hdphoto" Target="../media/hdphoto6.wdp"/><Relationship Id="rId12" Type="http://schemas.openxmlformats.org/officeDocument/2006/relationships/image" Target="../media/image17.png"/><Relationship Id="rId17" Type="http://schemas.microsoft.com/office/2007/relationships/hdphoto" Target="../media/hdphoto11.wdp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9.png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11" Type="http://schemas.microsoft.com/office/2007/relationships/hdphoto" Target="../media/hdphoto8.wdp"/><Relationship Id="rId5" Type="http://schemas.openxmlformats.org/officeDocument/2006/relationships/image" Target="../media/image7.png"/><Relationship Id="rId15" Type="http://schemas.microsoft.com/office/2007/relationships/hdphoto" Target="../media/hdphoto10.wdp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microsoft.com/office/2007/relationships/hdphoto" Target="../media/hdphoto7.wdp"/><Relationship Id="rId1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2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4.wdp"/><Relationship Id="rId5" Type="http://schemas.openxmlformats.org/officeDocument/2006/relationships/image" Target="../media/image24.png"/><Relationship Id="rId10" Type="http://schemas.microsoft.com/office/2007/relationships/hdphoto" Target="../media/hdphoto13.wdp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2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5.wdp"/><Relationship Id="rId5" Type="http://schemas.openxmlformats.org/officeDocument/2006/relationships/image" Target="../media/image25.png"/><Relationship Id="rId10" Type="http://schemas.microsoft.com/office/2007/relationships/hdphoto" Target="../media/hdphoto13.wdp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12" Type="http://schemas.microsoft.com/office/2007/relationships/hdphoto" Target="../media/hdphoto1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5.wdp"/><Relationship Id="rId11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microsoft.com/office/2007/relationships/hdphoto" Target="../media/hdphoto13.wdp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12" Type="http://schemas.microsoft.com/office/2007/relationships/hdphoto" Target="../media/hdphoto1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5.wdp"/><Relationship Id="rId11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microsoft.com/office/2007/relationships/hdphoto" Target="../media/hdphoto13.wdp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7.wdp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microsoft.com/office/2007/relationships/hdphoto" Target="../media/hdphoto1.wdp"/><Relationship Id="rId7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8.wdp"/><Relationship Id="rId5" Type="http://schemas.openxmlformats.org/officeDocument/2006/relationships/image" Target="../media/image31.png"/><Relationship Id="rId10" Type="http://schemas.microsoft.com/office/2007/relationships/hdphoto" Target="../media/hdphoto20.wdp"/><Relationship Id="rId4" Type="http://schemas.openxmlformats.org/officeDocument/2006/relationships/image" Target="../media/image27.png"/><Relationship Id="rId9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microsoft.com/office/2007/relationships/hdphoto" Target="../media/hdphoto1.wdp"/><Relationship Id="rId7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8.wdp"/><Relationship Id="rId5" Type="http://schemas.openxmlformats.org/officeDocument/2006/relationships/image" Target="../media/image31.png"/><Relationship Id="rId10" Type="http://schemas.microsoft.com/office/2007/relationships/hdphoto" Target="../media/hdphoto20.wdp"/><Relationship Id="rId4" Type="http://schemas.openxmlformats.org/officeDocument/2006/relationships/image" Target="../media/image27.png"/><Relationship Id="rId9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microsoft.com/office/2007/relationships/hdphoto" Target="../media/hdphoto1.wdp"/><Relationship Id="rId7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2.wdp"/><Relationship Id="rId5" Type="http://schemas.openxmlformats.org/officeDocument/2006/relationships/image" Target="../media/image35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microsoft.com/office/2007/relationships/hdphoto" Target="../media/hdphoto1.wdp"/><Relationship Id="rId7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2.wdp"/><Relationship Id="rId5" Type="http://schemas.openxmlformats.org/officeDocument/2006/relationships/image" Target="../media/image35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microsoft.com/office/2007/relationships/hdphoto" Target="../media/hdphoto1.wdp"/><Relationship Id="rId7" Type="http://schemas.openxmlformats.org/officeDocument/2006/relationships/image" Target="../media/image39.png"/><Relationship Id="rId12" Type="http://schemas.microsoft.com/office/2007/relationships/hdphoto" Target="../media/hdphoto2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5.wdp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0" Type="http://schemas.microsoft.com/office/2007/relationships/hdphoto" Target="../media/hdphoto27.wdp"/><Relationship Id="rId4" Type="http://schemas.openxmlformats.org/officeDocument/2006/relationships/image" Target="../media/image29.png"/><Relationship Id="rId9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microsoft.com/office/2007/relationships/hdphoto" Target="../media/hdphoto1.wdp"/><Relationship Id="rId7" Type="http://schemas.openxmlformats.org/officeDocument/2006/relationships/image" Target="../media/image39.png"/><Relationship Id="rId12" Type="http://schemas.microsoft.com/office/2007/relationships/hdphoto" Target="../media/hdphoto2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5.wdp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0" Type="http://schemas.microsoft.com/office/2007/relationships/hdphoto" Target="../media/hdphoto27.wdp"/><Relationship Id="rId4" Type="http://schemas.openxmlformats.org/officeDocument/2006/relationships/image" Target="../media/image29.png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9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3" Type="http://schemas.microsoft.com/office/2007/relationships/hdphoto" Target="../media/hdphoto1.wdp"/><Relationship Id="rId7" Type="http://schemas.microsoft.com/office/2007/relationships/hdphoto" Target="../media/hdphoto30.wdp"/><Relationship Id="rId12" Type="http://schemas.microsoft.com/office/2007/relationships/hdphoto" Target="../media/hdphoto3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11" Type="http://schemas.openxmlformats.org/officeDocument/2006/relationships/image" Target="../media/image48.png"/><Relationship Id="rId5" Type="http://schemas.openxmlformats.org/officeDocument/2006/relationships/image" Target="../media/image44.png"/><Relationship Id="rId10" Type="http://schemas.microsoft.com/office/2007/relationships/hdphoto" Target="../media/hdphoto31.wdp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microsoft.com/office/2007/relationships/hdphoto" Target="../media/hdphoto33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1.wdp"/><Relationship Id="rId7" Type="http://schemas.microsoft.com/office/2007/relationships/hdphoto" Target="../media/hdphoto30.wdp"/><Relationship Id="rId12" Type="http://schemas.microsoft.com/office/2007/relationships/hdphoto" Target="../media/hdphoto3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microsoft.com/office/2007/relationships/hdphoto" Target="../media/hdphoto31.wdp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51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34.wdp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35.wdp"/><Relationship Id="rId5" Type="http://schemas.openxmlformats.org/officeDocument/2006/relationships/image" Target="../media/image53.png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hdphoto" Target="../media/hdphoto1.wdp"/><Relationship Id="rId7" Type="http://schemas.openxmlformats.org/officeDocument/2006/relationships/image" Target="../media/image5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36.wdp"/><Relationship Id="rId5" Type="http://schemas.openxmlformats.org/officeDocument/2006/relationships/image" Target="../media/image54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microsoft.com/office/2007/relationships/hdphoto" Target="../media/hdphoto37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hdphoto" Target="../media/hdphoto1.wdp"/><Relationship Id="rId7" Type="http://schemas.openxmlformats.org/officeDocument/2006/relationships/image" Target="../media/image5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36.wdp"/><Relationship Id="rId5" Type="http://schemas.openxmlformats.org/officeDocument/2006/relationships/image" Target="../media/image58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microsoft.com/office/2007/relationships/hdphoto" Target="../media/hdphoto37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12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10" Type="http://schemas.microsoft.com/office/2007/relationships/hdphoto" Target="../media/hdphoto8.wdp"/><Relationship Id="rId4" Type="http://schemas.openxmlformats.org/officeDocument/2006/relationships/image" Target="../media/image7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D9C93E-2CA7-4B31-A505-D99BBFCA3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8505" y="2088841"/>
            <a:ext cx="2567309" cy="7315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5AEA23-C02A-4EB5-874A-508F658F740F}"/>
              </a:ext>
            </a:extLst>
          </p:cNvPr>
          <p:cNvSpPr txBox="1"/>
          <p:nvPr/>
        </p:nvSpPr>
        <p:spPr>
          <a:xfrm>
            <a:off x="3333831" y="3353928"/>
            <a:ext cx="5524337" cy="68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600"/>
              </a:lnSpc>
            </a:pPr>
            <a:r>
              <a:rPr lang="en-US" sz="4400" b="1" dirty="0"/>
              <a:t>My school calendar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C0F2C0-35F0-4461-852A-BF8CB738B986}"/>
              </a:ext>
            </a:extLst>
          </p:cNvPr>
          <p:cNvSpPr txBox="1"/>
          <p:nvPr/>
        </p:nvSpPr>
        <p:spPr>
          <a:xfrm>
            <a:off x="9324976" y="478494"/>
            <a:ext cx="2727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Chapter 2</a:t>
            </a:r>
          </a:p>
        </p:txBody>
      </p:sp>
    </p:spTree>
    <p:extLst>
      <p:ext uri="{BB962C8B-B14F-4D97-AF65-F5344CB8AC3E}">
        <p14:creationId xmlns:p14="http://schemas.microsoft.com/office/powerpoint/2010/main" val="347652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C1B40F7-5921-4473-B8D0-FD7DDDE471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 t="8126" b="115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3D0370-CA6F-4341-847F-814C1C835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2179" y="1480130"/>
            <a:ext cx="7607641" cy="4825420"/>
          </a:xfrm>
          <a:prstGeom prst="rect">
            <a:avLst/>
          </a:prstGeom>
        </p:spPr>
      </p:pic>
      <p:sp>
        <p:nvSpPr>
          <p:cNvPr id="11" name="矩形 18">
            <a:extLst>
              <a:ext uri="{FF2B5EF4-FFF2-40B4-BE49-F238E27FC236}">
                <a16:creationId xmlns:a16="http://schemas.microsoft.com/office/drawing/2014/main" id="{0EDFF56B-45B6-4DDA-A9D8-240C2BDABD03}"/>
              </a:ext>
            </a:extLst>
          </p:cNvPr>
          <p:cNvSpPr/>
          <p:nvPr/>
        </p:nvSpPr>
        <p:spPr>
          <a:xfrm>
            <a:off x="0" y="-26988"/>
            <a:ext cx="12192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HK" sz="3200" b="1" dirty="0">
                <a:solidFill>
                  <a:schemeClr val="tx1"/>
                </a:solidFill>
              </a:rPr>
              <a:t>Look! These boys are happy!</a:t>
            </a:r>
            <a:endParaRPr kumimoji="0" lang="en-US" altLang="zh-HK" sz="3200" b="1" dirty="0">
              <a:solidFill>
                <a:schemeClr val="tx1"/>
              </a:solidFill>
            </a:endParaRPr>
          </a:p>
        </p:txBody>
      </p:sp>
      <p:pic>
        <p:nvPicPr>
          <p:cNvPr id="13" name="Picture 12" descr="Graphical user interface, application, calendar&#10;&#10;Description automatically generated">
            <a:extLst>
              <a:ext uri="{FF2B5EF4-FFF2-40B4-BE49-F238E27FC236}">
                <a16:creationId xmlns:a16="http://schemas.microsoft.com/office/drawing/2014/main" id="{B5C101E8-FE52-4061-95EE-C783D465EB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45" b="91878" l="9836" r="89344">
                        <a14:foregroundMark x1="45902" y1="91878" x2="51639" y2="88832"/>
                        <a14:backgroundMark x1="22951" y1="49239" x2="9836" y2="51269"/>
                        <a14:backgroundMark x1="63934" y1="39594" x2="86885" y2="385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2749" y="2852737"/>
            <a:ext cx="759666" cy="1230961"/>
          </a:xfrm>
          <a:prstGeom prst="rect">
            <a:avLst/>
          </a:prstGeom>
        </p:spPr>
      </p:pic>
      <p:pic>
        <p:nvPicPr>
          <p:cNvPr id="14" name="Picture 13" descr="Graphical user interface, application, calendar&#10;&#10;Description automatically generated">
            <a:extLst>
              <a:ext uri="{FF2B5EF4-FFF2-40B4-BE49-F238E27FC236}">
                <a16:creationId xmlns:a16="http://schemas.microsoft.com/office/drawing/2014/main" id="{21F2C5C8-4310-46EB-AE27-E0B88369CC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96" b="92424" l="8209" r="88806">
                        <a14:foregroundMark x1="52239" y1="92929" x2="54478" y2="85859"/>
                        <a14:foregroundMark x1="8955" y1="36364" x2="8955" y2="36364"/>
                        <a14:foregroundMark x1="8955" y1="34343" x2="8955" y2="34343"/>
                        <a14:foregroundMark x1="8209" y1="34343" x2="8209" y2="34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6075" y="2553707"/>
            <a:ext cx="832204" cy="1230961"/>
          </a:xfrm>
          <a:prstGeom prst="rect">
            <a:avLst/>
          </a:prstGeom>
        </p:spPr>
      </p:pic>
      <p:pic>
        <p:nvPicPr>
          <p:cNvPr id="15" name="Picture 14" descr="Graphical user interface, application, calendar&#10;&#10;Description automatically generated">
            <a:extLst>
              <a:ext uri="{FF2B5EF4-FFF2-40B4-BE49-F238E27FC236}">
                <a16:creationId xmlns:a16="http://schemas.microsoft.com/office/drawing/2014/main" id="{63BB7A4B-2888-4793-8D67-290ED0EE42E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537" b="95732" l="7317" r="95122">
                        <a14:foregroundMark x1="51220" y1="92683" x2="51220" y2="95732"/>
                        <a14:foregroundMark x1="90244" y1="27439" x2="90244" y2="27439"/>
                        <a14:foregroundMark x1="94309" y1="25000" x2="94309" y2="25000"/>
                        <a14:foregroundMark x1="95122" y1="26220" x2="95122" y2="26220"/>
                        <a14:foregroundMark x1="15447" y1="35366" x2="21138" y2="39024"/>
                        <a14:backgroundMark x1="13008" y1="49390" x2="14634" y2="54878"/>
                        <a14:backgroundMark x1="30894" y1="43293" x2="33333" y2="45732"/>
                        <a14:backgroundMark x1="82114" y1="34146" x2="82114" y2="34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6280" y="2560057"/>
            <a:ext cx="759666" cy="10134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0C8BE1-AFED-4556-82DB-1252164C639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09" b="90000" l="9836" r="89344">
                        <a14:foregroundMark x1="24590" y1="13182" x2="40164" y2="29545"/>
                        <a14:foregroundMark x1="50820" y1="6364" x2="46721" y2="5909"/>
                        <a14:foregroundMark x1="39344" y1="24545" x2="33607" y2="28182"/>
                        <a14:foregroundMark x1="34426" y1="41818" x2="32787" y2="49091"/>
                        <a14:foregroundMark x1="45902" y1="45000" x2="45082" y2="63636"/>
                        <a14:foregroundMark x1="57377" y1="40909" x2="58197" y2="55000"/>
                        <a14:foregroundMark x1="38525" y1="73182" x2="36066" y2="78182"/>
                        <a14:foregroundMark x1="50000" y1="75000" x2="50000" y2="78636"/>
                        <a14:foregroundMark x1="34426" y1="78636" x2="34426" y2="78636"/>
                        <a14:foregroundMark x1="88525" y1="15000" x2="88525" y2="15000"/>
                        <a14:foregroundMark x1="64754" y1="40455" x2="64754" y2="40455"/>
                        <a14:foregroundMark x1="48361" y1="39091" x2="48361" y2="3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8446" y="3632629"/>
            <a:ext cx="1058337" cy="19141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ED581A-0A5C-4C1B-9891-6EF35609937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9917" r="90909">
                        <a14:foregroundMark x1="28926" y1="85455" x2="28926" y2="85455"/>
                        <a14:foregroundMark x1="24793" y1="86818" x2="24793" y2="86818"/>
                        <a14:foregroundMark x1="22314" y1="87727" x2="22314" y2="87727"/>
                        <a14:foregroundMark x1="53719" y1="85455" x2="53719" y2="85455"/>
                        <a14:foregroundMark x1="53719" y1="87273" x2="53719" y2="87273"/>
                        <a14:foregroundMark x1="56198" y1="87727" x2="56198" y2="87727"/>
                        <a14:foregroundMark x1="90909" y1="40000" x2="90909" y2="40000"/>
                        <a14:foregroundMark x1="90083" y1="54545" x2="90083" y2="54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5359" y="3631622"/>
            <a:ext cx="1058337" cy="19141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777856-B1F8-49BA-980F-9F7387E0499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45" b="89545" l="9302" r="89922">
                        <a14:foregroundMark x1="52810" y1="49973" x2="53488" y2="50000"/>
                        <a14:foregroundMark x1="41860" y1="49545" x2="50579" y2="49886"/>
                        <a14:foregroundMark x1="79065" y1="41364" x2="88372" y2="39545"/>
                        <a14:foregroundMark x1="74567" y1="42243" x2="79065" y2="41364"/>
                        <a14:foregroundMark x1="73166" y1="42517" x2="73329" y2="42485"/>
                        <a14:foregroundMark x1="62791" y1="44545" x2="64205" y2="44269"/>
                        <a14:foregroundMark x1="41085" y1="80455" x2="41085" y2="79545"/>
                        <a14:foregroundMark x1="41085" y1="82727" x2="41085" y2="81818"/>
                        <a14:foregroundMark x1="54329" y1="80455" x2="51163" y2="77273"/>
                        <a14:foregroundMark x1="50388" y1="80455" x2="51163" y2="80909"/>
                        <a14:foregroundMark x1="55814" y1="82273" x2="58915" y2="83636"/>
                        <a14:foregroundMark x1="51981" y1="48595" x2="49612" y2="49091"/>
                        <a14:foregroundMark x1="60465" y1="46818" x2="54992" y2="47964"/>
                        <a14:foregroundMark x1="58915" y1="45455" x2="58915" y2="45455"/>
                        <a14:foregroundMark x1="56589" y1="43636" x2="56589" y2="43636"/>
                        <a14:foregroundMark x1="58915" y1="43636" x2="58915" y2="43636"/>
                        <a14:foregroundMark x1="58915" y1="43636" x2="55814" y2="44545"/>
                        <a14:foregroundMark x1="61240" y1="42727" x2="52713" y2="44091"/>
                        <a14:backgroundMark x1="15504" y1="45455" x2="20930" y2="52727"/>
                        <a14:backgroundMark x1="21705" y1="32727" x2="27132" y2="30909"/>
                        <a14:backgroundMark x1="18605" y1="29545" x2="22481" y2="10455"/>
                        <a14:backgroundMark x1="69767" y1="41364" x2="74419" y2="41364"/>
                        <a14:backgroundMark x1="63566" y1="43636" x2="63566" y2="43636"/>
                        <a14:backgroundMark x1="65376" y1="43636" x2="73643" y2="40000"/>
                        <a14:backgroundMark x1="64341" y1="44091" x2="65376" y2="43636"/>
                        <a14:backgroundMark x1="26357" y1="84091" x2="26357" y2="84091"/>
                        <a14:backgroundMark x1="35659" y1="80455" x2="30233" y2="84545"/>
                        <a14:backgroundMark x1="59439" y1="87095" x2="66667" y2="88636"/>
                        <a14:backgroundMark x1="55334" y1="86220" x2="58200" y2="86831"/>
                        <a14:backgroundMark x1="54493" y1="86041" x2="54705" y2="86086"/>
                        <a14:backgroundMark x1="49612" y1="85000" x2="50464" y2="85182"/>
                        <a14:backgroundMark x1="46512" y1="80455" x2="46512" y2="81818"/>
                        <a14:backgroundMark x1="64522" y1="80588" x2="70543" y2="85000"/>
                        <a14:backgroundMark x1="57364" y1="80000" x2="59072" y2="80501"/>
                        <a14:backgroundMark x1="62791" y1="43636" x2="62791" y2="43636"/>
                        <a14:backgroundMark x1="73643" y1="41818" x2="72868" y2="42273"/>
                        <a14:backgroundMark x1="77519" y1="41364" x2="77519" y2="41364"/>
                        <a14:backgroundMark x1="74419" y1="42727" x2="74419" y2="4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5753" y="3631622"/>
            <a:ext cx="1127483" cy="191416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03A6CE8-6842-403A-AA98-2088CDC09DF9}"/>
              </a:ext>
            </a:extLst>
          </p:cNvPr>
          <p:cNvCxnSpPr/>
          <p:nvPr/>
        </p:nvCxnSpPr>
        <p:spPr>
          <a:xfrm>
            <a:off x="0" y="978852"/>
            <a:ext cx="121920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394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B2F5DE9-6A98-4FB5-842D-629132F317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 t="8126" b="115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3D0370-CA6F-4341-847F-814C1C835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2179" y="1480130"/>
            <a:ext cx="7607641" cy="4825420"/>
          </a:xfrm>
          <a:prstGeom prst="rect">
            <a:avLst/>
          </a:prstGeom>
        </p:spPr>
      </p:pic>
      <p:sp>
        <p:nvSpPr>
          <p:cNvPr id="11" name="矩形 18">
            <a:extLst>
              <a:ext uri="{FF2B5EF4-FFF2-40B4-BE49-F238E27FC236}">
                <a16:creationId xmlns:a16="http://schemas.microsoft.com/office/drawing/2014/main" id="{0EDFF56B-45B6-4DDA-A9D8-240C2BDABD03}"/>
              </a:ext>
            </a:extLst>
          </p:cNvPr>
          <p:cNvSpPr/>
          <p:nvPr/>
        </p:nvSpPr>
        <p:spPr>
          <a:xfrm>
            <a:off x="0" y="-26988"/>
            <a:ext cx="12192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HK" sz="3200" b="1" dirty="0">
                <a:solidFill>
                  <a:schemeClr val="tx1"/>
                </a:solidFill>
              </a:rPr>
              <a:t>They are the winners. </a:t>
            </a:r>
          </a:p>
        </p:txBody>
      </p:sp>
      <p:pic>
        <p:nvPicPr>
          <p:cNvPr id="13" name="Picture 12" descr="Graphical user interface, application, calendar&#10;&#10;Description automatically generated">
            <a:extLst>
              <a:ext uri="{FF2B5EF4-FFF2-40B4-BE49-F238E27FC236}">
                <a16:creationId xmlns:a16="http://schemas.microsoft.com/office/drawing/2014/main" id="{B5C101E8-FE52-4061-95EE-C783D465EB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45" b="91878" l="9836" r="89344">
                        <a14:foregroundMark x1="45902" y1="91878" x2="51639" y2="88832"/>
                        <a14:backgroundMark x1="22951" y1="49239" x2="9836" y2="51269"/>
                        <a14:backgroundMark x1="63934" y1="39594" x2="86885" y2="385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2749" y="2852737"/>
            <a:ext cx="759666" cy="1230961"/>
          </a:xfrm>
          <a:prstGeom prst="rect">
            <a:avLst/>
          </a:prstGeom>
        </p:spPr>
      </p:pic>
      <p:pic>
        <p:nvPicPr>
          <p:cNvPr id="14" name="Picture 13" descr="Graphical user interface, application, calendar&#10;&#10;Description automatically generated">
            <a:extLst>
              <a:ext uri="{FF2B5EF4-FFF2-40B4-BE49-F238E27FC236}">
                <a16:creationId xmlns:a16="http://schemas.microsoft.com/office/drawing/2014/main" id="{21F2C5C8-4310-46EB-AE27-E0B88369CC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96" b="92424" l="8209" r="88806">
                        <a14:foregroundMark x1="52239" y1="92929" x2="54478" y2="85859"/>
                        <a14:foregroundMark x1="8955" y1="36364" x2="8955" y2="36364"/>
                        <a14:foregroundMark x1="8955" y1="34343" x2="8955" y2="34343"/>
                        <a14:foregroundMark x1="8209" y1="34343" x2="8209" y2="34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6075" y="2553707"/>
            <a:ext cx="832204" cy="1230961"/>
          </a:xfrm>
          <a:prstGeom prst="rect">
            <a:avLst/>
          </a:prstGeom>
        </p:spPr>
      </p:pic>
      <p:pic>
        <p:nvPicPr>
          <p:cNvPr id="15" name="Picture 14" descr="Graphical user interface, application, calendar&#10;&#10;Description automatically generated">
            <a:extLst>
              <a:ext uri="{FF2B5EF4-FFF2-40B4-BE49-F238E27FC236}">
                <a16:creationId xmlns:a16="http://schemas.microsoft.com/office/drawing/2014/main" id="{63BB7A4B-2888-4793-8D67-290ED0EE42E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537" b="95732" l="7317" r="95122">
                        <a14:foregroundMark x1="51220" y1="92683" x2="51220" y2="95732"/>
                        <a14:foregroundMark x1="90244" y1="27439" x2="90244" y2="27439"/>
                        <a14:foregroundMark x1="94309" y1="25000" x2="94309" y2="25000"/>
                        <a14:foregroundMark x1="95122" y1="26220" x2="95122" y2="26220"/>
                        <a14:foregroundMark x1="15447" y1="35366" x2="21138" y2="39024"/>
                        <a14:backgroundMark x1="13008" y1="49390" x2="14634" y2="54878"/>
                        <a14:backgroundMark x1="30894" y1="43293" x2="33333" y2="45732"/>
                        <a14:backgroundMark x1="82114" y1="34146" x2="82114" y2="34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6280" y="2560057"/>
            <a:ext cx="759666" cy="10134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0C8BE1-AFED-4556-82DB-1252164C639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09" b="90000" l="9836" r="89344">
                        <a14:foregroundMark x1="24590" y1="13182" x2="40164" y2="29545"/>
                        <a14:foregroundMark x1="50820" y1="6364" x2="46721" y2="5909"/>
                        <a14:foregroundMark x1="39344" y1="24545" x2="33607" y2="28182"/>
                        <a14:foregroundMark x1="34426" y1="41818" x2="32787" y2="49091"/>
                        <a14:foregroundMark x1="45902" y1="45000" x2="45082" y2="63636"/>
                        <a14:foregroundMark x1="57377" y1="40909" x2="58197" y2="55000"/>
                        <a14:foregroundMark x1="38525" y1="73182" x2="36066" y2="78182"/>
                        <a14:foregroundMark x1="50000" y1="75000" x2="50000" y2="78636"/>
                        <a14:foregroundMark x1="34426" y1="78636" x2="34426" y2="78636"/>
                        <a14:foregroundMark x1="88525" y1="15000" x2="88525" y2="15000"/>
                        <a14:foregroundMark x1="64754" y1="40455" x2="64754" y2="40455"/>
                        <a14:foregroundMark x1="48361" y1="39091" x2="48361" y2="3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8446" y="3632629"/>
            <a:ext cx="1058337" cy="19141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ED581A-0A5C-4C1B-9891-6EF35609937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9917" r="90909">
                        <a14:foregroundMark x1="28926" y1="85455" x2="28926" y2="85455"/>
                        <a14:foregroundMark x1="24793" y1="86818" x2="24793" y2="86818"/>
                        <a14:foregroundMark x1="22314" y1="87727" x2="22314" y2="87727"/>
                        <a14:foregroundMark x1="53719" y1="85455" x2="53719" y2="85455"/>
                        <a14:foregroundMark x1="53719" y1="87273" x2="53719" y2="87273"/>
                        <a14:foregroundMark x1="56198" y1="87727" x2="56198" y2="87727"/>
                        <a14:foregroundMark x1="90909" y1="40000" x2="90909" y2="40000"/>
                        <a14:foregroundMark x1="90083" y1="54545" x2="90083" y2="54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5359" y="3631622"/>
            <a:ext cx="1058337" cy="19141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777856-B1F8-49BA-980F-9F7387E0499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45" b="89545" l="9302" r="89922">
                        <a14:foregroundMark x1="52810" y1="49973" x2="53488" y2="50000"/>
                        <a14:foregroundMark x1="41860" y1="49545" x2="50579" y2="49886"/>
                        <a14:foregroundMark x1="79065" y1="41364" x2="88372" y2="39545"/>
                        <a14:foregroundMark x1="74567" y1="42243" x2="79065" y2="41364"/>
                        <a14:foregroundMark x1="73166" y1="42517" x2="73329" y2="42485"/>
                        <a14:foregroundMark x1="62791" y1="44545" x2="64205" y2="44269"/>
                        <a14:foregroundMark x1="41085" y1="80455" x2="41085" y2="79545"/>
                        <a14:foregroundMark x1="41085" y1="82727" x2="41085" y2="81818"/>
                        <a14:foregroundMark x1="54329" y1="80455" x2="51163" y2="77273"/>
                        <a14:foregroundMark x1="50388" y1="80455" x2="51163" y2="80909"/>
                        <a14:foregroundMark x1="55814" y1="82273" x2="58915" y2="83636"/>
                        <a14:foregroundMark x1="51981" y1="48595" x2="49612" y2="49091"/>
                        <a14:foregroundMark x1="60465" y1="46818" x2="54992" y2="47964"/>
                        <a14:foregroundMark x1="58915" y1="45455" x2="58915" y2="45455"/>
                        <a14:foregroundMark x1="56589" y1="43636" x2="56589" y2="43636"/>
                        <a14:foregroundMark x1="58915" y1="43636" x2="58915" y2="43636"/>
                        <a14:foregroundMark x1="58915" y1="43636" x2="55814" y2="44545"/>
                        <a14:foregroundMark x1="61240" y1="42727" x2="52713" y2="44091"/>
                        <a14:backgroundMark x1="15504" y1="45455" x2="20930" y2="52727"/>
                        <a14:backgroundMark x1="21705" y1="32727" x2="27132" y2="30909"/>
                        <a14:backgroundMark x1="18605" y1="29545" x2="22481" y2="10455"/>
                        <a14:backgroundMark x1="69767" y1="41364" x2="74419" y2="41364"/>
                        <a14:backgroundMark x1="63566" y1="43636" x2="63566" y2="43636"/>
                        <a14:backgroundMark x1="65376" y1="43636" x2="73643" y2="40000"/>
                        <a14:backgroundMark x1="64341" y1="44091" x2="65376" y2="43636"/>
                        <a14:backgroundMark x1="26357" y1="84091" x2="26357" y2="84091"/>
                        <a14:backgroundMark x1="35659" y1="80455" x2="30233" y2="84545"/>
                        <a14:backgroundMark x1="59439" y1="87095" x2="66667" y2="88636"/>
                        <a14:backgroundMark x1="55334" y1="86220" x2="58200" y2="86831"/>
                        <a14:backgroundMark x1="54493" y1="86041" x2="54705" y2="86086"/>
                        <a14:backgroundMark x1="49612" y1="85000" x2="50464" y2="85182"/>
                        <a14:backgroundMark x1="46512" y1="80455" x2="46512" y2="81818"/>
                        <a14:backgroundMark x1="64522" y1="80588" x2="70543" y2="85000"/>
                        <a14:backgroundMark x1="57364" y1="80000" x2="59072" y2="80501"/>
                        <a14:backgroundMark x1="62791" y1="43636" x2="62791" y2="43636"/>
                        <a14:backgroundMark x1="73643" y1="41818" x2="72868" y2="42273"/>
                        <a14:backgroundMark x1="77519" y1="41364" x2="77519" y2="41364"/>
                        <a14:backgroundMark x1="74419" y1="42727" x2="74419" y2="4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5753" y="3631622"/>
            <a:ext cx="1127483" cy="191416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A691B54-D832-42E8-89F2-96EADC238ADD}"/>
              </a:ext>
            </a:extLst>
          </p:cNvPr>
          <p:cNvCxnSpPr/>
          <p:nvPr/>
        </p:nvCxnSpPr>
        <p:spPr>
          <a:xfrm>
            <a:off x="0" y="978852"/>
            <a:ext cx="121920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53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38B4EF26-8FDB-43E6-B797-C4E958F9F4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</a:extLst>
          </a:blip>
          <a:srcRect t="8126" b="115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3D0370-CA6F-4341-847F-814C1C835A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2179" y="1480130"/>
            <a:ext cx="7607641" cy="4825420"/>
          </a:xfrm>
          <a:prstGeom prst="rect">
            <a:avLst/>
          </a:prstGeom>
        </p:spPr>
      </p:pic>
      <p:sp>
        <p:nvSpPr>
          <p:cNvPr id="11" name="矩形 18">
            <a:extLst>
              <a:ext uri="{FF2B5EF4-FFF2-40B4-BE49-F238E27FC236}">
                <a16:creationId xmlns:a16="http://schemas.microsoft.com/office/drawing/2014/main" id="{0EDFF56B-45B6-4DDA-A9D8-240C2BDABD03}"/>
              </a:ext>
            </a:extLst>
          </p:cNvPr>
          <p:cNvSpPr/>
          <p:nvPr/>
        </p:nvSpPr>
        <p:spPr>
          <a:xfrm>
            <a:off x="0" y="-26988"/>
            <a:ext cx="12192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HK" sz="3200" b="1" dirty="0">
                <a:solidFill>
                  <a:schemeClr val="tx1"/>
                </a:solidFill>
              </a:rPr>
              <a:t>They can </a:t>
            </a:r>
            <a:r>
              <a:rPr lang="en-US" altLang="zh-HK" sz="3200" b="1" dirty="0">
                <a:solidFill>
                  <a:srgbClr val="0070C0"/>
                </a:solidFill>
              </a:rPr>
              <a:t>win medals</a:t>
            </a:r>
            <a:r>
              <a:rPr lang="en-US" altLang="zh-HK" sz="3200" b="1" dirty="0">
                <a:solidFill>
                  <a:schemeClr val="tx1"/>
                </a:solidFill>
              </a:rPr>
              <a:t>!</a:t>
            </a:r>
          </a:p>
          <a:p>
            <a:pPr algn="ctr" eaLnBrk="1" hangingPunct="1">
              <a:defRPr/>
            </a:pPr>
            <a:r>
              <a:rPr lang="en-US" altLang="zh-HK" sz="3200" b="1" dirty="0">
                <a:solidFill>
                  <a:schemeClr val="tx1"/>
                </a:solidFill>
              </a:rPr>
              <a:t>Their medals are shiny!</a:t>
            </a:r>
            <a:endParaRPr kumimoji="0" lang="en-US" altLang="zh-HK" sz="3200" b="1" dirty="0">
              <a:solidFill>
                <a:schemeClr val="tx1"/>
              </a:solidFill>
            </a:endParaRPr>
          </a:p>
        </p:txBody>
      </p:sp>
      <p:pic>
        <p:nvPicPr>
          <p:cNvPr id="13" name="Picture 12" descr="Graphical user interface, application, calendar&#10;&#10;Description automatically generated">
            <a:extLst>
              <a:ext uri="{FF2B5EF4-FFF2-40B4-BE49-F238E27FC236}">
                <a16:creationId xmlns:a16="http://schemas.microsoft.com/office/drawing/2014/main" id="{B5C101E8-FE52-4061-95EE-C783D465EB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45" b="91878" l="9836" r="89344">
                        <a14:foregroundMark x1="45902" y1="91878" x2="51639" y2="88832"/>
                        <a14:backgroundMark x1="22951" y1="49239" x2="9836" y2="51269"/>
                        <a14:backgroundMark x1="63934" y1="39594" x2="86885" y2="385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2749" y="2852737"/>
            <a:ext cx="759666" cy="1230961"/>
          </a:xfrm>
          <a:prstGeom prst="rect">
            <a:avLst/>
          </a:prstGeom>
        </p:spPr>
      </p:pic>
      <p:pic>
        <p:nvPicPr>
          <p:cNvPr id="14" name="Picture 13" descr="Graphical user interface, application, calendar&#10;&#10;Description automatically generated">
            <a:extLst>
              <a:ext uri="{FF2B5EF4-FFF2-40B4-BE49-F238E27FC236}">
                <a16:creationId xmlns:a16="http://schemas.microsoft.com/office/drawing/2014/main" id="{21F2C5C8-4310-46EB-AE27-E0B88369CC1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96" b="92424" l="8209" r="88806">
                        <a14:foregroundMark x1="52239" y1="92929" x2="54478" y2="85859"/>
                        <a14:foregroundMark x1="8955" y1="36364" x2="8955" y2="36364"/>
                        <a14:foregroundMark x1="8955" y1="34343" x2="8955" y2="34343"/>
                        <a14:foregroundMark x1="8209" y1="34343" x2="8209" y2="34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6075" y="2553707"/>
            <a:ext cx="832204" cy="1230961"/>
          </a:xfrm>
          <a:prstGeom prst="rect">
            <a:avLst/>
          </a:prstGeom>
        </p:spPr>
      </p:pic>
      <p:pic>
        <p:nvPicPr>
          <p:cNvPr id="15" name="Picture 14" descr="Graphical user interface, application, calendar&#10;&#10;Description automatically generated">
            <a:extLst>
              <a:ext uri="{FF2B5EF4-FFF2-40B4-BE49-F238E27FC236}">
                <a16:creationId xmlns:a16="http://schemas.microsoft.com/office/drawing/2014/main" id="{63BB7A4B-2888-4793-8D67-290ED0EE42E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537" b="95732" l="7317" r="95122">
                        <a14:foregroundMark x1="51220" y1="92683" x2="51220" y2="95732"/>
                        <a14:foregroundMark x1="90244" y1="27439" x2="90244" y2="27439"/>
                        <a14:foregroundMark x1="94309" y1="25000" x2="94309" y2="25000"/>
                        <a14:foregroundMark x1="95122" y1="26220" x2="95122" y2="26220"/>
                        <a14:foregroundMark x1="15447" y1="35366" x2="21138" y2="39024"/>
                        <a14:backgroundMark x1="13008" y1="49390" x2="14634" y2="54878"/>
                        <a14:backgroundMark x1="30894" y1="43293" x2="33333" y2="45732"/>
                        <a14:backgroundMark x1="82114" y1="34146" x2="82114" y2="34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6280" y="2560057"/>
            <a:ext cx="759666" cy="10134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0C8BE1-AFED-4556-82DB-1252164C639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09" b="90000" l="9836" r="89344">
                        <a14:foregroundMark x1="24590" y1="13182" x2="40164" y2="29545"/>
                        <a14:foregroundMark x1="50820" y1="6364" x2="46721" y2="5909"/>
                        <a14:foregroundMark x1="39344" y1="24545" x2="33607" y2="28182"/>
                        <a14:foregroundMark x1="34426" y1="41818" x2="32787" y2="49091"/>
                        <a14:foregroundMark x1="45902" y1="45000" x2="45082" y2="63636"/>
                        <a14:foregroundMark x1="57377" y1="40909" x2="58197" y2="55000"/>
                        <a14:foregroundMark x1="38525" y1="73182" x2="36066" y2="78182"/>
                        <a14:foregroundMark x1="50000" y1="75000" x2="50000" y2="78636"/>
                        <a14:foregroundMark x1="34426" y1="78636" x2="34426" y2="78636"/>
                        <a14:foregroundMark x1="88525" y1="15000" x2="88525" y2="15000"/>
                        <a14:foregroundMark x1="64754" y1="40455" x2="64754" y2="40455"/>
                        <a14:foregroundMark x1="48361" y1="39091" x2="48361" y2="3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8446" y="3632629"/>
            <a:ext cx="1058337" cy="19141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ED581A-0A5C-4C1B-9891-6EF35609937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9917" r="90909">
                        <a14:foregroundMark x1="28926" y1="85455" x2="28926" y2="85455"/>
                        <a14:foregroundMark x1="24793" y1="86818" x2="24793" y2="86818"/>
                        <a14:foregroundMark x1="22314" y1="87727" x2="22314" y2="87727"/>
                        <a14:foregroundMark x1="53719" y1="85455" x2="53719" y2="85455"/>
                        <a14:foregroundMark x1="53719" y1="87273" x2="53719" y2="87273"/>
                        <a14:foregroundMark x1="56198" y1="87727" x2="56198" y2="87727"/>
                        <a14:foregroundMark x1="90909" y1="40000" x2="90909" y2="40000"/>
                        <a14:foregroundMark x1="90083" y1="54545" x2="90083" y2="54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5359" y="3631622"/>
            <a:ext cx="1058337" cy="19141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777856-B1F8-49BA-980F-9F7387E0499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45" b="89545" l="9302" r="89922">
                        <a14:foregroundMark x1="52810" y1="49973" x2="53488" y2="50000"/>
                        <a14:foregroundMark x1="41860" y1="49545" x2="50579" y2="49886"/>
                        <a14:foregroundMark x1="79065" y1="41364" x2="88372" y2="39545"/>
                        <a14:foregroundMark x1="74567" y1="42243" x2="79065" y2="41364"/>
                        <a14:foregroundMark x1="73166" y1="42517" x2="73329" y2="42485"/>
                        <a14:foregroundMark x1="62791" y1="44545" x2="64205" y2="44269"/>
                        <a14:foregroundMark x1="41085" y1="80455" x2="41085" y2="79545"/>
                        <a14:foregroundMark x1="41085" y1="82727" x2="41085" y2="81818"/>
                        <a14:foregroundMark x1="54329" y1="80455" x2="51163" y2="77273"/>
                        <a14:foregroundMark x1="50388" y1="80455" x2="51163" y2="80909"/>
                        <a14:foregroundMark x1="55814" y1="82273" x2="58915" y2="83636"/>
                        <a14:foregroundMark x1="51981" y1="48595" x2="49612" y2="49091"/>
                        <a14:foregroundMark x1="60465" y1="46818" x2="54992" y2="47964"/>
                        <a14:foregroundMark x1="58915" y1="45455" x2="58915" y2="45455"/>
                        <a14:foregroundMark x1="56589" y1="43636" x2="56589" y2="43636"/>
                        <a14:foregroundMark x1="58915" y1="43636" x2="58915" y2="43636"/>
                        <a14:foregroundMark x1="58915" y1="43636" x2="55814" y2="44545"/>
                        <a14:foregroundMark x1="61240" y1="42727" x2="52713" y2="44091"/>
                        <a14:backgroundMark x1="15504" y1="45455" x2="20930" y2="52727"/>
                        <a14:backgroundMark x1="21705" y1="32727" x2="27132" y2="30909"/>
                        <a14:backgroundMark x1="18605" y1="29545" x2="22481" y2="10455"/>
                        <a14:backgroundMark x1="69767" y1="41364" x2="74419" y2="41364"/>
                        <a14:backgroundMark x1="63566" y1="43636" x2="63566" y2="43636"/>
                        <a14:backgroundMark x1="65376" y1="43636" x2="73643" y2="40000"/>
                        <a14:backgroundMark x1="64341" y1="44091" x2="65376" y2="43636"/>
                        <a14:backgroundMark x1="26357" y1="84091" x2="26357" y2="84091"/>
                        <a14:backgroundMark x1="35659" y1="80455" x2="30233" y2="84545"/>
                        <a14:backgroundMark x1="59439" y1="87095" x2="66667" y2="88636"/>
                        <a14:backgroundMark x1="55334" y1="86220" x2="58200" y2="86831"/>
                        <a14:backgroundMark x1="54493" y1="86041" x2="54705" y2="86086"/>
                        <a14:backgroundMark x1="49612" y1="85000" x2="50464" y2="85182"/>
                        <a14:backgroundMark x1="46512" y1="80455" x2="46512" y2="81818"/>
                        <a14:backgroundMark x1="64522" y1="80588" x2="70543" y2="85000"/>
                        <a14:backgroundMark x1="57364" y1="80000" x2="59072" y2="80501"/>
                        <a14:backgroundMark x1="62791" y1="43636" x2="62791" y2="43636"/>
                        <a14:backgroundMark x1="73643" y1="41818" x2="72868" y2="42273"/>
                        <a14:backgroundMark x1="77519" y1="41364" x2="77519" y2="41364"/>
                        <a14:backgroundMark x1="74419" y1="42727" x2="74419" y2="4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5753" y="3631622"/>
            <a:ext cx="1127483" cy="1914168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2F91E562-7B6D-4D89-A2B3-A91A8740D83B}"/>
              </a:ext>
            </a:extLst>
          </p:cNvPr>
          <p:cNvSpPr/>
          <p:nvPr/>
        </p:nvSpPr>
        <p:spPr>
          <a:xfrm>
            <a:off x="7965927" y="4335767"/>
            <a:ext cx="498602" cy="5244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A6A18F0-5735-4BEB-B58E-18AE73D0F41D}"/>
              </a:ext>
            </a:extLst>
          </p:cNvPr>
          <p:cNvSpPr/>
          <p:nvPr/>
        </p:nvSpPr>
        <p:spPr>
          <a:xfrm>
            <a:off x="9243783" y="4402684"/>
            <a:ext cx="498602" cy="5244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39446CE-C308-4997-A13C-620601120AEE}"/>
              </a:ext>
            </a:extLst>
          </p:cNvPr>
          <p:cNvSpPr/>
          <p:nvPr/>
        </p:nvSpPr>
        <p:spPr>
          <a:xfrm>
            <a:off x="7186673" y="4455993"/>
            <a:ext cx="498602" cy="5244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5DA20BE-EA40-4C33-AE9D-56B19246D414}"/>
              </a:ext>
            </a:extLst>
          </p:cNvPr>
          <p:cNvCxnSpPr/>
          <p:nvPr/>
        </p:nvCxnSpPr>
        <p:spPr>
          <a:xfrm>
            <a:off x="0" y="978852"/>
            <a:ext cx="121920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3090D343-A240-4AB2-92CA-C4AFDAE9DA92}"/>
              </a:ext>
            </a:extLst>
          </p:cNvPr>
          <p:cNvSpPr/>
          <p:nvPr/>
        </p:nvSpPr>
        <p:spPr>
          <a:xfrm>
            <a:off x="2286567" y="1324174"/>
            <a:ext cx="7845929" cy="492098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BB65ED-CE55-4969-A1E6-6B7E4B15C9A3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6691" t="32710" r="75582" b="15090"/>
          <a:stretch/>
        </p:blipFill>
        <p:spPr>
          <a:xfrm>
            <a:off x="6303795" y="4114786"/>
            <a:ext cx="1435475" cy="1263084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D8871E-B09F-4F31-B2ED-F21F8ADF6909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8873" t="29798" r="43400" b="18002"/>
          <a:stretch/>
        </p:blipFill>
        <p:spPr>
          <a:xfrm>
            <a:off x="7670142" y="3717339"/>
            <a:ext cx="1435475" cy="1263084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874CBB1-1D58-4720-9C9F-06DF7B93BB4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85077" t="27238" r="-2804" b="20562"/>
          <a:stretch/>
        </p:blipFill>
        <p:spPr>
          <a:xfrm>
            <a:off x="9105617" y="4114786"/>
            <a:ext cx="1435475" cy="1263084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Star: 4 Points 4">
            <a:extLst>
              <a:ext uri="{FF2B5EF4-FFF2-40B4-BE49-F238E27FC236}">
                <a16:creationId xmlns:a16="http://schemas.microsoft.com/office/drawing/2014/main" id="{A72A9654-201B-4524-867E-7D981FB9796C}"/>
              </a:ext>
            </a:extLst>
          </p:cNvPr>
          <p:cNvSpPr/>
          <p:nvPr/>
        </p:nvSpPr>
        <p:spPr>
          <a:xfrm>
            <a:off x="6613059" y="4389467"/>
            <a:ext cx="201901" cy="398477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tar: 4 Points 27">
            <a:extLst>
              <a:ext uri="{FF2B5EF4-FFF2-40B4-BE49-F238E27FC236}">
                <a16:creationId xmlns:a16="http://schemas.microsoft.com/office/drawing/2014/main" id="{2304EA05-9A6D-4D80-B731-D5091D575040}"/>
              </a:ext>
            </a:extLst>
          </p:cNvPr>
          <p:cNvSpPr/>
          <p:nvPr/>
        </p:nvSpPr>
        <p:spPr>
          <a:xfrm>
            <a:off x="7199407" y="4888365"/>
            <a:ext cx="201901" cy="398477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tar: 4 Points 28">
            <a:extLst>
              <a:ext uri="{FF2B5EF4-FFF2-40B4-BE49-F238E27FC236}">
                <a16:creationId xmlns:a16="http://schemas.microsoft.com/office/drawing/2014/main" id="{27A50665-847E-4119-B496-36D1C2BC8642}"/>
              </a:ext>
            </a:extLst>
          </p:cNvPr>
          <p:cNvSpPr/>
          <p:nvPr/>
        </p:nvSpPr>
        <p:spPr>
          <a:xfrm>
            <a:off x="7981934" y="4190228"/>
            <a:ext cx="201901" cy="398477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tar: 4 Points 29">
            <a:extLst>
              <a:ext uri="{FF2B5EF4-FFF2-40B4-BE49-F238E27FC236}">
                <a16:creationId xmlns:a16="http://schemas.microsoft.com/office/drawing/2014/main" id="{6723FFC9-5340-4123-9F4B-CB5F408DE3B2}"/>
              </a:ext>
            </a:extLst>
          </p:cNvPr>
          <p:cNvSpPr/>
          <p:nvPr/>
        </p:nvSpPr>
        <p:spPr>
          <a:xfrm>
            <a:off x="8528513" y="4348942"/>
            <a:ext cx="201901" cy="398477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tar: 4 Points 30">
            <a:extLst>
              <a:ext uri="{FF2B5EF4-FFF2-40B4-BE49-F238E27FC236}">
                <a16:creationId xmlns:a16="http://schemas.microsoft.com/office/drawing/2014/main" id="{9DE67677-CDC6-4C18-B35D-E435B7B365EC}"/>
              </a:ext>
            </a:extLst>
          </p:cNvPr>
          <p:cNvSpPr/>
          <p:nvPr/>
        </p:nvSpPr>
        <p:spPr>
          <a:xfrm>
            <a:off x="9323310" y="4693131"/>
            <a:ext cx="201901" cy="398477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tar: 4 Points 31">
            <a:extLst>
              <a:ext uri="{FF2B5EF4-FFF2-40B4-BE49-F238E27FC236}">
                <a16:creationId xmlns:a16="http://schemas.microsoft.com/office/drawing/2014/main" id="{EE5125AE-0D64-41DF-8E85-78BC6137A544}"/>
              </a:ext>
            </a:extLst>
          </p:cNvPr>
          <p:cNvSpPr/>
          <p:nvPr/>
        </p:nvSpPr>
        <p:spPr>
          <a:xfrm>
            <a:off x="9971628" y="4876979"/>
            <a:ext cx="201901" cy="398477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836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4" grpId="0" animBg="1"/>
      <p:bldP spid="5" grpId="0" animBg="1"/>
      <p:bldP spid="5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E18E4B-70A1-4516-8807-904614ED61A3}"/>
              </a:ext>
            </a:extLst>
          </p:cNvPr>
          <p:cNvSpPr/>
          <p:nvPr/>
        </p:nvSpPr>
        <p:spPr>
          <a:xfrm>
            <a:off x="0" y="-26988"/>
            <a:ext cx="12192000" cy="6884988"/>
          </a:xfrm>
          <a:prstGeom prst="rect">
            <a:avLst/>
          </a:prstGeom>
          <a:solidFill>
            <a:srgbClr val="DF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BDBEE9C-3693-4069-8DD2-018DDE75382C}"/>
              </a:ext>
            </a:extLst>
          </p:cNvPr>
          <p:cNvGrpSpPr>
            <a:grpSpLocks noChangeAspect="1"/>
          </p:cNvGrpSpPr>
          <p:nvPr/>
        </p:nvGrpSpPr>
        <p:grpSpPr>
          <a:xfrm>
            <a:off x="179213" y="-26989"/>
            <a:ext cx="11833574" cy="6884990"/>
            <a:chOff x="1011621" y="584027"/>
            <a:chExt cx="9779593" cy="568994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60364ED-AE76-4F5A-9DF2-0E336155F7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516" r="51285" b="8516"/>
            <a:stretch/>
          </p:blipFill>
          <p:spPr>
            <a:xfrm>
              <a:off x="1011621" y="584028"/>
              <a:ext cx="4953750" cy="568994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4CB37E4-6AA8-407E-AEFF-187DD0ABB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1285" t="8516" b="8516"/>
            <a:stretch/>
          </p:blipFill>
          <p:spPr>
            <a:xfrm>
              <a:off x="5837464" y="584027"/>
              <a:ext cx="4953750" cy="568994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6A09370-A5A9-4503-95D2-218149BA7BA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2270" y="2038"/>
            <a:ext cx="11796488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E703B2-EF2D-4752-928D-1504C20CF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861" y="1543989"/>
            <a:ext cx="3816439" cy="24207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BCBBEA-666B-4A2E-B2B2-6B6E3EA904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6389" y="1064341"/>
            <a:ext cx="3984468" cy="2768701"/>
          </a:xfrm>
          <a:prstGeom prst="rect">
            <a:avLst/>
          </a:prstGeom>
        </p:spPr>
      </p:pic>
      <p:sp>
        <p:nvSpPr>
          <p:cNvPr id="7" name="矩形 18">
            <a:extLst>
              <a:ext uri="{FF2B5EF4-FFF2-40B4-BE49-F238E27FC236}">
                <a16:creationId xmlns:a16="http://schemas.microsoft.com/office/drawing/2014/main" id="{4CDA8737-B0C2-41DE-8C30-94A58EA39DA3}"/>
              </a:ext>
            </a:extLst>
          </p:cNvPr>
          <p:cNvSpPr/>
          <p:nvPr/>
        </p:nvSpPr>
        <p:spPr>
          <a:xfrm>
            <a:off x="0" y="-26988"/>
            <a:ext cx="12192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HK" sz="3200" b="1" dirty="0">
                <a:solidFill>
                  <a:schemeClr val="tx1"/>
                </a:solidFill>
              </a:rPr>
              <a:t>Let’s look at the next </a:t>
            </a:r>
            <a:r>
              <a:rPr lang="en-US" altLang="zh-HK" sz="3200" b="1" dirty="0">
                <a:solidFill>
                  <a:srgbClr val="0070C0"/>
                </a:solidFill>
              </a:rPr>
              <a:t>school event</a:t>
            </a:r>
            <a:r>
              <a:rPr lang="en-US" altLang="zh-HK" sz="32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C55887-9D44-4B9E-BA2D-4A4C024E72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9762" y="1304724"/>
            <a:ext cx="4188684" cy="42215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25D5F35-D22E-495C-835D-98F55D2D5208}"/>
              </a:ext>
            </a:extLst>
          </p:cNvPr>
          <p:cNvCxnSpPr/>
          <p:nvPr/>
        </p:nvCxnSpPr>
        <p:spPr>
          <a:xfrm>
            <a:off x="0" y="978852"/>
            <a:ext cx="121920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210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29662 -0.0259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31" y="-129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5D0E5A9-650B-48EF-8AE8-650A51C781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 t="8126" b="115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8">
            <a:extLst>
              <a:ext uri="{FF2B5EF4-FFF2-40B4-BE49-F238E27FC236}">
                <a16:creationId xmlns:a16="http://schemas.microsoft.com/office/drawing/2014/main" id="{0EDFF56B-45B6-4DDA-A9D8-240C2BDABD03}"/>
              </a:ext>
            </a:extLst>
          </p:cNvPr>
          <p:cNvSpPr/>
          <p:nvPr/>
        </p:nvSpPr>
        <p:spPr>
          <a:xfrm>
            <a:off x="0" y="-26988"/>
            <a:ext cx="12192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HK" sz="3200" b="1" dirty="0">
                <a:solidFill>
                  <a:schemeClr val="tx1"/>
                </a:solidFill>
              </a:rPr>
              <a:t>This is </a:t>
            </a:r>
            <a:r>
              <a:rPr lang="en-US" altLang="zh-HK" sz="3200" b="1" dirty="0">
                <a:solidFill>
                  <a:srgbClr val="0070C0"/>
                </a:solidFill>
              </a:rPr>
              <a:t>the school picnic</a:t>
            </a:r>
            <a:r>
              <a:rPr lang="en-US" altLang="zh-HK" sz="3200" b="1" dirty="0">
                <a:solidFill>
                  <a:schemeClr val="tx1"/>
                </a:solidFill>
              </a:rPr>
              <a:t>.</a:t>
            </a:r>
            <a:endParaRPr kumimoji="0" lang="en-US" altLang="zh-HK" sz="3200" b="1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664FB4-8D51-4715-875F-02AD68001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150" y="1319443"/>
            <a:ext cx="7333699" cy="5095993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585DCFA-2C85-4244-BDD8-4B4C59FF4697}"/>
              </a:ext>
            </a:extLst>
          </p:cNvPr>
          <p:cNvSpPr/>
          <p:nvPr/>
        </p:nvSpPr>
        <p:spPr>
          <a:xfrm>
            <a:off x="2821300" y="5032835"/>
            <a:ext cx="1396242" cy="746891"/>
          </a:xfrm>
          <a:custGeom>
            <a:avLst/>
            <a:gdLst>
              <a:gd name="connsiteX0" fmla="*/ 249750 w 1227714"/>
              <a:gd name="connsiteY0" fmla="*/ 38100 h 742950"/>
              <a:gd name="connsiteX1" fmla="*/ 554550 w 1227714"/>
              <a:gd name="connsiteY1" fmla="*/ 28575 h 742950"/>
              <a:gd name="connsiteX2" fmla="*/ 792675 w 1227714"/>
              <a:gd name="connsiteY2" fmla="*/ 0 h 742950"/>
              <a:gd name="connsiteX3" fmla="*/ 878400 w 1227714"/>
              <a:gd name="connsiteY3" fmla="*/ 28575 h 742950"/>
              <a:gd name="connsiteX4" fmla="*/ 887925 w 1227714"/>
              <a:gd name="connsiteY4" fmla="*/ 66675 h 742950"/>
              <a:gd name="connsiteX5" fmla="*/ 935550 w 1227714"/>
              <a:gd name="connsiteY5" fmla="*/ 142875 h 742950"/>
              <a:gd name="connsiteX6" fmla="*/ 1154625 w 1227714"/>
              <a:gd name="connsiteY6" fmla="*/ 161925 h 742950"/>
              <a:gd name="connsiteX7" fmla="*/ 1192725 w 1227714"/>
              <a:gd name="connsiteY7" fmla="*/ 200025 h 742950"/>
              <a:gd name="connsiteX8" fmla="*/ 1192725 w 1227714"/>
              <a:gd name="connsiteY8" fmla="*/ 428625 h 742950"/>
              <a:gd name="connsiteX9" fmla="*/ 1097475 w 1227714"/>
              <a:gd name="connsiteY9" fmla="*/ 438150 h 742950"/>
              <a:gd name="connsiteX10" fmla="*/ 983175 w 1227714"/>
              <a:gd name="connsiteY10" fmla="*/ 447675 h 742950"/>
              <a:gd name="connsiteX11" fmla="*/ 973650 w 1227714"/>
              <a:gd name="connsiteY11" fmla="*/ 581025 h 742950"/>
              <a:gd name="connsiteX12" fmla="*/ 945075 w 1227714"/>
              <a:gd name="connsiteY12" fmla="*/ 657225 h 742950"/>
              <a:gd name="connsiteX13" fmla="*/ 897450 w 1227714"/>
              <a:gd name="connsiteY13" fmla="*/ 695325 h 742950"/>
              <a:gd name="connsiteX14" fmla="*/ 773625 w 1227714"/>
              <a:gd name="connsiteY14" fmla="*/ 723900 h 742950"/>
              <a:gd name="connsiteX15" fmla="*/ 640275 w 1227714"/>
              <a:gd name="connsiteY15" fmla="*/ 742950 h 742950"/>
              <a:gd name="connsiteX16" fmla="*/ 383100 w 1227714"/>
              <a:gd name="connsiteY16" fmla="*/ 723900 h 742950"/>
              <a:gd name="connsiteX17" fmla="*/ 354525 w 1227714"/>
              <a:gd name="connsiteY17" fmla="*/ 628650 h 742950"/>
              <a:gd name="connsiteX18" fmla="*/ 345000 w 1227714"/>
              <a:gd name="connsiteY18" fmla="*/ 523875 h 742950"/>
              <a:gd name="connsiteX19" fmla="*/ 335475 w 1227714"/>
              <a:gd name="connsiteY19" fmla="*/ 381000 h 742950"/>
              <a:gd name="connsiteX20" fmla="*/ 78300 w 1227714"/>
              <a:gd name="connsiteY20" fmla="*/ 352425 h 742950"/>
              <a:gd name="connsiteX21" fmla="*/ 40200 w 1227714"/>
              <a:gd name="connsiteY21" fmla="*/ 314325 h 742950"/>
              <a:gd name="connsiteX22" fmla="*/ 40200 w 1227714"/>
              <a:gd name="connsiteY22" fmla="*/ 133350 h 742950"/>
              <a:gd name="connsiteX23" fmla="*/ 211650 w 1227714"/>
              <a:gd name="connsiteY23" fmla="*/ 95250 h 742950"/>
              <a:gd name="connsiteX24" fmla="*/ 259275 w 1227714"/>
              <a:gd name="connsiteY24" fmla="*/ 76200 h 742950"/>
              <a:gd name="connsiteX25" fmla="*/ 249750 w 1227714"/>
              <a:gd name="connsiteY25" fmla="*/ 3810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27714" h="742950">
                <a:moveTo>
                  <a:pt x="249750" y="38100"/>
                </a:moveTo>
                <a:cubicBezTo>
                  <a:pt x="298962" y="30163"/>
                  <a:pt x="452973" y="32408"/>
                  <a:pt x="554550" y="28575"/>
                </a:cubicBezTo>
                <a:cubicBezTo>
                  <a:pt x="764178" y="20665"/>
                  <a:pt x="695846" y="48415"/>
                  <a:pt x="792675" y="0"/>
                </a:cubicBezTo>
                <a:cubicBezTo>
                  <a:pt x="814044" y="3561"/>
                  <a:pt x="861658" y="3463"/>
                  <a:pt x="878400" y="28575"/>
                </a:cubicBezTo>
                <a:cubicBezTo>
                  <a:pt x="885662" y="39467"/>
                  <a:pt x="884329" y="54088"/>
                  <a:pt x="887925" y="66675"/>
                </a:cubicBezTo>
                <a:cubicBezTo>
                  <a:pt x="894718" y="90451"/>
                  <a:pt x="909727" y="136180"/>
                  <a:pt x="935550" y="142875"/>
                </a:cubicBezTo>
                <a:cubicBezTo>
                  <a:pt x="1006505" y="161271"/>
                  <a:pt x="1154625" y="161925"/>
                  <a:pt x="1154625" y="161925"/>
                </a:cubicBezTo>
                <a:cubicBezTo>
                  <a:pt x="1167325" y="174625"/>
                  <a:pt x="1183082" y="184872"/>
                  <a:pt x="1192725" y="200025"/>
                </a:cubicBezTo>
                <a:cubicBezTo>
                  <a:pt x="1234873" y="266258"/>
                  <a:pt x="1243674" y="358080"/>
                  <a:pt x="1192725" y="428625"/>
                </a:cubicBezTo>
                <a:cubicBezTo>
                  <a:pt x="1174043" y="454492"/>
                  <a:pt x="1129252" y="435261"/>
                  <a:pt x="1097475" y="438150"/>
                </a:cubicBezTo>
                <a:lnTo>
                  <a:pt x="983175" y="447675"/>
                </a:lnTo>
                <a:cubicBezTo>
                  <a:pt x="980000" y="492125"/>
                  <a:pt x="981622" y="537181"/>
                  <a:pt x="973650" y="581025"/>
                </a:cubicBezTo>
                <a:cubicBezTo>
                  <a:pt x="968797" y="607715"/>
                  <a:pt x="960122" y="634654"/>
                  <a:pt x="945075" y="657225"/>
                </a:cubicBezTo>
                <a:cubicBezTo>
                  <a:pt x="933798" y="674141"/>
                  <a:pt x="915298" y="685590"/>
                  <a:pt x="897450" y="695325"/>
                </a:cubicBezTo>
                <a:cubicBezTo>
                  <a:pt x="858066" y="716807"/>
                  <a:pt x="816503" y="716754"/>
                  <a:pt x="773625" y="723900"/>
                </a:cubicBezTo>
                <a:cubicBezTo>
                  <a:pt x="652317" y="744118"/>
                  <a:pt x="822877" y="722661"/>
                  <a:pt x="640275" y="742950"/>
                </a:cubicBezTo>
                <a:lnTo>
                  <a:pt x="383100" y="723900"/>
                </a:lnTo>
                <a:cubicBezTo>
                  <a:pt x="352323" y="711589"/>
                  <a:pt x="360727" y="661213"/>
                  <a:pt x="354525" y="628650"/>
                </a:cubicBezTo>
                <a:cubicBezTo>
                  <a:pt x="347963" y="594200"/>
                  <a:pt x="347690" y="558841"/>
                  <a:pt x="345000" y="523875"/>
                </a:cubicBezTo>
                <a:cubicBezTo>
                  <a:pt x="341339" y="476285"/>
                  <a:pt x="375625" y="406811"/>
                  <a:pt x="335475" y="381000"/>
                </a:cubicBezTo>
                <a:cubicBezTo>
                  <a:pt x="262921" y="334358"/>
                  <a:pt x="164025" y="361950"/>
                  <a:pt x="78300" y="352425"/>
                </a:cubicBezTo>
                <a:cubicBezTo>
                  <a:pt x="65600" y="339725"/>
                  <a:pt x="51227" y="328502"/>
                  <a:pt x="40200" y="314325"/>
                </a:cubicBezTo>
                <a:cubicBezTo>
                  <a:pt x="2495" y="265848"/>
                  <a:pt x="-27267" y="191178"/>
                  <a:pt x="40200" y="133350"/>
                </a:cubicBezTo>
                <a:cubicBezTo>
                  <a:pt x="84650" y="95250"/>
                  <a:pt x="157293" y="116993"/>
                  <a:pt x="211650" y="95250"/>
                </a:cubicBezTo>
                <a:cubicBezTo>
                  <a:pt x="227525" y="88900"/>
                  <a:pt x="247185" y="88290"/>
                  <a:pt x="259275" y="76200"/>
                </a:cubicBezTo>
                <a:cubicBezTo>
                  <a:pt x="268532" y="66943"/>
                  <a:pt x="200538" y="46037"/>
                  <a:pt x="249750" y="38100"/>
                </a:cubicBezTo>
                <a:close/>
              </a:path>
            </a:pathLst>
          </a:custGeom>
          <a:solidFill>
            <a:srgbClr val="64A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F7F1ABE-ECD3-4084-87C3-00FE817D74E6}"/>
              </a:ext>
            </a:extLst>
          </p:cNvPr>
          <p:cNvSpPr/>
          <p:nvPr/>
        </p:nvSpPr>
        <p:spPr>
          <a:xfrm>
            <a:off x="2780261" y="4022148"/>
            <a:ext cx="1113154" cy="1095728"/>
          </a:xfrm>
          <a:custGeom>
            <a:avLst/>
            <a:gdLst>
              <a:gd name="connsiteX0" fmla="*/ 189230 w 1113154"/>
              <a:gd name="connsiteY0" fmla="*/ 1066800 h 1095375"/>
              <a:gd name="connsiteX1" fmla="*/ 303530 w 1113154"/>
              <a:gd name="connsiteY1" fmla="*/ 1085850 h 1095375"/>
              <a:gd name="connsiteX2" fmla="*/ 351155 w 1113154"/>
              <a:gd name="connsiteY2" fmla="*/ 1095375 h 1095375"/>
              <a:gd name="connsiteX3" fmla="*/ 627380 w 1113154"/>
              <a:gd name="connsiteY3" fmla="*/ 1076325 h 1095375"/>
              <a:gd name="connsiteX4" fmla="*/ 655955 w 1113154"/>
              <a:gd name="connsiteY4" fmla="*/ 1057275 h 1095375"/>
              <a:gd name="connsiteX5" fmla="*/ 779780 w 1113154"/>
              <a:gd name="connsiteY5" fmla="*/ 1038225 h 1095375"/>
              <a:gd name="connsiteX6" fmla="*/ 1065530 w 1113154"/>
              <a:gd name="connsiteY6" fmla="*/ 1019175 h 1095375"/>
              <a:gd name="connsiteX7" fmla="*/ 1103630 w 1113154"/>
              <a:gd name="connsiteY7" fmla="*/ 952500 h 1095375"/>
              <a:gd name="connsiteX8" fmla="*/ 1094105 w 1113154"/>
              <a:gd name="connsiteY8" fmla="*/ 800100 h 1095375"/>
              <a:gd name="connsiteX9" fmla="*/ 989330 w 1113154"/>
              <a:gd name="connsiteY9" fmla="*/ 704850 h 1095375"/>
              <a:gd name="connsiteX10" fmla="*/ 865505 w 1113154"/>
              <a:gd name="connsiteY10" fmla="*/ 600075 h 1095375"/>
              <a:gd name="connsiteX11" fmla="*/ 808355 w 1113154"/>
              <a:gd name="connsiteY11" fmla="*/ 476250 h 1095375"/>
              <a:gd name="connsiteX12" fmla="*/ 741680 w 1113154"/>
              <a:gd name="connsiteY12" fmla="*/ 361950 h 1095375"/>
              <a:gd name="connsiteX13" fmla="*/ 646430 w 1113154"/>
              <a:gd name="connsiteY13" fmla="*/ 95250 h 1095375"/>
              <a:gd name="connsiteX14" fmla="*/ 589280 w 1113154"/>
              <a:gd name="connsiteY14" fmla="*/ 9525 h 1095375"/>
              <a:gd name="connsiteX15" fmla="*/ 522605 w 1113154"/>
              <a:gd name="connsiteY15" fmla="*/ 0 h 1095375"/>
              <a:gd name="connsiteX16" fmla="*/ 398780 w 1113154"/>
              <a:gd name="connsiteY16" fmla="*/ 47625 h 1095375"/>
              <a:gd name="connsiteX17" fmla="*/ 360680 w 1113154"/>
              <a:gd name="connsiteY17" fmla="*/ 85725 h 1095375"/>
              <a:gd name="connsiteX18" fmla="*/ 265430 w 1113154"/>
              <a:gd name="connsiteY18" fmla="*/ 104775 h 1095375"/>
              <a:gd name="connsiteX19" fmla="*/ 113030 w 1113154"/>
              <a:gd name="connsiteY19" fmla="*/ 123825 h 1095375"/>
              <a:gd name="connsiteX20" fmla="*/ 46355 w 1113154"/>
              <a:gd name="connsiteY20" fmla="*/ 219075 h 1095375"/>
              <a:gd name="connsiteX21" fmla="*/ 36830 w 1113154"/>
              <a:gd name="connsiteY21" fmla="*/ 257175 h 1095375"/>
              <a:gd name="connsiteX22" fmla="*/ 17780 w 1113154"/>
              <a:gd name="connsiteY22" fmla="*/ 295275 h 1095375"/>
              <a:gd name="connsiteX23" fmla="*/ 36830 w 1113154"/>
              <a:gd name="connsiteY23" fmla="*/ 800100 h 1095375"/>
              <a:gd name="connsiteX24" fmla="*/ 65405 w 1113154"/>
              <a:gd name="connsiteY24" fmla="*/ 895350 h 1095375"/>
              <a:gd name="connsiteX25" fmla="*/ 189230 w 1113154"/>
              <a:gd name="connsiteY25" fmla="*/ 1009650 h 1095375"/>
              <a:gd name="connsiteX26" fmla="*/ 236855 w 1113154"/>
              <a:gd name="connsiteY26" fmla="*/ 1085850 h 1095375"/>
              <a:gd name="connsiteX27" fmla="*/ 246380 w 1113154"/>
              <a:gd name="connsiteY27" fmla="*/ 109537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13154" h="1095375">
                <a:moveTo>
                  <a:pt x="189230" y="1066800"/>
                </a:moveTo>
                <a:lnTo>
                  <a:pt x="303530" y="1085850"/>
                </a:lnTo>
                <a:cubicBezTo>
                  <a:pt x="319473" y="1088663"/>
                  <a:pt x="334966" y="1095375"/>
                  <a:pt x="351155" y="1095375"/>
                </a:cubicBezTo>
                <a:cubicBezTo>
                  <a:pt x="387477" y="1095375"/>
                  <a:pt x="580817" y="1079907"/>
                  <a:pt x="627380" y="1076325"/>
                </a:cubicBezTo>
                <a:cubicBezTo>
                  <a:pt x="636905" y="1069975"/>
                  <a:pt x="645433" y="1061784"/>
                  <a:pt x="655955" y="1057275"/>
                </a:cubicBezTo>
                <a:cubicBezTo>
                  <a:pt x="684065" y="1045228"/>
                  <a:pt x="764244" y="1039420"/>
                  <a:pt x="779780" y="1038225"/>
                </a:cubicBezTo>
                <a:cubicBezTo>
                  <a:pt x="874960" y="1030903"/>
                  <a:pt x="970280" y="1025525"/>
                  <a:pt x="1065530" y="1019175"/>
                </a:cubicBezTo>
                <a:cubicBezTo>
                  <a:pt x="1078230" y="996950"/>
                  <a:pt x="1095021" y="976606"/>
                  <a:pt x="1103630" y="952500"/>
                </a:cubicBezTo>
                <a:cubicBezTo>
                  <a:pt x="1117681" y="913156"/>
                  <a:pt x="1117521" y="834323"/>
                  <a:pt x="1094105" y="800100"/>
                </a:cubicBezTo>
                <a:cubicBezTo>
                  <a:pt x="1067452" y="761146"/>
                  <a:pt x="1025293" y="735419"/>
                  <a:pt x="989330" y="704850"/>
                </a:cubicBezTo>
                <a:cubicBezTo>
                  <a:pt x="841327" y="579047"/>
                  <a:pt x="953067" y="687637"/>
                  <a:pt x="865505" y="600075"/>
                </a:cubicBezTo>
                <a:cubicBezTo>
                  <a:pt x="846455" y="558800"/>
                  <a:pt x="829328" y="516582"/>
                  <a:pt x="808355" y="476250"/>
                </a:cubicBezTo>
                <a:cubicBezTo>
                  <a:pt x="788005" y="437116"/>
                  <a:pt x="757808" y="403004"/>
                  <a:pt x="741680" y="361950"/>
                </a:cubicBezTo>
                <a:cubicBezTo>
                  <a:pt x="635815" y="92476"/>
                  <a:pt x="773719" y="318006"/>
                  <a:pt x="646430" y="95250"/>
                </a:cubicBezTo>
                <a:cubicBezTo>
                  <a:pt x="629391" y="65432"/>
                  <a:pt x="616501" y="30464"/>
                  <a:pt x="589280" y="9525"/>
                </a:cubicBezTo>
                <a:cubicBezTo>
                  <a:pt x="571485" y="-4163"/>
                  <a:pt x="544830" y="3175"/>
                  <a:pt x="522605" y="0"/>
                </a:cubicBezTo>
                <a:cubicBezTo>
                  <a:pt x="481330" y="15875"/>
                  <a:pt x="437863" y="26934"/>
                  <a:pt x="398780" y="47625"/>
                </a:cubicBezTo>
                <a:cubicBezTo>
                  <a:pt x="382907" y="56029"/>
                  <a:pt x="377188" y="78650"/>
                  <a:pt x="360680" y="85725"/>
                </a:cubicBezTo>
                <a:cubicBezTo>
                  <a:pt x="330919" y="98480"/>
                  <a:pt x="296842" y="96922"/>
                  <a:pt x="265430" y="104775"/>
                </a:cubicBezTo>
                <a:cubicBezTo>
                  <a:pt x="190239" y="123573"/>
                  <a:pt x="240376" y="113213"/>
                  <a:pt x="113030" y="123825"/>
                </a:cubicBezTo>
                <a:cubicBezTo>
                  <a:pt x="95110" y="147718"/>
                  <a:pt x="58081" y="195622"/>
                  <a:pt x="46355" y="219075"/>
                </a:cubicBezTo>
                <a:cubicBezTo>
                  <a:pt x="40501" y="230784"/>
                  <a:pt x="41427" y="244918"/>
                  <a:pt x="36830" y="257175"/>
                </a:cubicBezTo>
                <a:cubicBezTo>
                  <a:pt x="31844" y="270470"/>
                  <a:pt x="24130" y="282575"/>
                  <a:pt x="17780" y="295275"/>
                </a:cubicBezTo>
                <a:cubicBezTo>
                  <a:pt x="-15729" y="496326"/>
                  <a:pt x="2388" y="360970"/>
                  <a:pt x="36830" y="800100"/>
                </a:cubicBezTo>
                <a:cubicBezTo>
                  <a:pt x="38050" y="815658"/>
                  <a:pt x="62425" y="890241"/>
                  <a:pt x="65405" y="895350"/>
                </a:cubicBezTo>
                <a:cubicBezTo>
                  <a:pt x="97115" y="949711"/>
                  <a:pt x="139593" y="972422"/>
                  <a:pt x="189230" y="1009650"/>
                </a:cubicBezTo>
                <a:cubicBezTo>
                  <a:pt x="199987" y="1027578"/>
                  <a:pt x="222195" y="1066304"/>
                  <a:pt x="236855" y="1085850"/>
                </a:cubicBezTo>
                <a:cubicBezTo>
                  <a:pt x="239549" y="1089442"/>
                  <a:pt x="243205" y="1092200"/>
                  <a:pt x="246380" y="1095375"/>
                </a:cubicBezTo>
              </a:path>
            </a:pathLst>
          </a:custGeom>
          <a:solidFill>
            <a:srgbClr val="337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184E5D8-CD8B-42EE-AFA8-6044BA53EEC4}"/>
              </a:ext>
            </a:extLst>
          </p:cNvPr>
          <p:cNvSpPr/>
          <p:nvPr/>
        </p:nvSpPr>
        <p:spPr>
          <a:xfrm>
            <a:off x="2962844" y="4447946"/>
            <a:ext cx="1113154" cy="571592"/>
          </a:xfrm>
          <a:custGeom>
            <a:avLst/>
            <a:gdLst>
              <a:gd name="connsiteX0" fmla="*/ 189230 w 1113154"/>
              <a:gd name="connsiteY0" fmla="*/ 1066800 h 1095375"/>
              <a:gd name="connsiteX1" fmla="*/ 303530 w 1113154"/>
              <a:gd name="connsiteY1" fmla="*/ 1085850 h 1095375"/>
              <a:gd name="connsiteX2" fmla="*/ 351155 w 1113154"/>
              <a:gd name="connsiteY2" fmla="*/ 1095375 h 1095375"/>
              <a:gd name="connsiteX3" fmla="*/ 627380 w 1113154"/>
              <a:gd name="connsiteY3" fmla="*/ 1076325 h 1095375"/>
              <a:gd name="connsiteX4" fmla="*/ 655955 w 1113154"/>
              <a:gd name="connsiteY4" fmla="*/ 1057275 h 1095375"/>
              <a:gd name="connsiteX5" fmla="*/ 779780 w 1113154"/>
              <a:gd name="connsiteY5" fmla="*/ 1038225 h 1095375"/>
              <a:gd name="connsiteX6" fmla="*/ 1065530 w 1113154"/>
              <a:gd name="connsiteY6" fmla="*/ 1019175 h 1095375"/>
              <a:gd name="connsiteX7" fmla="*/ 1103630 w 1113154"/>
              <a:gd name="connsiteY7" fmla="*/ 952500 h 1095375"/>
              <a:gd name="connsiteX8" fmla="*/ 1094105 w 1113154"/>
              <a:gd name="connsiteY8" fmla="*/ 800100 h 1095375"/>
              <a:gd name="connsiteX9" fmla="*/ 989330 w 1113154"/>
              <a:gd name="connsiteY9" fmla="*/ 704850 h 1095375"/>
              <a:gd name="connsiteX10" fmla="*/ 865505 w 1113154"/>
              <a:gd name="connsiteY10" fmla="*/ 600075 h 1095375"/>
              <a:gd name="connsiteX11" fmla="*/ 808355 w 1113154"/>
              <a:gd name="connsiteY11" fmla="*/ 476250 h 1095375"/>
              <a:gd name="connsiteX12" fmla="*/ 741680 w 1113154"/>
              <a:gd name="connsiteY12" fmla="*/ 361950 h 1095375"/>
              <a:gd name="connsiteX13" fmla="*/ 646430 w 1113154"/>
              <a:gd name="connsiteY13" fmla="*/ 95250 h 1095375"/>
              <a:gd name="connsiteX14" fmla="*/ 589280 w 1113154"/>
              <a:gd name="connsiteY14" fmla="*/ 9525 h 1095375"/>
              <a:gd name="connsiteX15" fmla="*/ 522605 w 1113154"/>
              <a:gd name="connsiteY15" fmla="*/ 0 h 1095375"/>
              <a:gd name="connsiteX16" fmla="*/ 398780 w 1113154"/>
              <a:gd name="connsiteY16" fmla="*/ 47625 h 1095375"/>
              <a:gd name="connsiteX17" fmla="*/ 360680 w 1113154"/>
              <a:gd name="connsiteY17" fmla="*/ 85725 h 1095375"/>
              <a:gd name="connsiteX18" fmla="*/ 265430 w 1113154"/>
              <a:gd name="connsiteY18" fmla="*/ 104775 h 1095375"/>
              <a:gd name="connsiteX19" fmla="*/ 113030 w 1113154"/>
              <a:gd name="connsiteY19" fmla="*/ 123825 h 1095375"/>
              <a:gd name="connsiteX20" fmla="*/ 46355 w 1113154"/>
              <a:gd name="connsiteY20" fmla="*/ 219075 h 1095375"/>
              <a:gd name="connsiteX21" fmla="*/ 36830 w 1113154"/>
              <a:gd name="connsiteY21" fmla="*/ 257175 h 1095375"/>
              <a:gd name="connsiteX22" fmla="*/ 17780 w 1113154"/>
              <a:gd name="connsiteY22" fmla="*/ 295275 h 1095375"/>
              <a:gd name="connsiteX23" fmla="*/ 36830 w 1113154"/>
              <a:gd name="connsiteY23" fmla="*/ 800100 h 1095375"/>
              <a:gd name="connsiteX24" fmla="*/ 65405 w 1113154"/>
              <a:gd name="connsiteY24" fmla="*/ 895350 h 1095375"/>
              <a:gd name="connsiteX25" fmla="*/ 189230 w 1113154"/>
              <a:gd name="connsiteY25" fmla="*/ 1009650 h 1095375"/>
              <a:gd name="connsiteX26" fmla="*/ 236855 w 1113154"/>
              <a:gd name="connsiteY26" fmla="*/ 1085850 h 1095375"/>
              <a:gd name="connsiteX27" fmla="*/ 246380 w 1113154"/>
              <a:gd name="connsiteY27" fmla="*/ 109537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13154" h="1095375">
                <a:moveTo>
                  <a:pt x="189230" y="1066800"/>
                </a:moveTo>
                <a:lnTo>
                  <a:pt x="303530" y="1085850"/>
                </a:lnTo>
                <a:cubicBezTo>
                  <a:pt x="319473" y="1088663"/>
                  <a:pt x="334966" y="1095375"/>
                  <a:pt x="351155" y="1095375"/>
                </a:cubicBezTo>
                <a:cubicBezTo>
                  <a:pt x="387477" y="1095375"/>
                  <a:pt x="580817" y="1079907"/>
                  <a:pt x="627380" y="1076325"/>
                </a:cubicBezTo>
                <a:cubicBezTo>
                  <a:pt x="636905" y="1069975"/>
                  <a:pt x="645433" y="1061784"/>
                  <a:pt x="655955" y="1057275"/>
                </a:cubicBezTo>
                <a:cubicBezTo>
                  <a:pt x="684065" y="1045228"/>
                  <a:pt x="764244" y="1039420"/>
                  <a:pt x="779780" y="1038225"/>
                </a:cubicBezTo>
                <a:cubicBezTo>
                  <a:pt x="874960" y="1030903"/>
                  <a:pt x="970280" y="1025525"/>
                  <a:pt x="1065530" y="1019175"/>
                </a:cubicBezTo>
                <a:cubicBezTo>
                  <a:pt x="1078230" y="996950"/>
                  <a:pt x="1095021" y="976606"/>
                  <a:pt x="1103630" y="952500"/>
                </a:cubicBezTo>
                <a:cubicBezTo>
                  <a:pt x="1117681" y="913156"/>
                  <a:pt x="1117521" y="834323"/>
                  <a:pt x="1094105" y="800100"/>
                </a:cubicBezTo>
                <a:cubicBezTo>
                  <a:pt x="1067452" y="761146"/>
                  <a:pt x="1025293" y="735419"/>
                  <a:pt x="989330" y="704850"/>
                </a:cubicBezTo>
                <a:cubicBezTo>
                  <a:pt x="841327" y="579047"/>
                  <a:pt x="953067" y="687637"/>
                  <a:pt x="865505" y="600075"/>
                </a:cubicBezTo>
                <a:cubicBezTo>
                  <a:pt x="846455" y="558800"/>
                  <a:pt x="829328" y="516582"/>
                  <a:pt x="808355" y="476250"/>
                </a:cubicBezTo>
                <a:cubicBezTo>
                  <a:pt x="788005" y="437116"/>
                  <a:pt x="757808" y="403004"/>
                  <a:pt x="741680" y="361950"/>
                </a:cubicBezTo>
                <a:cubicBezTo>
                  <a:pt x="635815" y="92476"/>
                  <a:pt x="773719" y="318006"/>
                  <a:pt x="646430" y="95250"/>
                </a:cubicBezTo>
                <a:cubicBezTo>
                  <a:pt x="629391" y="65432"/>
                  <a:pt x="616501" y="30464"/>
                  <a:pt x="589280" y="9525"/>
                </a:cubicBezTo>
                <a:cubicBezTo>
                  <a:pt x="571485" y="-4163"/>
                  <a:pt x="544830" y="3175"/>
                  <a:pt x="522605" y="0"/>
                </a:cubicBezTo>
                <a:cubicBezTo>
                  <a:pt x="481330" y="15875"/>
                  <a:pt x="437863" y="26934"/>
                  <a:pt x="398780" y="47625"/>
                </a:cubicBezTo>
                <a:cubicBezTo>
                  <a:pt x="382907" y="56029"/>
                  <a:pt x="377188" y="78650"/>
                  <a:pt x="360680" y="85725"/>
                </a:cubicBezTo>
                <a:cubicBezTo>
                  <a:pt x="330919" y="98480"/>
                  <a:pt x="296842" y="96922"/>
                  <a:pt x="265430" y="104775"/>
                </a:cubicBezTo>
                <a:cubicBezTo>
                  <a:pt x="190239" y="123573"/>
                  <a:pt x="240376" y="113213"/>
                  <a:pt x="113030" y="123825"/>
                </a:cubicBezTo>
                <a:cubicBezTo>
                  <a:pt x="95110" y="147718"/>
                  <a:pt x="58081" y="195622"/>
                  <a:pt x="46355" y="219075"/>
                </a:cubicBezTo>
                <a:cubicBezTo>
                  <a:pt x="40501" y="230784"/>
                  <a:pt x="41427" y="244918"/>
                  <a:pt x="36830" y="257175"/>
                </a:cubicBezTo>
                <a:cubicBezTo>
                  <a:pt x="31844" y="270470"/>
                  <a:pt x="24130" y="282575"/>
                  <a:pt x="17780" y="295275"/>
                </a:cubicBezTo>
                <a:cubicBezTo>
                  <a:pt x="-15729" y="496326"/>
                  <a:pt x="2388" y="360970"/>
                  <a:pt x="36830" y="800100"/>
                </a:cubicBezTo>
                <a:cubicBezTo>
                  <a:pt x="38050" y="815658"/>
                  <a:pt x="62425" y="890241"/>
                  <a:pt x="65405" y="895350"/>
                </a:cubicBezTo>
                <a:cubicBezTo>
                  <a:pt x="97115" y="949711"/>
                  <a:pt x="139593" y="972422"/>
                  <a:pt x="189230" y="1009650"/>
                </a:cubicBezTo>
                <a:cubicBezTo>
                  <a:pt x="199987" y="1027578"/>
                  <a:pt x="222195" y="1066304"/>
                  <a:pt x="236855" y="1085850"/>
                </a:cubicBezTo>
                <a:cubicBezTo>
                  <a:pt x="239549" y="1089442"/>
                  <a:pt x="243205" y="1092200"/>
                  <a:pt x="246380" y="1095375"/>
                </a:cubicBezTo>
              </a:path>
            </a:pathLst>
          </a:custGeom>
          <a:solidFill>
            <a:srgbClr val="2267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Graphical user interface, application, calendar&#10;&#10;Description automatically generated">
            <a:extLst>
              <a:ext uri="{FF2B5EF4-FFF2-40B4-BE49-F238E27FC236}">
                <a16:creationId xmlns:a16="http://schemas.microsoft.com/office/drawing/2014/main" id="{8723465D-E4D5-43A3-8A07-17A0F99166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61" b="89620" l="3901" r="89362">
                        <a14:foregroundMark x1="4255" y1="16709" x2="12411" y2="26835"/>
                        <a14:foregroundMark x1="33688" y1="8861" x2="37943" y2="8861"/>
                        <a14:foregroundMark x1="19504" y1="11392" x2="6383" y2="17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7891" y="3540222"/>
            <a:ext cx="1297353" cy="18154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A6F6C03-E954-4F11-B6FC-BDAB7871B9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66" b="89961" l="9881" r="89723">
                        <a14:foregroundMark x1="37154" y1="9266" x2="39526" y2="14672"/>
                        <a14:backgroundMark x1="79842" y1="19305" x2="86166" y2="212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9895" y="4292340"/>
            <a:ext cx="1612822" cy="165107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92045B8-70A9-40D5-AE8F-2BBB826007F6}"/>
              </a:ext>
            </a:extLst>
          </p:cNvPr>
          <p:cNvCxnSpPr/>
          <p:nvPr/>
        </p:nvCxnSpPr>
        <p:spPr>
          <a:xfrm>
            <a:off x="0" y="978852"/>
            <a:ext cx="121920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72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981D510-04B2-4B9B-9EEF-46650D80C9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 t="8126" b="115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8">
            <a:extLst>
              <a:ext uri="{FF2B5EF4-FFF2-40B4-BE49-F238E27FC236}">
                <a16:creationId xmlns:a16="http://schemas.microsoft.com/office/drawing/2014/main" id="{0EDFF56B-45B6-4DDA-A9D8-240C2BDABD03}"/>
              </a:ext>
            </a:extLst>
          </p:cNvPr>
          <p:cNvSpPr/>
          <p:nvPr/>
        </p:nvSpPr>
        <p:spPr>
          <a:xfrm>
            <a:off x="0" y="-26988"/>
            <a:ext cx="12192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HK" sz="3200" b="1" dirty="0">
                <a:solidFill>
                  <a:schemeClr val="tx1"/>
                </a:solidFill>
              </a:rPr>
              <a:t>It is in November.</a:t>
            </a:r>
            <a:endParaRPr kumimoji="0" lang="en-US" altLang="zh-HK" sz="3200" b="1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664FB4-8D51-4715-875F-02AD68001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150" y="1319443"/>
            <a:ext cx="7333699" cy="50959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B8341F-6DCF-4FA4-9415-0EFA0EC097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01" b="94554" l="9913" r="95044">
                        <a14:foregroundMark x1="16181" y1="34653" x2="35860" y2="58416"/>
                        <a14:foregroundMark x1="48980" y1="27723" x2="57872" y2="36139"/>
                        <a14:foregroundMark x1="16618" y1="46040" x2="20700" y2="62376"/>
                        <a14:foregroundMark x1="19971" y1="29208" x2="25656" y2="34653"/>
                        <a14:foregroundMark x1="32507" y1="36139" x2="33819" y2="36139"/>
                        <a14:foregroundMark x1="17930" y1="77723" x2="39942" y2="59901"/>
                        <a14:foregroundMark x1="38776" y1="65347" x2="43586" y2="75248"/>
                        <a14:foregroundMark x1="32507" y1="32178" x2="39942" y2="59901"/>
                        <a14:foregroundMark x1="48105" y1="22277" x2="51312" y2="30693"/>
                        <a14:foregroundMark x1="40816" y1="70792" x2="39504" y2="83168"/>
                        <a14:foregroundMark x1="39504" y1="83168" x2="52187" y2="29208"/>
                        <a14:foregroundMark x1="48105" y1="23762" x2="57872" y2="61386"/>
                        <a14:foregroundMark x1="52187" y1="26733" x2="59475" y2="72277"/>
                        <a14:foregroundMark x1="70991" y1="34653" x2="73907" y2="50000"/>
                        <a14:foregroundMark x1="59475" y1="76238" x2="70554" y2="70792"/>
                        <a14:foregroundMark x1="66035" y1="83168" x2="77551" y2="87624"/>
                        <a14:foregroundMark x1="82362" y1="26733" x2="82799" y2="52970"/>
                        <a14:foregroundMark x1="70554" y1="44554" x2="71429" y2="59901"/>
                        <a14:foregroundMark x1="90233" y1="26733" x2="89796" y2="63861"/>
                        <a14:foregroundMark x1="95044" y1="46040" x2="93003" y2="69307"/>
                        <a14:foregroundMark x1="75073" y1="93069" x2="70554" y2="94554"/>
                        <a14:foregroundMark x1="52187" y1="11386" x2="49271" y2="11386"/>
                        <a14:foregroundMark x1="49708" y1="9901" x2="49708" y2="9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150" y="1319443"/>
            <a:ext cx="3108050" cy="915757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F753A90-211F-4B20-9ECB-BF3E9846A694}"/>
              </a:ext>
            </a:extLst>
          </p:cNvPr>
          <p:cNvSpPr/>
          <p:nvPr/>
        </p:nvSpPr>
        <p:spPr>
          <a:xfrm>
            <a:off x="2821300" y="5032835"/>
            <a:ext cx="1396242" cy="746891"/>
          </a:xfrm>
          <a:custGeom>
            <a:avLst/>
            <a:gdLst>
              <a:gd name="connsiteX0" fmla="*/ 249750 w 1227714"/>
              <a:gd name="connsiteY0" fmla="*/ 38100 h 742950"/>
              <a:gd name="connsiteX1" fmla="*/ 554550 w 1227714"/>
              <a:gd name="connsiteY1" fmla="*/ 28575 h 742950"/>
              <a:gd name="connsiteX2" fmla="*/ 792675 w 1227714"/>
              <a:gd name="connsiteY2" fmla="*/ 0 h 742950"/>
              <a:gd name="connsiteX3" fmla="*/ 878400 w 1227714"/>
              <a:gd name="connsiteY3" fmla="*/ 28575 h 742950"/>
              <a:gd name="connsiteX4" fmla="*/ 887925 w 1227714"/>
              <a:gd name="connsiteY4" fmla="*/ 66675 h 742950"/>
              <a:gd name="connsiteX5" fmla="*/ 935550 w 1227714"/>
              <a:gd name="connsiteY5" fmla="*/ 142875 h 742950"/>
              <a:gd name="connsiteX6" fmla="*/ 1154625 w 1227714"/>
              <a:gd name="connsiteY6" fmla="*/ 161925 h 742950"/>
              <a:gd name="connsiteX7" fmla="*/ 1192725 w 1227714"/>
              <a:gd name="connsiteY7" fmla="*/ 200025 h 742950"/>
              <a:gd name="connsiteX8" fmla="*/ 1192725 w 1227714"/>
              <a:gd name="connsiteY8" fmla="*/ 428625 h 742950"/>
              <a:gd name="connsiteX9" fmla="*/ 1097475 w 1227714"/>
              <a:gd name="connsiteY9" fmla="*/ 438150 h 742950"/>
              <a:gd name="connsiteX10" fmla="*/ 983175 w 1227714"/>
              <a:gd name="connsiteY10" fmla="*/ 447675 h 742950"/>
              <a:gd name="connsiteX11" fmla="*/ 973650 w 1227714"/>
              <a:gd name="connsiteY11" fmla="*/ 581025 h 742950"/>
              <a:gd name="connsiteX12" fmla="*/ 945075 w 1227714"/>
              <a:gd name="connsiteY12" fmla="*/ 657225 h 742950"/>
              <a:gd name="connsiteX13" fmla="*/ 897450 w 1227714"/>
              <a:gd name="connsiteY13" fmla="*/ 695325 h 742950"/>
              <a:gd name="connsiteX14" fmla="*/ 773625 w 1227714"/>
              <a:gd name="connsiteY14" fmla="*/ 723900 h 742950"/>
              <a:gd name="connsiteX15" fmla="*/ 640275 w 1227714"/>
              <a:gd name="connsiteY15" fmla="*/ 742950 h 742950"/>
              <a:gd name="connsiteX16" fmla="*/ 383100 w 1227714"/>
              <a:gd name="connsiteY16" fmla="*/ 723900 h 742950"/>
              <a:gd name="connsiteX17" fmla="*/ 354525 w 1227714"/>
              <a:gd name="connsiteY17" fmla="*/ 628650 h 742950"/>
              <a:gd name="connsiteX18" fmla="*/ 345000 w 1227714"/>
              <a:gd name="connsiteY18" fmla="*/ 523875 h 742950"/>
              <a:gd name="connsiteX19" fmla="*/ 335475 w 1227714"/>
              <a:gd name="connsiteY19" fmla="*/ 381000 h 742950"/>
              <a:gd name="connsiteX20" fmla="*/ 78300 w 1227714"/>
              <a:gd name="connsiteY20" fmla="*/ 352425 h 742950"/>
              <a:gd name="connsiteX21" fmla="*/ 40200 w 1227714"/>
              <a:gd name="connsiteY21" fmla="*/ 314325 h 742950"/>
              <a:gd name="connsiteX22" fmla="*/ 40200 w 1227714"/>
              <a:gd name="connsiteY22" fmla="*/ 133350 h 742950"/>
              <a:gd name="connsiteX23" fmla="*/ 211650 w 1227714"/>
              <a:gd name="connsiteY23" fmla="*/ 95250 h 742950"/>
              <a:gd name="connsiteX24" fmla="*/ 259275 w 1227714"/>
              <a:gd name="connsiteY24" fmla="*/ 76200 h 742950"/>
              <a:gd name="connsiteX25" fmla="*/ 249750 w 1227714"/>
              <a:gd name="connsiteY25" fmla="*/ 3810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27714" h="742950">
                <a:moveTo>
                  <a:pt x="249750" y="38100"/>
                </a:moveTo>
                <a:cubicBezTo>
                  <a:pt x="298962" y="30163"/>
                  <a:pt x="452973" y="32408"/>
                  <a:pt x="554550" y="28575"/>
                </a:cubicBezTo>
                <a:cubicBezTo>
                  <a:pt x="764178" y="20665"/>
                  <a:pt x="695846" y="48415"/>
                  <a:pt x="792675" y="0"/>
                </a:cubicBezTo>
                <a:cubicBezTo>
                  <a:pt x="814044" y="3561"/>
                  <a:pt x="861658" y="3463"/>
                  <a:pt x="878400" y="28575"/>
                </a:cubicBezTo>
                <a:cubicBezTo>
                  <a:pt x="885662" y="39467"/>
                  <a:pt x="884329" y="54088"/>
                  <a:pt x="887925" y="66675"/>
                </a:cubicBezTo>
                <a:cubicBezTo>
                  <a:pt x="894718" y="90451"/>
                  <a:pt x="909727" y="136180"/>
                  <a:pt x="935550" y="142875"/>
                </a:cubicBezTo>
                <a:cubicBezTo>
                  <a:pt x="1006505" y="161271"/>
                  <a:pt x="1154625" y="161925"/>
                  <a:pt x="1154625" y="161925"/>
                </a:cubicBezTo>
                <a:cubicBezTo>
                  <a:pt x="1167325" y="174625"/>
                  <a:pt x="1183082" y="184872"/>
                  <a:pt x="1192725" y="200025"/>
                </a:cubicBezTo>
                <a:cubicBezTo>
                  <a:pt x="1234873" y="266258"/>
                  <a:pt x="1243674" y="358080"/>
                  <a:pt x="1192725" y="428625"/>
                </a:cubicBezTo>
                <a:cubicBezTo>
                  <a:pt x="1174043" y="454492"/>
                  <a:pt x="1129252" y="435261"/>
                  <a:pt x="1097475" y="438150"/>
                </a:cubicBezTo>
                <a:lnTo>
                  <a:pt x="983175" y="447675"/>
                </a:lnTo>
                <a:cubicBezTo>
                  <a:pt x="980000" y="492125"/>
                  <a:pt x="981622" y="537181"/>
                  <a:pt x="973650" y="581025"/>
                </a:cubicBezTo>
                <a:cubicBezTo>
                  <a:pt x="968797" y="607715"/>
                  <a:pt x="960122" y="634654"/>
                  <a:pt x="945075" y="657225"/>
                </a:cubicBezTo>
                <a:cubicBezTo>
                  <a:pt x="933798" y="674141"/>
                  <a:pt x="915298" y="685590"/>
                  <a:pt x="897450" y="695325"/>
                </a:cubicBezTo>
                <a:cubicBezTo>
                  <a:pt x="858066" y="716807"/>
                  <a:pt x="816503" y="716754"/>
                  <a:pt x="773625" y="723900"/>
                </a:cubicBezTo>
                <a:cubicBezTo>
                  <a:pt x="652317" y="744118"/>
                  <a:pt x="822877" y="722661"/>
                  <a:pt x="640275" y="742950"/>
                </a:cubicBezTo>
                <a:lnTo>
                  <a:pt x="383100" y="723900"/>
                </a:lnTo>
                <a:cubicBezTo>
                  <a:pt x="352323" y="711589"/>
                  <a:pt x="360727" y="661213"/>
                  <a:pt x="354525" y="628650"/>
                </a:cubicBezTo>
                <a:cubicBezTo>
                  <a:pt x="347963" y="594200"/>
                  <a:pt x="347690" y="558841"/>
                  <a:pt x="345000" y="523875"/>
                </a:cubicBezTo>
                <a:cubicBezTo>
                  <a:pt x="341339" y="476285"/>
                  <a:pt x="375625" y="406811"/>
                  <a:pt x="335475" y="381000"/>
                </a:cubicBezTo>
                <a:cubicBezTo>
                  <a:pt x="262921" y="334358"/>
                  <a:pt x="164025" y="361950"/>
                  <a:pt x="78300" y="352425"/>
                </a:cubicBezTo>
                <a:cubicBezTo>
                  <a:pt x="65600" y="339725"/>
                  <a:pt x="51227" y="328502"/>
                  <a:pt x="40200" y="314325"/>
                </a:cubicBezTo>
                <a:cubicBezTo>
                  <a:pt x="2495" y="265848"/>
                  <a:pt x="-27267" y="191178"/>
                  <a:pt x="40200" y="133350"/>
                </a:cubicBezTo>
                <a:cubicBezTo>
                  <a:pt x="84650" y="95250"/>
                  <a:pt x="157293" y="116993"/>
                  <a:pt x="211650" y="95250"/>
                </a:cubicBezTo>
                <a:cubicBezTo>
                  <a:pt x="227525" y="88900"/>
                  <a:pt x="247185" y="88290"/>
                  <a:pt x="259275" y="76200"/>
                </a:cubicBezTo>
                <a:cubicBezTo>
                  <a:pt x="268532" y="66943"/>
                  <a:pt x="200538" y="46037"/>
                  <a:pt x="249750" y="38100"/>
                </a:cubicBezTo>
                <a:close/>
              </a:path>
            </a:pathLst>
          </a:custGeom>
          <a:solidFill>
            <a:srgbClr val="64A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1D33EDB-80C6-4886-9D7B-FAC9D3DDC259}"/>
              </a:ext>
            </a:extLst>
          </p:cNvPr>
          <p:cNvSpPr/>
          <p:nvPr/>
        </p:nvSpPr>
        <p:spPr>
          <a:xfrm>
            <a:off x="2780261" y="4022148"/>
            <a:ext cx="1113154" cy="1095728"/>
          </a:xfrm>
          <a:custGeom>
            <a:avLst/>
            <a:gdLst>
              <a:gd name="connsiteX0" fmla="*/ 189230 w 1113154"/>
              <a:gd name="connsiteY0" fmla="*/ 1066800 h 1095375"/>
              <a:gd name="connsiteX1" fmla="*/ 303530 w 1113154"/>
              <a:gd name="connsiteY1" fmla="*/ 1085850 h 1095375"/>
              <a:gd name="connsiteX2" fmla="*/ 351155 w 1113154"/>
              <a:gd name="connsiteY2" fmla="*/ 1095375 h 1095375"/>
              <a:gd name="connsiteX3" fmla="*/ 627380 w 1113154"/>
              <a:gd name="connsiteY3" fmla="*/ 1076325 h 1095375"/>
              <a:gd name="connsiteX4" fmla="*/ 655955 w 1113154"/>
              <a:gd name="connsiteY4" fmla="*/ 1057275 h 1095375"/>
              <a:gd name="connsiteX5" fmla="*/ 779780 w 1113154"/>
              <a:gd name="connsiteY5" fmla="*/ 1038225 h 1095375"/>
              <a:gd name="connsiteX6" fmla="*/ 1065530 w 1113154"/>
              <a:gd name="connsiteY6" fmla="*/ 1019175 h 1095375"/>
              <a:gd name="connsiteX7" fmla="*/ 1103630 w 1113154"/>
              <a:gd name="connsiteY7" fmla="*/ 952500 h 1095375"/>
              <a:gd name="connsiteX8" fmla="*/ 1094105 w 1113154"/>
              <a:gd name="connsiteY8" fmla="*/ 800100 h 1095375"/>
              <a:gd name="connsiteX9" fmla="*/ 989330 w 1113154"/>
              <a:gd name="connsiteY9" fmla="*/ 704850 h 1095375"/>
              <a:gd name="connsiteX10" fmla="*/ 865505 w 1113154"/>
              <a:gd name="connsiteY10" fmla="*/ 600075 h 1095375"/>
              <a:gd name="connsiteX11" fmla="*/ 808355 w 1113154"/>
              <a:gd name="connsiteY11" fmla="*/ 476250 h 1095375"/>
              <a:gd name="connsiteX12" fmla="*/ 741680 w 1113154"/>
              <a:gd name="connsiteY12" fmla="*/ 361950 h 1095375"/>
              <a:gd name="connsiteX13" fmla="*/ 646430 w 1113154"/>
              <a:gd name="connsiteY13" fmla="*/ 95250 h 1095375"/>
              <a:gd name="connsiteX14" fmla="*/ 589280 w 1113154"/>
              <a:gd name="connsiteY14" fmla="*/ 9525 h 1095375"/>
              <a:gd name="connsiteX15" fmla="*/ 522605 w 1113154"/>
              <a:gd name="connsiteY15" fmla="*/ 0 h 1095375"/>
              <a:gd name="connsiteX16" fmla="*/ 398780 w 1113154"/>
              <a:gd name="connsiteY16" fmla="*/ 47625 h 1095375"/>
              <a:gd name="connsiteX17" fmla="*/ 360680 w 1113154"/>
              <a:gd name="connsiteY17" fmla="*/ 85725 h 1095375"/>
              <a:gd name="connsiteX18" fmla="*/ 265430 w 1113154"/>
              <a:gd name="connsiteY18" fmla="*/ 104775 h 1095375"/>
              <a:gd name="connsiteX19" fmla="*/ 113030 w 1113154"/>
              <a:gd name="connsiteY19" fmla="*/ 123825 h 1095375"/>
              <a:gd name="connsiteX20" fmla="*/ 46355 w 1113154"/>
              <a:gd name="connsiteY20" fmla="*/ 219075 h 1095375"/>
              <a:gd name="connsiteX21" fmla="*/ 36830 w 1113154"/>
              <a:gd name="connsiteY21" fmla="*/ 257175 h 1095375"/>
              <a:gd name="connsiteX22" fmla="*/ 17780 w 1113154"/>
              <a:gd name="connsiteY22" fmla="*/ 295275 h 1095375"/>
              <a:gd name="connsiteX23" fmla="*/ 36830 w 1113154"/>
              <a:gd name="connsiteY23" fmla="*/ 800100 h 1095375"/>
              <a:gd name="connsiteX24" fmla="*/ 65405 w 1113154"/>
              <a:gd name="connsiteY24" fmla="*/ 895350 h 1095375"/>
              <a:gd name="connsiteX25" fmla="*/ 189230 w 1113154"/>
              <a:gd name="connsiteY25" fmla="*/ 1009650 h 1095375"/>
              <a:gd name="connsiteX26" fmla="*/ 236855 w 1113154"/>
              <a:gd name="connsiteY26" fmla="*/ 1085850 h 1095375"/>
              <a:gd name="connsiteX27" fmla="*/ 246380 w 1113154"/>
              <a:gd name="connsiteY27" fmla="*/ 109537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13154" h="1095375">
                <a:moveTo>
                  <a:pt x="189230" y="1066800"/>
                </a:moveTo>
                <a:lnTo>
                  <a:pt x="303530" y="1085850"/>
                </a:lnTo>
                <a:cubicBezTo>
                  <a:pt x="319473" y="1088663"/>
                  <a:pt x="334966" y="1095375"/>
                  <a:pt x="351155" y="1095375"/>
                </a:cubicBezTo>
                <a:cubicBezTo>
                  <a:pt x="387477" y="1095375"/>
                  <a:pt x="580817" y="1079907"/>
                  <a:pt x="627380" y="1076325"/>
                </a:cubicBezTo>
                <a:cubicBezTo>
                  <a:pt x="636905" y="1069975"/>
                  <a:pt x="645433" y="1061784"/>
                  <a:pt x="655955" y="1057275"/>
                </a:cubicBezTo>
                <a:cubicBezTo>
                  <a:pt x="684065" y="1045228"/>
                  <a:pt x="764244" y="1039420"/>
                  <a:pt x="779780" y="1038225"/>
                </a:cubicBezTo>
                <a:cubicBezTo>
                  <a:pt x="874960" y="1030903"/>
                  <a:pt x="970280" y="1025525"/>
                  <a:pt x="1065530" y="1019175"/>
                </a:cubicBezTo>
                <a:cubicBezTo>
                  <a:pt x="1078230" y="996950"/>
                  <a:pt x="1095021" y="976606"/>
                  <a:pt x="1103630" y="952500"/>
                </a:cubicBezTo>
                <a:cubicBezTo>
                  <a:pt x="1117681" y="913156"/>
                  <a:pt x="1117521" y="834323"/>
                  <a:pt x="1094105" y="800100"/>
                </a:cubicBezTo>
                <a:cubicBezTo>
                  <a:pt x="1067452" y="761146"/>
                  <a:pt x="1025293" y="735419"/>
                  <a:pt x="989330" y="704850"/>
                </a:cubicBezTo>
                <a:cubicBezTo>
                  <a:pt x="841327" y="579047"/>
                  <a:pt x="953067" y="687637"/>
                  <a:pt x="865505" y="600075"/>
                </a:cubicBezTo>
                <a:cubicBezTo>
                  <a:pt x="846455" y="558800"/>
                  <a:pt x="829328" y="516582"/>
                  <a:pt x="808355" y="476250"/>
                </a:cubicBezTo>
                <a:cubicBezTo>
                  <a:pt x="788005" y="437116"/>
                  <a:pt x="757808" y="403004"/>
                  <a:pt x="741680" y="361950"/>
                </a:cubicBezTo>
                <a:cubicBezTo>
                  <a:pt x="635815" y="92476"/>
                  <a:pt x="773719" y="318006"/>
                  <a:pt x="646430" y="95250"/>
                </a:cubicBezTo>
                <a:cubicBezTo>
                  <a:pt x="629391" y="65432"/>
                  <a:pt x="616501" y="30464"/>
                  <a:pt x="589280" y="9525"/>
                </a:cubicBezTo>
                <a:cubicBezTo>
                  <a:pt x="571485" y="-4163"/>
                  <a:pt x="544830" y="3175"/>
                  <a:pt x="522605" y="0"/>
                </a:cubicBezTo>
                <a:cubicBezTo>
                  <a:pt x="481330" y="15875"/>
                  <a:pt x="437863" y="26934"/>
                  <a:pt x="398780" y="47625"/>
                </a:cubicBezTo>
                <a:cubicBezTo>
                  <a:pt x="382907" y="56029"/>
                  <a:pt x="377188" y="78650"/>
                  <a:pt x="360680" y="85725"/>
                </a:cubicBezTo>
                <a:cubicBezTo>
                  <a:pt x="330919" y="98480"/>
                  <a:pt x="296842" y="96922"/>
                  <a:pt x="265430" y="104775"/>
                </a:cubicBezTo>
                <a:cubicBezTo>
                  <a:pt x="190239" y="123573"/>
                  <a:pt x="240376" y="113213"/>
                  <a:pt x="113030" y="123825"/>
                </a:cubicBezTo>
                <a:cubicBezTo>
                  <a:pt x="95110" y="147718"/>
                  <a:pt x="58081" y="195622"/>
                  <a:pt x="46355" y="219075"/>
                </a:cubicBezTo>
                <a:cubicBezTo>
                  <a:pt x="40501" y="230784"/>
                  <a:pt x="41427" y="244918"/>
                  <a:pt x="36830" y="257175"/>
                </a:cubicBezTo>
                <a:cubicBezTo>
                  <a:pt x="31844" y="270470"/>
                  <a:pt x="24130" y="282575"/>
                  <a:pt x="17780" y="295275"/>
                </a:cubicBezTo>
                <a:cubicBezTo>
                  <a:pt x="-15729" y="496326"/>
                  <a:pt x="2388" y="360970"/>
                  <a:pt x="36830" y="800100"/>
                </a:cubicBezTo>
                <a:cubicBezTo>
                  <a:pt x="38050" y="815658"/>
                  <a:pt x="62425" y="890241"/>
                  <a:pt x="65405" y="895350"/>
                </a:cubicBezTo>
                <a:cubicBezTo>
                  <a:pt x="97115" y="949711"/>
                  <a:pt x="139593" y="972422"/>
                  <a:pt x="189230" y="1009650"/>
                </a:cubicBezTo>
                <a:cubicBezTo>
                  <a:pt x="199987" y="1027578"/>
                  <a:pt x="222195" y="1066304"/>
                  <a:pt x="236855" y="1085850"/>
                </a:cubicBezTo>
                <a:cubicBezTo>
                  <a:pt x="239549" y="1089442"/>
                  <a:pt x="243205" y="1092200"/>
                  <a:pt x="246380" y="1095375"/>
                </a:cubicBezTo>
              </a:path>
            </a:pathLst>
          </a:custGeom>
          <a:solidFill>
            <a:srgbClr val="337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20CDBEB-879A-4CDB-88D9-4FCEF4B54972}"/>
              </a:ext>
            </a:extLst>
          </p:cNvPr>
          <p:cNvSpPr/>
          <p:nvPr/>
        </p:nvSpPr>
        <p:spPr>
          <a:xfrm>
            <a:off x="2962844" y="4447946"/>
            <a:ext cx="1113154" cy="571592"/>
          </a:xfrm>
          <a:custGeom>
            <a:avLst/>
            <a:gdLst>
              <a:gd name="connsiteX0" fmla="*/ 189230 w 1113154"/>
              <a:gd name="connsiteY0" fmla="*/ 1066800 h 1095375"/>
              <a:gd name="connsiteX1" fmla="*/ 303530 w 1113154"/>
              <a:gd name="connsiteY1" fmla="*/ 1085850 h 1095375"/>
              <a:gd name="connsiteX2" fmla="*/ 351155 w 1113154"/>
              <a:gd name="connsiteY2" fmla="*/ 1095375 h 1095375"/>
              <a:gd name="connsiteX3" fmla="*/ 627380 w 1113154"/>
              <a:gd name="connsiteY3" fmla="*/ 1076325 h 1095375"/>
              <a:gd name="connsiteX4" fmla="*/ 655955 w 1113154"/>
              <a:gd name="connsiteY4" fmla="*/ 1057275 h 1095375"/>
              <a:gd name="connsiteX5" fmla="*/ 779780 w 1113154"/>
              <a:gd name="connsiteY5" fmla="*/ 1038225 h 1095375"/>
              <a:gd name="connsiteX6" fmla="*/ 1065530 w 1113154"/>
              <a:gd name="connsiteY6" fmla="*/ 1019175 h 1095375"/>
              <a:gd name="connsiteX7" fmla="*/ 1103630 w 1113154"/>
              <a:gd name="connsiteY7" fmla="*/ 952500 h 1095375"/>
              <a:gd name="connsiteX8" fmla="*/ 1094105 w 1113154"/>
              <a:gd name="connsiteY8" fmla="*/ 800100 h 1095375"/>
              <a:gd name="connsiteX9" fmla="*/ 989330 w 1113154"/>
              <a:gd name="connsiteY9" fmla="*/ 704850 h 1095375"/>
              <a:gd name="connsiteX10" fmla="*/ 865505 w 1113154"/>
              <a:gd name="connsiteY10" fmla="*/ 600075 h 1095375"/>
              <a:gd name="connsiteX11" fmla="*/ 808355 w 1113154"/>
              <a:gd name="connsiteY11" fmla="*/ 476250 h 1095375"/>
              <a:gd name="connsiteX12" fmla="*/ 741680 w 1113154"/>
              <a:gd name="connsiteY12" fmla="*/ 361950 h 1095375"/>
              <a:gd name="connsiteX13" fmla="*/ 646430 w 1113154"/>
              <a:gd name="connsiteY13" fmla="*/ 95250 h 1095375"/>
              <a:gd name="connsiteX14" fmla="*/ 589280 w 1113154"/>
              <a:gd name="connsiteY14" fmla="*/ 9525 h 1095375"/>
              <a:gd name="connsiteX15" fmla="*/ 522605 w 1113154"/>
              <a:gd name="connsiteY15" fmla="*/ 0 h 1095375"/>
              <a:gd name="connsiteX16" fmla="*/ 398780 w 1113154"/>
              <a:gd name="connsiteY16" fmla="*/ 47625 h 1095375"/>
              <a:gd name="connsiteX17" fmla="*/ 360680 w 1113154"/>
              <a:gd name="connsiteY17" fmla="*/ 85725 h 1095375"/>
              <a:gd name="connsiteX18" fmla="*/ 265430 w 1113154"/>
              <a:gd name="connsiteY18" fmla="*/ 104775 h 1095375"/>
              <a:gd name="connsiteX19" fmla="*/ 113030 w 1113154"/>
              <a:gd name="connsiteY19" fmla="*/ 123825 h 1095375"/>
              <a:gd name="connsiteX20" fmla="*/ 46355 w 1113154"/>
              <a:gd name="connsiteY20" fmla="*/ 219075 h 1095375"/>
              <a:gd name="connsiteX21" fmla="*/ 36830 w 1113154"/>
              <a:gd name="connsiteY21" fmla="*/ 257175 h 1095375"/>
              <a:gd name="connsiteX22" fmla="*/ 17780 w 1113154"/>
              <a:gd name="connsiteY22" fmla="*/ 295275 h 1095375"/>
              <a:gd name="connsiteX23" fmla="*/ 36830 w 1113154"/>
              <a:gd name="connsiteY23" fmla="*/ 800100 h 1095375"/>
              <a:gd name="connsiteX24" fmla="*/ 65405 w 1113154"/>
              <a:gd name="connsiteY24" fmla="*/ 895350 h 1095375"/>
              <a:gd name="connsiteX25" fmla="*/ 189230 w 1113154"/>
              <a:gd name="connsiteY25" fmla="*/ 1009650 h 1095375"/>
              <a:gd name="connsiteX26" fmla="*/ 236855 w 1113154"/>
              <a:gd name="connsiteY26" fmla="*/ 1085850 h 1095375"/>
              <a:gd name="connsiteX27" fmla="*/ 246380 w 1113154"/>
              <a:gd name="connsiteY27" fmla="*/ 109537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13154" h="1095375">
                <a:moveTo>
                  <a:pt x="189230" y="1066800"/>
                </a:moveTo>
                <a:lnTo>
                  <a:pt x="303530" y="1085850"/>
                </a:lnTo>
                <a:cubicBezTo>
                  <a:pt x="319473" y="1088663"/>
                  <a:pt x="334966" y="1095375"/>
                  <a:pt x="351155" y="1095375"/>
                </a:cubicBezTo>
                <a:cubicBezTo>
                  <a:pt x="387477" y="1095375"/>
                  <a:pt x="580817" y="1079907"/>
                  <a:pt x="627380" y="1076325"/>
                </a:cubicBezTo>
                <a:cubicBezTo>
                  <a:pt x="636905" y="1069975"/>
                  <a:pt x="645433" y="1061784"/>
                  <a:pt x="655955" y="1057275"/>
                </a:cubicBezTo>
                <a:cubicBezTo>
                  <a:pt x="684065" y="1045228"/>
                  <a:pt x="764244" y="1039420"/>
                  <a:pt x="779780" y="1038225"/>
                </a:cubicBezTo>
                <a:cubicBezTo>
                  <a:pt x="874960" y="1030903"/>
                  <a:pt x="970280" y="1025525"/>
                  <a:pt x="1065530" y="1019175"/>
                </a:cubicBezTo>
                <a:cubicBezTo>
                  <a:pt x="1078230" y="996950"/>
                  <a:pt x="1095021" y="976606"/>
                  <a:pt x="1103630" y="952500"/>
                </a:cubicBezTo>
                <a:cubicBezTo>
                  <a:pt x="1117681" y="913156"/>
                  <a:pt x="1117521" y="834323"/>
                  <a:pt x="1094105" y="800100"/>
                </a:cubicBezTo>
                <a:cubicBezTo>
                  <a:pt x="1067452" y="761146"/>
                  <a:pt x="1025293" y="735419"/>
                  <a:pt x="989330" y="704850"/>
                </a:cubicBezTo>
                <a:cubicBezTo>
                  <a:pt x="841327" y="579047"/>
                  <a:pt x="953067" y="687637"/>
                  <a:pt x="865505" y="600075"/>
                </a:cubicBezTo>
                <a:cubicBezTo>
                  <a:pt x="846455" y="558800"/>
                  <a:pt x="829328" y="516582"/>
                  <a:pt x="808355" y="476250"/>
                </a:cubicBezTo>
                <a:cubicBezTo>
                  <a:pt x="788005" y="437116"/>
                  <a:pt x="757808" y="403004"/>
                  <a:pt x="741680" y="361950"/>
                </a:cubicBezTo>
                <a:cubicBezTo>
                  <a:pt x="635815" y="92476"/>
                  <a:pt x="773719" y="318006"/>
                  <a:pt x="646430" y="95250"/>
                </a:cubicBezTo>
                <a:cubicBezTo>
                  <a:pt x="629391" y="65432"/>
                  <a:pt x="616501" y="30464"/>
                  <a:pt x="589280" y="9525"/>
                </a:cubicBezTo>
                <a:cubicBezTo>
                  <a:pt x="571485" y="-4163"/>
                  <a:pt x="544830" y="3175"/>
                  <a:pt x="522605" y="0"/>
                </a:cubicBezTo>
                <a:cubicBezTo>
                  <a:pt x="481330" y="15875"/>
                  <a:pt x="437863" y="26934"/>
                  <a:pt x="398780" y="47625"/>
                </a:cubicBezTo>
                <a:cubicBezTo>
                  <a:pt x="382907" y="56029"/>
                  <a:pt x="377188" y="78650"/>
                  <a:pt x="360680" y="85725"/>
                </a:cubicBezTo>
                <a:cubicBezTo>
                  <a:pt x="330919" y="98480"/>
                  <a:pt x="296842" y="96922"/>
                  <a:pt x="265430" y="104775"/>
                </a:cubicBezTo>
                <a:cubicBezTo>
                  <a:pt x="190239" y="123573"/>
                  <a:pt x="240376" y="113213"/>
                  <a:pt x="113030" y="123825"/>
                </a:cubicBezTo>
                <a:cubicBezTo>
                  <a:pt x="95110" y="147718"/>
                  <a:pt x="58081" y="195622"/>
                  <a:pt x="46355" y="219075"/>
                </a:cubicBezTo>
                <a:cubicBezTo>
                  <a:pt x="40501" y="230784"/>
                  <a:pt x="41427" y="244918"/>
                  <a:pt x="36830" y="257175"/>
                </a:cubicBezTo>
                <a:cubicBezTo>
                  <a:pt x="31844" y="270470"/>
                  <a:pt x="24130" y="282575"/>
                  <a:pt x="17780" y="295275"/>
                </a:cubicBezTo>
                <a:cubicBezTo>
                  <a:pt x="-15729" y="496326"/>
                  <a:pt x="2388" y="360970"/>
                  <a:pt x="36830" y="800100"/>
                </a:cubicBezTo>
                <a:cubicBezTo>
                  <a:pt x="38050" y="815658"/>
                  <a:pt x="62425" y="890241"/>
                  <a:pt x="65405" y="895350"/>
                </a:cubicBezTo>
                <a:cubicBezTo>
                  <a:pt x="97115" y="949711"/>
                  <a:pt x="139593" y="972422"/>
                  <a:pt x="189230" y="1009650"/>
                </a:cubicBezTo>
                <a:cubicBezTo>
                  <a:pt x="199987" y="1027578"/>
                  <a:pt x="222195" y="1066304"/>
                  <a:pt x="236855" y="1085850"/>
                </a:cubicBezTo>
                <a:cubicBezTo>
                  <a:pt x="239549" y="1089442"/>
                  <a:pt x="243205" y="1092200"/>
                  <a:pt x="246380" y="1095375"/>
                </a:cubicBezTo>
              </a:path>
            </a:pathLst>
          </a:custGeom>
          <a:solidFill>
            <a:srgbClr val="2267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Graphical user interface, application, calendar&#10;&#10;Description automatically generated">
            <a:extLst>
              <a:ext uri="{FF2B5EF4-FFF2-40B4-BE49-F238E27FC236}">
                <a16:creationId xmlns:a16="http://schemas.microsoft.com/office/drawing/2014/main" id="{48E09F4C-5D02-4127-B38B-17CECE74AE6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61" b="89620" l="3901" r="89362">
                        <a14:foregroundMark x1="4255" y1="16709" x2="12411" y2="26835"/>
                        <a14:foregroundMark x1="33688" y1="8861" x2="37943" y2="8861"/>
                        <a14:foregroundMark x1="19504" y1="11392" x2="6383" y2="17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7891" y="3540222"/>
            <a:ext cx="1297353" cy="18154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C8A1E8-80F1-4DC5-95BD-2365ABD1EA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66" b="89961" l="9881" r="89723">
                        <a14:foregroundMark x1="37154" y1="9266" x2="39526" y2="14672"/>
                        <a14:backgroundMark x1="79842" y1="19305" x2="86166" y2="212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9895" y="4292340"/>
            <a:ext cx="1612822" cy="165107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8892B7E-E13A-409C-BFCF-B38948042D61}"/>
              </a:ext>
            </a:extLst>
          </p:cNvPr>
          <p:cNvCxnSpPr/>
          <p:nvPr/>
        </p:nvCxnSpPr>
        <p:spPr>
          <a:xfrm>
            <a:off x="0" y="978852"/>
            <a:ext cx="121920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372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CFA7620-E2BA-498C-AC7C-DE634DA0A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 t="8126" b="115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8">
            <a:extLst>
              <a:ext uri="{FF2B5EF4-FFF2-40B4-BE49-F238E27FC236}">
                <a16:creationId xmlns:a16="http://schemas.microsoft.com/office/drawing/2014/main" id="{0EDFF56B-45B6-4DDA-A9D8-240C2BDABD03}"/>
              </a:ext>
            </a:extLst>
          </p:cNvPr>
          <p:cNvSpPr/>
          <p:nvPr/>
        </p:nvSpPr>
        <p:spPr>
          <a:xfrm>
            <a:off x="0" y="-26988"/>
            <a:ext cx="12192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HK" sz="3200" b="1" dirty="0">
                <a:solidFill>
                  <a:schemeClr val="tx1"/>
                </a:solidFill>
              </a:rPr>
              <a:t>Students can </a:t>
            </a:r>
            <a:r>
              <a:rPr lang="en-US" altLang="zh-HK" sz="3200" b="1" dirty="0">
                <a:solidFill>
                  <a:srgbClr val="0070C0"/>
                </a:solidFill>
              </a:rPr>
              <a:t>play hide-and-seek </a:t>
            </a:r>
            <a:r>
              <a:rPr lang="en-US" altLang="zh-HK" sz="3200" b="1" dirty="0">
                <a:solidFill>
                  <a:schemeClr val="tx1"/>
                </a:solidFill>
              </a:rPr>
              <a:t>at the school picnic.</a:t>
            </a:r>
            <a:endParaRPr kumimoji="0" lang="en-US" altLang="zh-HK" sz="3200" b="1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664FB4-8D51-4715-875F-02AD68001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150" y="1319443"/>
            <a:ext cx="7333699" cy="5095993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1219990-4AAD-4620-930A-769027E8284F}"/>
              </a:ext>
            </a:extLst>
          </p:cNvPr>
          <p:cNvSpPr/>
          <p:nvPr/>
        </p:nvSpPr>
        <p:spPr>
          <a:xfrm>
            <a:off x="2821300" y="5032835"/>
            <a:ext cx="1396242" cy="746891"/>
          </a:xfrm>
          <a:custGeom>
            <a:avLst/>
            <a:gdLst>
              <a:gd name="connsiteX0" fmla="*/ 249750 w 1227714"/>
              <a:gd name="connsiteY0" fmla="*/ 38100 h 742950"/>
              <a:gd name="connsiteX1" fmla="*/ 554550 w 1227714"/>
              <a:gd name="connsiteY1" fmla="*/ 28575 h 742950"/>
              <a:gd name="connsiteX2" fmla="*/ 792675 w 1227714"/>
              <a:gd name="connsiteY2" fmla="*/ 0 h 742950"/>
              <a:gd name="connsiteX3" fmla="*/ 878400 w 1227714"/>
              <a:gd name="connsiteY3" fmla="*/ 28575 h 742950"/>
              <a:gd name="connsiteX4" fmla="*/ 887925 w 1227714"/>
              <a:gd name="connsiteY4" fmla="*/ 66675 h 742950"/>
              <a:gd name="connsiteX5" fmla="*/ 935550 w 1227714"/>
              <a:gd name="connsiteY5" fmla="*/ 142875 h 742950"/>
              <a:gd name="connsiteX6" fmla="*/ 1154625 w 1227714"/>
              <a:gd name="connsiteY6" fmla="*/ 161925 h 742950"/>
              <a:gd name="connsiteX7" fmla="*/ 1192725 w 1227714"/>
              <a:gd name="connsiteY7" fmla="*/ 200025 h 742950"/>
              <a:gd name="connsiteX8" fmla="*/ 1192725 w 1227714"/>
              <a:gd name="connsiteY8" fmla="*/ 428625 h 742950"/>
              <a:gd name="connsiteX9" fmla="*/ 1097475 w 1227714"/>
              <a:gd name="connsiteY9" fmla="*/ 438150 h 742950"/>
              <a:gd name="connsiteX10" fmla="*/ 983175 w 1227714"/>
              <a:gd name="connsiteY10" fmla="*/ 447675 h 742950"/>
              <a:gd name="connsiteX11" fmla="*/ 973650 w 1227714"/>
              <a:gd name="connsiteY11" fmla="*/ 581025 h 742950"/>
              <a:gd name="connsiteX12" fmla="*/ 945075 w 1227714"/>
              <a:gd name="connsiteY12" fmla="*/ 657225 h 742950"/>
              <a:gd name="connsiteX13" fmla="*/ 897450 w 1227714"/>
              <a:gd name="connsiteY13" fmla="*/ 695325 h 742950"/>
              <a:gd name="connsiteX14" fmla="*/ 773625 w 1227714"/>
              <a:gd name="connsiteY14" fmla="*/ 723900 h 742950"/>
              <a:gd name="connsiteX15" fmla="*/ 640275 w 1227714"/>
              <a:gd name="connsiteY15" fmla="*/ 742950 h 742950"/>
              <a:gd name="connsiteX16" fmla="*/ 383100 w 1227714"/>
              <a:gd name="connsiteY16" fmla="*/ 723900 h 742950"/>
              <a:gd name="connsiteX17" fmla="*/ 354525 w 1227714"/>
              <a:gd name="connsiteY17" fmla="*/ 628650 h 742950"/>
              <a:gd name="connsiteX18" fmla="*/ 345000 w 1227714"/>
              <a:gd name="connsiteY18" fmla="*/ 523875 h 742950"/>
              <a:gd name="connsiteX19" fmla="*/ 335475 w 1227714"/>
              <a:gd name="connsiteY19" fmla="*/ 381000 h 742950"/>
              <a:gd name="connsiteX20" fmla="*/ 78300 w 1227714"/>
              <a:gd name="connsiteY20" fmla="*/ 352425 h 742950"/>
              <a:gd name="connsiteX21" fmla="*/ 40200 w 1227714"/>
              <a:gd name="connsiteY21" fmla="*/ 314325 h 742950"/>
              <a:gd name="connsiteX22" fmla="*/ 40200 w 1227714"/>
              <a:gd name="connsiteY22" fmla="*/ 133350 h 742950"/>
              <a:gd name="connsiteX23" fmla="*/ 211650 w 1227714"/>
              <a:gd name="connsiteY23" fmla="*/ 95250 h 742950"/>
              <a:gd name="connsiteX24" fmla="*/ 259275 w 1227714"/>
              <a:gd name="connsiteY24" fmla="*/ 76200 h 742950"/>
              <a:gd name="connsiteX25" fmla="*/ 249750 w 1227714"/>
              <a:gd name="connsiteY25" fmla="*/ 3810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27714" h="742950">
                <a:moveTo>
                  <a:pt x="249750" y="38100"/>
                </a:moveTo>
                <a:cubicBezTo>
                  <a:pt x="298962" y="30163"/>
                  <a:pt x="452973" y="32408"/>
                  <a:pt x="554550" y="28575"/>
                </a:cubicBezTo>
                <a:cubicBezTo>
                  <a:pt x="764178" y="20665"/>
                  <a:pt x="695846" y="48415"/>
                  <a:pt x="792675" y="0"/>
                </a:cubicBezTo>
                <a:cubicBezTo>
                  <a:pt x="814044" y="3561"/>
                  <a:pt x="861658" y="3463"/>
                  <a:pt x="878400" y="28575"/>
                </a:cubicBezTo>
                <a:cubicBezTo>
                  <a:pt x="885662" y="39467"/>
                  <a:pt x="884329" y="54088"/>
                  <a:pt x="887925" y="66675"/>
                </a:cubicBezTo>
                <a:cubicBezTo>
                  <a:pt x="894718" y="90451"/>
                  <a:pt x="909727" y="136180"/>
                  <a:pt x="935550" y="142875"/>
                </a:cubicBezTo>
                <a:cubicBezTo>
                  <a:pt x="1006505" y="161271"/>
                  <a:pt x="1154625" y="161925"/>
                  <a:pt x="1154625" y="161925"/>
                </a:cubicBezTo>
                <a:cubicBezTo>
                  <a:pt x="1167325" y="174625"/>
                  <a:pt x="1183082" y="184872"/>
                  <a:pt x="1192725" y="200025"/>
                </a:cubicBezTo>
                <a:cubicBezTo>
                  <a:pt x="1234873" y="266258"/>
                  <a:pt x="1243674" y="358080"/>
                  <a:pt x="1192725" y="428625"/>
                </a:cubicBezTo>
                <a:cubicBezTo>
                  <a:pt x="1174043" y="454492"/>
                  <a:pt x="1129252" y="435261"/>
                  <a:pt x="1097475" y="438150"/>
                </a:cubicBezTo>
                <a:lnTo>
                  <a:pt x="983175" y="447675"/>
                </a:lnTo>
                <a:cubicBezTo>
                  <a:pt x="980000" y="492125"/>
                  <a:pt x="981622" y="537181"/>
                  <a:pt x="973650" y="581025"/>
                </a:cubicBezTo>
                <a:cubicBezTo>
                  <a:pt x="968797" y="607715"/>
                  <a:pt x="960122" y="634654"/>
                  <a:pt x="945075" y="657225"/>
                </a:cubicBezTo>
                <a:cubicBezTo>
                  <a:pt x="933798" y="674141"/>
                  <a:pt x="915298" y="685590"/>
                  <a:pt x="897450" y="695325"/>
                </a:cubicBezTo>
                <a:cubicBezTo>
                  <a:pt x="858066" y="716807"/>
                  <a:pt x="816503" y="716754"/>
                  <a:pt x="773625" y="723900"/>
                </a:cubicBezTo>
                <a:cubicBezTo>
                  <a:pt x="652317" y="744118"/>
                  <a:pt x="822877" y="722661"/>
                  <a:pt x="640275" y="742950"/>
                </a:cubicBezTo>
                <a:lnTo>
                  <a:pt x="383100" y="723900"/>
                </a:lnTo>
                <a:cubicBezTo>
                  <a:pt x="352323" y="711589"/>
                  <a:pt x="360727" y="661213"/>
                  <a:pt x="354525" y="628650"/>
                </a:cubicBezTo>
                <a:cubicBezTo>
                  <a:pt x="347963" y="594200"/>
                  <a:pt x="347690" y="558841"/>
                  <a:pt x="345000" y="523875"/>
                </a:cubicBezTo>
                <a:cubicBezTo>
                  <a:pt x="341339" y="476285"/>
                  <a:pt x="375625" y="406811"/>
                  <a:pt x="335475" y="381000"/>
                </a:cubicBezTo>
                <a:cubicBezTo>
                  <a:pt x="262921" y="334358"/>
                  <a:pt x="164025" y="361950"/>
                  <a:pt x="78300" y="352425"/>
                </a:cubicBezTo>
                <a:cubicBezTo>
                  <a:pt x="65600" y="339725"/>
                  <a:pt x="51227" y="328502"/>
                  <a:pt x="40200" y="314325"/>
                </a:cubicBezTo>
                <a:cubicBezTo>
                  <a:pt x="2495" y="265848"/>
                  <a:pt x="-27267" y="191178"/>
                  <a:pt x="40200" y="133350"/>
                </a:cubicBezTo>
                <a:cubicBezTo>
                  <a:pt x="84650" y="95250"/>
                  <a:pt x="157293" y="116993"/>
                  <a:pt x="211650" y="95250"/>
                </a:cubicBezTo>
                <a:cubicBezTo>
                  <a:pt x="227525" y="88900"/>
                  <a:pt x="247185" y="88290"/>
                  <a:pt x="259275" y="76200"/>
                </a:cubicBezTo>
                <a:cubicBezTo>
                  <a:pt x="268532" y="66943"/>
                  <a:pt x="200538" y="46037"/>
                  <a:pt x="249750" y="38100"/>
                </a:cubicBezTo>
                <a:close/>
              </a:path>
            </a:pathLst>
          </a:custGeom>
          <a:solidFill>
            <a:srgbClr val="64A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1253632-3F4F-4E2C-97A9-4980F65E497B}"/>
              </a:ext>
            </a:extLst>
          </p:cNvPr>
          <p:cNvSpPr/>
          <p:nvPr/>
        </p:nvSpPr>
        <p:spPr>
          <a:xfrm>
            <a:off x="2780261" y="4022148"/>
            <a:ext cx="1113154" cy="1095728"/>
          </a:xfrm>
          <a:custGeom>
            <a:avLst/>
            <a:gdLst>
              <a:gd name="connsiteX0" fmla="*/ 189230 w 1113154"/>
              <a:gd name="connsiteY0" fmla="*/ 1066800 h 1095375"/>
              <a:gd name="connsiteX1" fmla="*/ 303530 w 1113154"/>
              <a:gd name="connsiteY1" fmla="*/ 1085850 h 1095375"/>
              <a:gd name="connsiteX2" fmla="*/ 351155 w 1113154"/>
              <a:gd name="connsiteY2" fmla="*/ 1095375 h 1095375"/>
              <a:gd name="connsiteX3" fmla="*/ 627380 w 1113154"/>
              <a:gd name="connsiteY3" fmla="*/ 1076325 h 1095375"/>
              <a:gd name="connsiteX4" fmla="*/ 655955 w 1113154"/>
              <a:gd name="connsiteY4" fmla="*/ 1057275 h 1095375"/>
              <a:gd name="connsiteX5" fmla="*/ 779780 w 1113154"/>
              <a:gd name="connsiteY5" fmla="*/ 1038225 h 1095375"/>
              <a:gd name="connsiteX6" fmla="*/ 1065530 w 1113154"/>
              <a:gd name="connsiteY6" fmla="*/ 1019175 h 1095375"/>
              <a:gd name="connsiteX7" fmla="*/ 1103630 w 1113154"/>
              <a:gd name="connsiteY7" fmla="*/ 952500 h 1095375"/>
              <a:gd name="connsiteX8" fmla="*/ 1094105 w 1113154"/>
              <a:gd name="connsiteY8" fmla="*/ 800100 h 1095375"/>
              <a:gd name="connsiteX9" fmla="*/ 989330 w 1113154"/>
              <a:gd name="connsiteY9" fmla="*/ 704850 h 1095375"/>
              <a:gd name="connsiteX10" fmla="*/ 865505 w 1113154"/>
              <a:gd name="connsiteY10" fmla="*/ 600075 h 1095375"/>
              <a:gd name="connsiteX11" fmla="*/ 808355 w 1113154"/>
              <a:gd name="connsiteY11" fmla="*/ 476250 h 1095375"/>
              <a:gd name="connsiteX12" fmla="*/ 741680 w 1113154"/>
              <a:gd name="connsiteY12" fmla="*/ 361950 h 1095375"/>
              <a:gd name="connsiteX13" fmla="*/ 646430 w 1113154"/>
              <a:gd name="connsiteY13" fmla="*/ 95250 h 1095375"/>
              <a:gd name="connsiteX14" fmla="*/ 589280 w 1113154"/>
              <a:gd name="connsiteY14" fmla="*/ 9525 h 1095375"/>
              <a:gd name="connsiteX15" fmla="*/ 522605 w 1113154"/>
              <a:gd name="connsiteY15" fmla="*/ 0 h 1095375"/>
              <a:gd name="connsiteX16" fmla="*/ 398780 w 1113154"/>
              <a:gd name="connsiteY16" fmla="*/ 47625 h 1095375"/>
              <a:gd name="connsiteX17" fmla="*/ 360680 w 1113154"/>
              <a:gd name="connsiteY17" fmla="*/ 85725 h 1095375"/>
              <a:gd name="connsiteX18" fmla="*/ 265430 w 1113154"/>
              <a:gd name="connsiteY18" fmla="*/ 104775 h 1095375"/>
              <a:gd name="connsiteX19" fmla="*/ 113030 w 1113154"/>
              <a:gd name="connsiteY19" fmla="*/ 123825 h 1095375"/>
              <a:gd name="connsiteX20" fmla="*/ 46355 w 1113154"/>
              <a:gd name="connsiteY20" fmla="*/ 219075 h 1095375"/>
              <a:gd name="connsiteX21" fmla="*/ 36830 w 1113154"/>
              <a:gd name="connsiteY21" fmla="*/ 257175 h 1095375"/>
              <a:gd name="connsiteX22" fmla="*/ 17780 w 1113154"/>
              <a:gd name="connsiteY22" fmla="*/ 295275 h 1095375"/>
              <a:gd name="connsiteX23" fmla="*/ 36830 w 1113154"/>
              <a:gd name="connsiteY23" fmla="*/ 800100 h 1095375"/>
              <a:gd name="connsiteX24" fmla="*/ 65405 w 1113154"/>
              <a:gd name="connsiteY24" fmla="*/ 895350 h 1095375"/>
              <a:gd name="connsiteX25" fmla="*/ 189230 w 1113154"/>
              <a:gd name="connsiteY25" fmla="*/ 1009650 h 1095375"/>
              <a:gd name="connsiteX26" fmla="*/ 236855 w 1113154"/>
              <a:gd name="connsiteY26" fmla="*/ 1085850 h 1095375"/>
              <a:gd name="connsiteX27" fmla="*/ 246380 w 1113154"/>
              <a:gd name="connsiteY27" fmla="*/ 109537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13154" h="1095375">
                <a:moveTo>
                  <a:pt x="189230" y="1066800"/>
                </a:moveTo>
                <a:lnTo>
                  <a:pt x="303530" y="1085850"/>
                </a:lnTo>
                <a:cubicBezTo>
                  <a:pt x="319473" y="1088663"/>
                  <a:pt x="334966" y="1095375"/>
                  <a:pt x="351155" y="1095375"/>
                </a:cubicBezTo>
                <a:cubicBezTo>
                  <a:pt x="387477" y="1095375"/>
                  <a:pt x="580817" y="1079907"/>
                  <a:pt x="627380" y="1076325"/>
                </a:cubicBezTo>
                <a:cubicBezTo>
                  <a:pt x="636905" y="1069975"/>
                  <a:pt x="645433" y="1061784"/>
                  <a:pt x="655955" y="1057275"/>
                </a:cubicBezTo>
                <a:cubicBezTo>
                  <a:pt x="684065" y="1045228"/>
                  <a:pt x="764244" y="1039420"/>
                  <a:pt x="779780" y="1038225"/>
                </a:cubicBezTo>
                <a:cubicBezTo>
                  <a:pt x="874960" y="1030903"/>
                  <a:pt x="970280" y="1025525"/>
                  <a:pt x="1065530" y="1019175"/>
                </a:cubicBezTo>
                <a:cubicBezTo>
                  <a:pt x="1078230" y="996950"/>
                  <a:pt x="1095021" y="976606"/>
                  <a:pt x="1103630" y="952500"/>
                </a:cubicBezTo>
                <a:cubicBezTo>
                  <a:pt x="1117681" y="913156"/>
                  <a:pt x="1117521" y="834323"/>
                  <a:pt x="1094105" y="800100"/>
                </a:cubicBezTo>
                <a:cubicBezTo>
                  <a:pt x="1067452" y="761146"/>
                  <a:pt x="1025293" y="735419"/>
                  <a:pt x="989330" y="704850"/>
                </a:cubicBezTo>
                <a:cubicBezTo>
                  <a:pt x="841327" y="579047"/>
                  <a:pt x="953067" y="687637"/>
                  <a:pt x="865505" y="600075"/>
                </a:cubicBezTo>
                <a:cubicBezTo>
                  <a:pt x="846455" y="558800"/>
                  <a:pt x="829328" y="516582"/>
                  <a:pt x="808355" y="476250"/>
                </a:cubicBezTo>
                <a:cubicBezTo>
                  <a:pt x="788005" y="437116"/>
                  <a:pt x="757808" y="403004"/>
                  <a:pt x="741680" y="361950"/>
                </a:cubicBezTo>
                <a:cubicBezTo>
                  <a:pt x="635815" y="92476"/>
                  <a:pt x="773719" y="318006"/>
                  <a:pt x="646430" y="95250"/>
                </a:cubicBezTo>
                <a:cubicBezTo>
                  <a:pt x="629391" y="65432"/>
                  <a:pt x="616501" y="30464"/>
                  <a:pt x="589280" y="9525"/>
                </a:cubicBezTo>
                <a:cubicBezTo>
                  <a:pt x="571485" y="-4163"/>
                  <a:pt x="544830" y="3175"/>
                  <a:pt x="522605" y="0"/>
                </a:cubicBezTo>
                <a:cubicBezTo>
                  <a:pt x="481330" y="15875"/>
                  <a:pt x="437863" y="26934"/>
                  <a:pt x="398780" y="47625"/>
                </a:cubicBezTo>
                <a:cubicBezTo>
                  <a:pt x="382907" y="56029"/>
                  <a:pt x="377188" y="78650"/>
                  <a:pt x="360680" y="85725"/>
                </a:cubicBezTo>
                <a:cubicBezTo>
                  <a:pt x="330919" y="98480"/>
                  <a:pt x="296842" y="96922"/>
                  <a:pt x="265430" y="104775"/>
                </a:cubicBezTo>
                <a:cubicBezTo>
                  <a:pt x="190239" y="123573"/>
                  <a:pt x="240376" y="113213"/>
                  <a:pt x="113030" y="123825"/>
                </a:cubicBezTo>
                <a:cubicBezTo>
                  <a:pt x="95110" y="147718"/>
                  <a:pt x="58081" y="195622"/>
                  <a:pt x="46355" y="219075"/>
                </a:cubicBezTo>
                <a:cubicBezTo>
                  <a:pt x="40501" y="230784"/>
                  <a:pt x="41427" y="244918"/>
                  <a:pt x="36830" y="257175"/>
                </a:cubicBezTo>
                <a:cubicBezTo>
                  <a:pt x="31844" y="270470"/>
                  <a:pt x="24130" y="282575"/>
                  <a:pt x="17780" y="295275"/>
                </a:cubicBezTo>
                <a:cubicBezTo>
                  <a:pt x="-15729" y="496326"/>
                  <a:pt x="2388" y="360970"/>
                  <a:pt x="36830" y="800100"/>
                </a:cubicBezTo>
                <a:cubicBezTo>
                  <a:pt x="38050" y="815658"/>
                  <a:pt x="62425" y="890241"/>
                  <a:pt x="65405" y="895350"/>
                </a:cubicBezTo>
                <a:cubicBezTo>
                  <a:pt x="97115" y="949711"/>
                  <a:pt x="139593" y="972422"/>
                  <a:pt x="189230" y="1009650"/>
                </a:cubicBezTo>
                <a:cubicBezTo>
                  <a:pt x="199987" y="1027578"/>
                  <a:pt x="222195" y="1066304"/>
                  <a:pt x="236855" y="1085850"/>
                </a:cubicBezTo>
                <a:cubicBezTo>
                  <a:pt x="239549" y="1089442"/>
                  <a:pt x="243205" y="1092200"/>
                  <a:pt x="246380" y="1095375"/>
                </a:cubicBezTo>
              </a:path>
            </a:pathLst>
          </a:custGeom>
          <a:solidFill>
            <a:srgbClr val="337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B8918FA-B8E8-4C7F-93CB-E0CEEF7CF818}"/>
              </a:ext>
            </a:extLst>
          </p:cNvPr>
          <p:cNvSpPr/>
          <p:nvPr/>
        </p:nvSpPr>
        <p:spPr>
          <a:xfrm>
            <a:off x="2962844" y="4447946"/>
            <a:ext cx="1113154" cy="571592"/>
          </a:xfrm>
          <a:custGeom>
            <a:avLst/>
            <a:gdLst>
              <a:gd name="connsiteX0" fmla="*/ 189230 w 1113154"/>
              <a:gd name="connsiteY0" fmla="*/ 1066800 h 1095375"/>
              <a:gd name="connsiteX1" fmla="*/ 303530 w 1113154"/>
              <a:gd name="connsiteY1" fmla="*/ 1085850 h 1095375"/>
              <a:gd name="connsiteX2" fmla="*/ 351155 w 1113154"/>
              <a:gd name="connsiteY2" fmla="*/ 1095375 h 1095375"/>
              <a:gd name="connsiteX3" fmla="*/ 627380 w 1113154"/>
              <a:gd name="connsiteY3" fmla="*/ 1076325 h 1095375"/>
              <a:gd name="connsiteX4" fmla="*/ 655955 w 1113154"/>
              <a:gd name="connsiteY4" fmla="*/ 1057275 h 1095375"/>
              <a:gd name="connsiteX5" fmla="*/ 779780 w 1113154"/>
              <a:gd name="connsiteY5" fmla="*/ 1038225 h 1095375"/>
              <a:gd name="connsiteX6" fmla="*/ 1065530 w 1113154"/>
              <a:gd name="connsiteY6" fmla="*/ 1019175 h 1095375"/>
              <a:gd name="connsiteX7" fmla="*/ 1103630 w 1113154"/>
              <a:gd name="connsiteY7" fmla="*/ 952500 h 1095375"/>
              <a:gd name="connsiteX8" fmla="*/ 1094105 w 1113154"/>
              <a:gd name="connsiteY8" fmla="*/ 800100 h 1095375"/>
              <a:gd name="connsiteX9" fmla="*/ 989330 w 1113154"/>
              <a:gd name="connsiteY9" fmla="*/ 704850 h 1095375"/>
              <a:gd name="connsiteX10" fmla="*/ 865505 w 1113154"/>
              <a:gd name="connsiteY10" fmla="*/ 600075 h 1095375"/>
              <a:gd name="connsiteX11" fmla="*/ 808355 w 1113154"/>
              <a:gd name="connsiteY11" fmla="*/ 476250 h 1095375"/>
              <a:gd name="connsiteX12" fmla="*/ 741680 w 1113154"/>
              <a:gd name="connsiteY12" fmla="*/ 361950 h 1095375"/>
              <a:gd name="connsiteX13" fmla="*/ 646430 w 1113154"/>
              <a:gd name="connsiteY13" fmla="*/ 95250 h 1095375"/>
              <a:gd name="connsiteX14" fmla="*/ 589280 w 1113154"/>
              <a:gd name="connsiteY14" fmla="*/ 9525 h 1095375"/>
              <a:gd name="connsiteX15" fmla="*/ 522605 w 1113154"/>
              <a:gd name="connsiteY15" fmla="*/ 0 h 1095375"/>
              <a:gd name="connsiteX16" fmla="*/ 398780 w 1113154"/>
              <a:gd name="connsiteY16" fmla="*/ 47625 h 1095375"/>
              <a:gd name="connsiteX17" fmla="*/ 360680 w 1113154"/>
              <a:gd name="connsiteY17" fmla="*/ 85725 h 1095375"/>
              <a:gd name="connsiteX18" fmla="*/ 265430 w 1113154"/>
              <a:gd name="connsiteY18" fmla="*/ 104775 h 1095375"/>
              <a:gd name="connsiteX19" fmla="*/ 113030 w 1113154"/>
              <a:gd name="connsiteY19" fmla="*/ 123825 h 1095375"/>
              <a:gd name="connsiteX20" fmla="*/ 46355 w 1113154"/>
              <a:gd name="connsiteY20" fmla="*/ 219075 h 1095375"/>
              <a:gd name="connsiteX21" fmla="*/ 36830 w 1113154"/>
              <a:gd name="connsiteY21" fmla="*/ 257175 h 1095375"/>
              <a:gd name="connsiteX22" fmla="*/ 17780 w 1113154"/>
              <a:gd name="connsiteY22" fmla="*/ 295275 h 1095375"/>
              <a:gd name="connsiteX23" fmla="*/ 36830 w 1113154"/>
              <a:gd name="connsiteY23" fmla="*/ 800100 h 1095375"/>
              <a:gd name="connsiteX24" fmla="*/ 65405 w 1113154"/>
              <a:gd name="connsiteY24" fmla="*/ 895350 h 1095375"/>
              <a:gd name="connsiteX25" fmla="*/ 189230 w 1113154"/>
              <a:gd name="connsiteY25" fmla="*/ 1009650 h 1095375"/>
              <a:gd name="connsiteX26" fmla="*/ 236855 w 1113154"/>
              <a:gd name="connsiteY26" fmla="*/ 1085850 h 1095375"/>
              <a:gd name="connsiteX27" fmla="*/ 246380 w 1113154"/>
              <a:gd name="connsiteY27" fmla="*/ 109537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13154" h="1095375">
                <a:moveTo>
                  <a:pt x="189230" y="1066800"/>
                </a:moveTo>
                <a:lnTo>
                  <a:pt x="303530" y="1085850"/>
                </a:lnTo>
                <a:cubicBezTo>
                  <a:pt x="319473" y="1088663"/>
                  <a:pt x="334966" y="1095375"/>
                  <a:pt x="351155" y="1095375"/>
                </a:cubicBezTo>
                <a:cubicBezTo>
                  <a:pt x="387477" y="1095375"/>
                  <a:pt x="580817" y="1079907"/>
                  <a:pt x="627380" y="1076325"/>
                </a:cubicBezTo>
                <a:cubicBezTo>
                  <a:pt x="636905" y="1069975"/>
                  <a:pt x="645433" y="1061784"/>
                  <a:pt x="655955" y="1057275"/>
                </a:cubicBezTo>
                <a:cubicBezTo>
                  <a:pt x="684065" y="1045228"/>
                  <a:pt x="764244" y="1039420"/>
                  <a:pt x="779780" y="1038225"/>
                </a:cubicBezTo>
                <a:cubicBezTo>
                  <a:pt x="874960" y="1030903"/>
                  <a:pt x="970280" y="1025525"/>
                  <a:pt x="1065530" y="1019175"/>
                </a:cubicBezTo>
                <a:cubicBezTo>
                  <a:pt x="1078230" y="996950"/>
                  <a:pt x="1095021" y="976606"/>
                  <a:pt x="1103630" y="952500"/>
                </a:cubicBezTo>
                <a:cubicBezTo>
                  <a:pt x="1117681" y="913156"/>
                  <a:pt x="1117521" y="834323"/>
                  <a:pt x="1094105" y="800100"/>
                </a:cubicBezTo>
                <a:cubicBezTo>
                  <a:pt x="1067452" y="761146"/>
                  <a:pt x="1025293" y="735419"/>
                  <a:pt x="989330" y="704850"/>
                </a:cubicBezTo>
                <a:cubicBezTo>
                  <a:pt x="841327" y="579047"/>
                  <a:pt x="953067" y="687637"/>
                  <a:pt x="865505" y="600075"/>
                </a:cubicBezTo>
                <a:cubicBezTo>
                  <a:pt x="846455" y="558800"/>
                  <a:pt x="829328" y="516582"/>
                  <a:pt x="808355" y="476250"/>
                </a:cubicBezTo>
                <a:cubicBezTo>
                  <a:pt x="788005" y="437116"/>
                  <a:pt x="757808" y="403004"/>
                  <a:pt x="741680" y="361950"/>
                </a:cubicBezTo>
                <a:cubicBezTo>
                  <a:pt x="635815" y="92476"/>
                  <a:pt x="773719" y="318006"/>
                  <a:pt x="646430" y="95250"/>
                </a:cubicBezTo>
                <a:cubicBezTo>
                  <a:pt x="629391" y="65432"/>
                  <a:pt x="616501" y="30464"/>
                  <a:pt x="589280" y="9525"/>
                </a:cubicBezTo>
                <a:cubicBezTo>
                  <a:pt x="571485" y="-4163"/>
                  <a:pt x="544830" y="3175"/>
                  <a:pt x="522605" y="0"/>
                </a:cubicBezTo>
                <a:cubicBezTo>
                  <a:pt x="481330" y="15875"/>
                  <a:pt x="437863" y="26934"/>
                  <a:pt x="398780" y="47625"/>
                </a:cubicBezTo>
                <a:cubicBezTo>
                  <a:pt x="382907" y="56029"/>
                  <a:pt x="377188" y="78650"/>
                  <a:pt x="360680" y="85725"/>
                </a:cubicBezTo>
                <a:cubicBezTo>
                  <a:pt x="330919" y="98480"/>
                  <a:pt x="296842" y="96922"/>
                  <a:pt x="265430" y="104775"/>
                </a:cubicBezTo>
                <a:cubicBezTo>
                  <a:pt x="190239" y="123573"/>
                  <a:pt x="240376" y="113213"/>
                  <a:pt x="113030" y="123825"/>
                </a:cubicBezTo>
                <a:cubicBezTo>
                  <a:pt x="95110" y="147718"/>
                  <a:pt x="58081" y="195622"/>
                  <a:pt x="46355" y="219075"/>
                </a:cubicBezTo>
                <a:cubicBezTo>
                  <a:pt x="40501" y="230784"/>
                  <a:pt x="41427" y="244918"/>
                  <a:pt x="36830" y="257175"/>
                </a:cubicBezTo>
                <a:cubicBezTo>
                  <a:pt x="31844" y="270470"/>
                  <a:pt x="24130" y="282575"/>
                  <a:pt x="17780" y="295275"/>
                </a:cubicBezTo>
                <a:cubicBezTo>
                  <a:pt x="-15729" y="496326"/>
                  <a:pt x="2388" y="360970"/>
                  <a:pt x="36830" y="800100"/>
                </a:cubicBezTo>
                <a:cubicBezTo>
                  <a:pt x="38050" y="815658"/>
                  <a:pt x="62425" y="890241"/>
                  <a:pt x="65405" y="895350"/>
                </a:cubicBezTo>
                <a:cubicBezTo>
                  <a:pt x="97115" y="949711"/>
                  <a:pt x="139593" y="972422"/>
                  <a:pt x="189230" y="1009650"/>
                </a:cubicBezTo>
                <a:cubicBezTo>
                  <a:pt x="199987" y="1027578"/>
                  <a:pt x="222195" y="1066304"/>
                  <a:pt x="236855" y="1085850"/>
                </a:cubicBezTo>
                <a:cubicBezTo>
                  <a:pt x="239549" y="1089442"/>
                  <a:pt x="243205" y="1092200"/>
                  <a:pt x="246380" y="1095375"/>
                </a:cubicBezTo>
              </a:path>
            </a:pathLst>
          </a:custGeom>
          <a:solidFill>
            <a:srgbClr val="2267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Graphical user interface, application, calendar&#10;&#10;Description automatically generated">
            <a:extLst>
              <a:ext uri="{FF2B5EF4-FFF2-40B4-BE49-F238E27FC236}">
                <a16:creationId xmlns:a16="http://schemas.microsoft.com/office/drawing/2014/main" id="{5FCEC501-72D7-4AEB-8C7B-1F9247D815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61" b="89620" l="3901" r="89362">
                        <a14:foregroundMark x1="4255" y1="16709" x2="12411" y2="26835"/>
                        <a14:foregroundMark x1="33688" y1="8861" x2="37943" y2="8861"/>
                        <a14:foregroundMark x1="19504" y1="11392" x2="6383" y2="17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7891" y="3540222"/>
            <a:ext cx="1297353" cy="18154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B1020C-A7B4-41C0-81DA-5C0BA8EE61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66" b="89961" l="9881" r="89723">
                        <a14:foregroundMark x1="37154" y1="9266" x2="39526" y2="14672"/>
                        <a14:backgroundMark x1="79842" y1="19305" x2="86166" y2="212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9895" y="4292340"/>
            <a:ext cx="1612822" cy="165107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F9DD8EC-F208-4640-B942-4B191C435382}"/>
              </a:ext>
            </a:extLst>
          </p:cNvPr>
          <p:cNvCxnSpPr/>
          <p:nvPr/>
        </p:nvCxnSpPr>
        <p:spPr>
          <a:xfrm>
            <a:off x="0" y="978852"/>
            <a:ext cx="121920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367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4.44444E-6 L -0.01484 -0.00834 L -0.02656 0.00555 L -0.03515 -0.0125 L -0.05234 0.01805 L -0.06953 0.00138 L -0.08203 0.01805 L -0.1 0.00972 L -0.11406 0.02361 " pathEditMode="relative" rAng="0" ptsTypes="AAAAAAAAA">
                                      <p:cBhvr>
                                        <p:cTn id="9" dur="4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F6C7FDD-C976-4791-A59D-45BCF2CCD1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 t="8126" b="115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8">
            <a:extLst>
              <a:ext uri="{FF2B5EF4-FFF2-40B4-BE49-F238E27FC236}">
                <a16:creationId xmlns:a16="http://schemas.microsoft.com/office/drawing/2014/main" id="{0EDFF56B-45B6-4DDA-A9D8-240C2BDABD03}"/>
              </a:ext>
            </a:extLst>
          </p:cNvPr>
          <p:cNvSpPr/>
          <p:nvPr/>
        </p:nvSpPr>
        <p:spPr>
          <a:xfrm>
            <a:off x="0" y="-26988"/>
            <a:ext cx="12192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HK" sz="3200" b="1" dirty="0">
                <a:solidFill>
                  <a:schemeClr val="tx1"/>
                </a:solidFill>
              </a:rPr>
              <a:t>Do you think the boy can find his friends?</a:t>
            </a:r>
            <a:endParaRPr kumimoji="0" lang="en-US" altLang="zh-HK" sz="3200" b="1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664FB4-8D51-4715-875F-02AD68001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150" y="1319443"/>
            <a:ext cx="7333699" cy="5095993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1219990-4AAD-4620-930A-769027E8284F}"/>
              </a:ext>
            </a:extLst>
          </p:cNvPr>
          <p:cNvSpPr/>
          <p:nvPr/>
        </p:nvSpPr>
        <p:spPr>
          <a:xfrm>
            <a:off x="2821300" y="5032835"/>
            <a:ext cx="1396242" cy="746891"/>
          </a:xfrm>
          <a:custGeom>
            <a:avLst/>
            <a:gdLst>
              <a:gd name="connsiteX0" fmla="*/ 249750 w 1227714"/>
              <a:gd name="connsiteY0" fmla="*/ 38100 h 742950"/>
              <a:gd name="connsiteX1" fmla="*/ 554550 w 1227714"/>
              <a:gd name="connsiteY1" fmla="*/ 28575 h 742950"/>
              <a:gd name="connsiteX2" fmla="*/ 792675 w 1227714"/>
              <a:gd name="connsiteY2" fmla="*/ 0 h 742950"/>
              <a:gd name="connsiteX3" fmla="*/ 878400 w 1227714"/>
              <a:gd name="connsiteY3" fmla="*/ 28575 h 742950"/>
              <a:gd name="connsiteX4" fmla="*/ 887925 w 1227714"/>
              <a:gd name="connsiteY4" fmla="*/ 66675 h 742950"/>
              <a:gd name="connsiteX5" fmla="*/ 935550 w 1227714"/>
              <a:gd name="connsiteY5" fmla="*/ 142875 h 742950"/>
              <a:gd name="connsiteX6" fmla="*/ 1154625 w 1227714"/>
              <a:gd name="connsiteY6" fmla="*/ 161925 h 742950"/>
              <a:gd name="connsiteX7" fmla="*/ 1192725 w 1227714"/>
              <a:gd name="connsiteY7" fmla="*/ 200025 h 742950"/>
              <a:gd name="connsiteX8" fmla="*/ 1192725 w 1227714"/>
              <a:gd name="connsiteY8" fmla="*/ 428625 h 742950"/>
              <a:gd name="connsiteX9" fmla="*/ 1097475 w 1227714"/>
              <a:gd name="connsiteY9" fmla="*/ 438150 h 742950"/>
              <a:gd name="connsiteX10" fmla="*/ 983175 w 1227714"/>
              <a:gd name="connsiteY10" fmla="*/ 447675 h 742950"/>
              <a:gd name="connsiteX11" fmla="*/ 973650 w 1227714"/>
              <a:gd name="connsiteY11" fmla="*/ 581025 h 742950"/>
              <a:gd name="connsiteX12" fmla="*/ 945075 w 1227714"/>
              <a:gd name="connsiteY12" fmla="*/ 657225 h 742950"/>
              <a:gd name="connsiteX13" fmla="*/ 897450 w 1227714"/>
              <a:gd name="connsiteY13" fmla="*/ 695325 h 742950"/>
              <a:gd name="connsiteX14" fmla="*/ 773625 w 1227714"/>
              <a:gd name="connsiteY14" fmla="*/ 723900 h 742950"/>
              <a:gd name="connsiteX15" fmla="*/ 640275 w 1227714"/>
              <a:gd name="connsiteY15" fmla="*/ 742950 h 742950"/>
              <a:gd name="connsiteX16" fmla="*/ 383100 w 1227714"/>
              <a:gd name="connsiteY16" fmla="*/ 723900 h 742950"/>
              <a:gd name="connsiteX17" fmla="*/ 354525 w 1227714"/>
              <a:gd name="connsiteY17" fmla="*/ 628650 h 742950"/>
              <a:gd name="connsiteX18" fmla="*/ 345000 w 1227714"/>
              <a:gd name="connsiteY18" fmla="*/ 523875 h 742950"/>
              <a:gd name="connsiteX19" fmla="*/ 335475 w 1227714"/>
              <a:gd name="connsiteY19" fmla="*/ 381000 h 742950"/>
              <a:gd name="connsiteX20" fmla="*/ 78300 w 1227714"/>
              <a:gd name="connsiteY20" fmla="*/ 352425 h 742950"/>
              <a:gd name="connsiteX21" fmla="*/ 40200 w 1227714"/>
              <a:gd name="connsiteY21" fmla="*/ 314325 h 742950"/>
              <a:gd name="connsiteX22" fmla="*/ 40200 w 1227714"/>
              <a:gd name="connsiteY22" fmla="*/ 133350 h 742950"/>
              <a:gd name="connsiteX23" fmla="*/ 211650 w 1227714"/>
              <a:gd name="connsiteY23" fmla="*/ 95250 h 742950"/>
              <a:gd name="connsiteX24" fmla="*/ 259275 w 1227714"/>
              <a:gd name="connsiteY24" fmla="*/ 76200 h 742950"/>
              <a:gd name="connsiteX25" fmla="*/ 249750 w 1227714"/>
              <a:gd name="connsiteY25" fmla="*/ 3810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27714" h="742950">
                <a:moveTo>
                  <a:pt x="249750" y="38100"/>
                </a:moveTo>
                <a:cubicBezTo>
                  <a:pt x="298962" y="30163"/>
                  <a:pt x="452973" y="32408"/>
                  <a:pt x="554550" y="28575"/>
                </a:cubicBezTo>
                <a:cubicBezTo>
                  <a:pt x="764178" y="20665"/>
                  <a:pt x="695846" y="48415"/>
                  <a:pt x="792675" y="0"/>
                </a:cubicBezTo>
                <a:cubicBezTo>
                  <a:pt x="814044" y="3561"/>
                  <a:pt x="861658" y="3463"/>
                  <a:pt x="878400" y="28575"/>
                </a:cubicBezTo>
                <a:cubicBezTo>
                  <a:pt x="885662" y="39467"/>
                  <a:pt x="884329" y="54088"/>
                  <a:pt x="887925" y="66675"/>
                </a:cubicBezTo>
                <a:cubicBezTo>
                  <a:pt x="894718" y="90451"/>
                  <a:pt x="909727" y="136180"/>
                  <a:pt x="935550" y="142875"/>
                </a:cubicBezTo>
                <a:cubicBezTo>
                  <a:pt x="1006505" y="161271"/>
                  <a:pt x="1154625" y="161925"/>
                  <a:pt x="1154625" y="161925"/>
                </a:cubicBezTo>
                <a:cubicBezTo>
                  <a:pt x="1167325" y="174625"/>
                  <a:pt x="1183082" y="184872"/>
                  <a:pt x="1192725" y="200025"/>
                </a:cubicBezTo>
                <a:cubicBezTo>
                  <a:pt x="1234873" y="266258"/>
                  <a:pt x="1243674" y="358080"/>
                  <a:pt x="1192725" y="428625"/>
                </a:cubicBezTo>
                <a:cubicBezTo>
                  <a:pt x="1174043" y="454492"/>
                  <a:pt x="1129252" y="435261"/>
                  <a:pt x="1097475" y="438150"/>
                </a:cubicBezTo>
                <a:lnTo>
                  <a:pt x="983175" y="447675"/>
                </a:lnTo>
                <a:cubicBezTo>
                  <a:pt x="980000" y="492125"/>
                  <a:pt x="981622" y="537181"/>
                  <a:pt x="973650" y="581025"/>
                </a:cubicBezTo>
                <a:cubicBezTo>
                  <a:pt x="968797" y="607715"/>
                  <a:pt x="960122" y="634654"/>
                  <a:pt x="945075" y="657225"/>
                </a:cubicBezTo>
                <a:cubicBezTo>
                  <a:pt x="933798" y="674141"/>
                  <a:pt x="915298" y="685590"/>
                  <a:pt x="897450" y="695325"/>
                </a:cubicBezTo>
                <a:cubicBezTo>
                  <a:pt x="858066" y="716807"/>
                  <a:pt x="816503" y="716754"/>
                  <a:pt x="773625" y="723900"/>
                </a:cubicBezTo>
                <a:cubicBezTo>
                  <a:pt x="652317" y="744118"/>
                  <a:pt x="822877" y="722661"/>
                  <a:pt x="640275" y="742950"/>
                </a:cubicBezTo>
                <a:lnTo>
                  <a:pt x="383100" y="723900"/>
                </a:lnTo>
                <a:cubicBezTo>
                  <a:pt x="352323" y="711589"/>
                  <a:pt x="360727" y="661213"/>
                  <a:pt x="354525" y="628650"/>
                </a:cubicBezTo>
                <a:cubicBezTo>
                  <a:pt x="347963" y="594200"/>
                  <a:pt x="347690" y="558841"/>
                  <a:pt x="345000" y="523875"/>
                </a:cubicBezTo>
                <a:cubicBezTo>
                  <a:pt x="341339" y="476285"/>
                  <a:pt x="375625" y="406811"/>
                  <a:pt x="335475" y="381000"/>
                </a:cubicBezTo>
                <a:cubicBezTo>
                  <a:pt x="262921" y="334358"/>
                  <a:pt x="164025" y="361950"/>
                  <a:pt x="78300" y="352425"/>
                </a:cubicBezTo>
                <a:cubicBezTo>
                  <a:pt x="65600" y="339725"/>
                  <a:pt x="51227" y="328502"/>
                  <a:pt x="40200" y="314325"/>
                </a:cubicBezTo>
                <a:cubicBezTo>
                  <a:pt x="2495" y="265848"/>
                  <a:pt x="-27267" y="191178"/>
                  <a:pt x="40200" y="133350"/>
                </a:cubicBezTo>
                <a:cubicBezTo>
                  <a:pt x="84650" y="95250"/>
                  <a:pt x="157293" y="116993"/>
                  <a:pt x="211650" y="95250"/>
                </a:cubicBezTo>
                <a:cubicBezTo>
                  <a:pt x="227525" y="88900"/>
                  <a:pt x="247185" y="88290"/>
                  <a:pt x="259275" y="76200"/>
                </a:cubicBezTo>
                <a:cubicBezTo>
                  <a:pt x="268532" y="66943"/>
                  <a:pt x="200538" y="46037"/>
                  <a:pt x="249750" y="38100"/>
                </a:cubicBezTo>
                <a:close/>
              </a:path>
            </a:pathLst>
          </a:custGeom>
          <a:solidFill>
            <a:srgbClr val="64A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1253632-3F4F-4E2C-97A9-4980F65E497B}"/>
              </a:ext>
            </a:extLst>
          </p:cNvPr>
          <p:cNvSpPr/>
          <p:nvPr/>
        </p:nvSpPr>
        <p:spPr>
          <a:xfrm>
            <a:off x="2780261" y="4022148"/>
            <a:ext cx="1113154" cy="1095728"/>
          </a:xfrm>
          <a:custGeom>
            <a:avLst/>
            <a:gdLst>
              <a:gd name="connsiteX0" fmla="*/ 189230 w 1113154"/>
              <a:gd name="connsiteY0" fmla="*/ 1066800 h 1095375"/>
              <a:gd name="connsiteX1" fmla="*/ 303530 w 1113154"/>
              <a:gd name="connsiteY1" fmla="*/ 1085850 h 1095375"/>
              <a:gd name="connsiteX2" fmla="*/ 351155 w 1113154"/>
              <a:gd name="connsiteY2" fmla="*/ 1095375 h 1095375"/>
              <a:gd name="connsiteX3" fmla="*/ 627380 w 1113154"/>
              <a:gd name="connsiteY3" fmla="*/ 1076325 h 1095375"/>
              <a:gd name="connsiteX4" fmla="*/ 655955 w 1113154"/>
              <a:gd name="connsiteY4" fmla="*/ 1057275 h 1095375"/>
              <a:gd name="connsiteX5" fmla="*/ 779780 w 1113154"/>
              <a:gd name="connsiteY5" fmla="*/ 1038225 h 1095375"/>
              <a:gd name="connsiteX6" fmla="*/ 1065530 w 1113154"/>
              <a:gd name="connsiteY6" fmla="*/ 1019175 h 1095375"/>
              <a:gd name="connsiteX7" fmla="*/ 1103630 w 1113154"/>
              <a:gd name="connsiteY7" fmla="*/ 952500 h 1095375"/>
              <a:gd name="connsiteX8" fmla="*/ 1094105 w 1113154"/>
              <a:gd name="connsiteY8" fmla="*/ 800100 h 1095375"/>
              <a:gd name="connsiteX9" fmla="*/ 989330 w 1113154"/>
              <a:gd name="connsiteY9" fmla="*/ 704850 h 1095375"/>
              <a:gd name="connsiteX10" fmla="*/ 865505 w 1113154"/>
              <a:gd name="connsiteY10" fmla="*/ 600075 h 1095375"/>
              <a:gd name="connsiteX11" fmla="*/ 808355 w 1113154"/>
              <a:gd name="connsiteY11" fmla="*/ 476250 h 1095375"/>
              <a:gd name="connsiteX12" fmla="*/ 741680 w 1113154"/>
              <a:gd name="connsiteY12" fmla="*/ 361950 h 1095375"/>
              <a:gd name="connsiteX13" fmla="*/ 646430 w 1113154"/>
              <a:gd name="connsiteY13" fmla="*/ 95250 h 1095375"/>
              <a:gd name="connsiteX14" fmla="*/ 589280 w 1113154"/>
              <a:gd name="connsiteY14" fmla="*/ 9525 h 1095375"/>
              <a:gd name="connsiteX15" fmla="*/ 522605 w 1113154"/>
              <a:gd name="connsiteY15" fmla="*/ 0 h 1095375"/>
              <a:gd name="connsiteX16" fmla="*/ 398780 w 1113154"/>
              <a:gd name="connsiteY16" fmla="*/ 47625 h 1095375"/>
              <a:gd name="connsiteX17" fmla="*/ 360680 w 1113154"/>
              <a:gd name="connsiteY17" fmla="*/ 85725 h 1095375"/>
              <a:gd name="connsiteX18" fmla="*/ 265430 w 1113154"/>
              <a:gd name="connsiteY18" fmla="*/ 104775 h 1095375"/>
              <a:gd name="connsiteX19" fmla="*/ 113030 w 1113154"/>
              <a:gd name="connsiteY19" fmla="*/ 123825 h 1095375"/>
              <a:gd name="connsiteX20" fmla="*/ 46355 w 1113154"/>
              <a:gd name="connsiteY20" fmla="*/ 219075 h 1095375"/>
              <a:gd name="connsiteX21" fmla="*/ 36830 w 1113154"/>
              <a:gd name="connsiteY21" fmla="*/ 257175 h 1095375"/>
              <a:gd name="connsiteX22" fmla="*/ 17780 w 1113154"/>
              <a:gd name="connsiteY22" fmla="*/ 295275 h 1095375"/>
              <a:gd name="connsiteX23" fmla="*/ 36830 w 1113154"/>
              <a:gd name="connsiteY23" fmla="*/ 800100 h 1095375"/>
              <a:gd name="connsiteX24" fmla="*/ 65405 w 1113154"/>
              <a:gd name="connsiteY24" fmla="*/ 895350 h 1095375"/>
              <a:gd name="connsiteX25" fmla="*/ 189230 w 1113154"/>
              <a:gd name="connsiteY25" fmla="*/ 1009650 h 1095375"/>
              <a:gd name="connsiteX26" fmla="*/ 236855 w 1113154"/>
              <a:gd name="connsiteY26" fmla="*/ 1085850 h 1095375"/>
              <a:gd name="connsiteX27" fmla="*/ 246380 w 1113154"/>
              <a:gd name="connsiteY27" fmla="*/ 109537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13154" h="1095375">
                <a:moveTo>
                  <a:pt x="189230" y="1066800"/>
                </a:moveTo>
                <a:lnTo>
                  <a:pt x="303530" y="1085850"/>
                </a:lnTo>
                <a:cubicBezTo>
                  <a:pt x="319473" y="1088663"/>
                  <a:pt x="334966" y="1095375"/>
                  <a:pt x="351155" y="1095375"/>
                </a:cubicBezTo>
                <a:cubicBezTo>
                  <a:pt x="387477" y="1095375"/>
                  <a:pt x="580817" y="1079907"/>
                  <a:pt x="627380" y="1076325"/>
                </a:cubicBezTo>
                <a:cubicBezTo>
                  <a:pt x="636905" y="1069975"/>
                  <a:pt x="645433" y="1061784"/>
                  <a:pt x="655955" y="1057275"/>
                </a:cubicBezTo>
                <a:cubicBezTo>
                  <a:pt x="684065" y="1045228"/>
                  <a:pt x="764244" y="1039420"/>
                  <a:pt x="779780" y="1038225"/>
                </a:cubicBezTo>
                <a:cubicBezTo>
                  <a:pt x="874960" y="1030903"/>
                  <a:pt x="970280" y="1025525"/>
                  <a:pt x="1065530" y="1019175"/>
                </a:cubicBezTo>
                <a:cubicBezTo>
                  <a:pt x="1078230" y="996950"/>
                  <a:pt x="1095021" y="976606"/>
                  <a:pt x="1103630" y="952500"/>
                </a:cubicBezTo>
                <a:cubicBezTo>
                  <a:pt x="1117681" y="913156"/>
                  <a:pt x="1117521" y="834323"/>
                  <a:pt x="1094105" y="800100"/>
                </a:cubicBezTo>
                <a:cubicBezTo>
                  <a:pt x="1067452" y="761146"/>
                  <a:pt x="1025293" y="735419"/>
                  <a:pt x="989330" y="704850"/>
                </a:cubicBezTo>
                <a:cubicBezTo>
                  <a:pt x="841327" y="579047"/>
                  <a:pt x="953067" y="687637"/>
                  <a:pt x="865505" y="600075"/>
                </a:cubicBezTo>
                <a:cubicBezTo>
                  <a:pt x="846455" y="558800"/>
                  <a:pt x="829328" y="516582"/>
                  <a:pt x="808355" y="476250"/>
                </a:cubicBezTo>
                <a:cubicBezTo>
                  <a:pt x="788005" y="437116"/>
                  <a:pt x="757808" y="403004"/>
                  <a:pt x="741680" y="361950"/>
                </a:cubicBezTo>
                <a:cubicBezTo>
                  <a:pt x="635815" y="92476"/>
                  <a:pt x="773719" y="318006"/>
                  <a:pt x="646430" y="95250"/>
                </a:cubicBezTo>
                <a:cubicBezTo>
                  <a:pt x="629391" y="65432"/>
                  <a:pt x="616501" y="30464"/>
                  <a:pt x="589280" y="9525"/>
                </a:cubicBezTo>
                <a:cubicBezTo>
                  <a:pt x="571485" y="-4163"/>
                  <a:pt x="544830" y="3175"/>
                  <a:pt x="522605" y="0"/>
                </a:cubicBezTo>
                <a:cubicBezTo>
                  <a:pt x="481330" y="15875"/>
                  <a:pt x="437863" y="26934"/>
                  <a:pt x="398780" y="47625"/>
                </a:cubicBezTo>
                <a:cubicBezTo>
                  <a:pt x="382907" y="56029"/>
                  <a:pt x="377188" y="78650"/>
                  <a:pt x="360680" y="85725"/>
                </a:cubicBezTo>
                <a:cubicBezTo>
                  <a:pt x="330919" y="98480"/>
                  <a:pt x="296842" y="96922"/>
                  <a:pt x="265430" y="104775"/>
                </a:cubicBezTo>
                <a:cubicBezTo>
                  <a:pt x="190239" y="123573"/>
                  <a:pt x="240376" y="113213"/>
                  <a:pt x="113030" y="123825"/>
                </a:cubicBezTo>
                <a:cubicBezTo>
                  <a:pt x="95110" y="147718"/>
                  <a:pt x="58081" y="195622"/>
                  <a:pt x="46355" y="219075"/>
                </a:cubicBezTo>
                <a:cubicBezTo>
                  <a:pt x="40501" y="230784"/>
                  <a:pt x="41427" y="244918"/>
                  <a:pt x="36830" y="257175"/>
                </a:cubicBezTo>
                <a:cubicBezTo>
                  <a:pt x="31844" y="270470"/>
                  <a:pt x="24130" y="282575"/>
                  <a:pt x="17780" y="295275"/>
                </a:cubicBezTo>
                <a:cubicBezTo>
                  <a:pt x="-15729" y="496326"/>
                  <a:pt x="2388" y="360970"/>
                  <a:pt x="36830" y="800100"/>
                </a:cubicBezTo>
                <a:cubicBezTo>
                  <a:pt x="38050" y="815658"/>
                  <a:pt x="62425" y="890241"/>
                  <a:pt x="65405" y="895350"/>
                </a:cubicBezTo>
                <a:cubicBezTo>
                  <a:pt x="97115" y="949711"/>
                  <a:pt x="139593" y="972422"/>
                  <a:pt x="189230" y="1009650"/>
                </a:cubicBezTo>
                <a:cubicBezTo>
                  <a:pt x="199987" y="1027578"/>
                  <a:pt x="222195" y="1066304"/>
                  <a:pt x="236855" y="1085850"/>
                </a:cubicBezTo>
                <a:cubicBezTo>
                  <a:pt x="239549" y="1089442"/>
                  <a:pt x="243205" y="1092200"/>
                  <a:pt x="246380" y="1095375"/>
                </a:cubicBezTo>
              </a:path>
            </a:pathLst>
          </a:custGeom>
          <a:solidFill>
            <a:srgbClr val="337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B8918FA-B8E8-4C7F-93CB-E0CEEF7CF818}"/>
              </a:ext>
            </a:extLst>
          </p:cNvPr>
          <p:cNvSpPr/>
          <p:nvPr/>
        </p:nvSpPr>
        <p:spPr>
          <a:xfrm>
            <a:off x="2962844" y="4447946"/>
            <a:ext cx="1113154" cy="571592"/>
          </a:xfrm>
          <a:custGeom>
            <a:avLst/>
            <a:gdLst>
              <a:gd name="connsiteX0" fmla="*/ 189230 w 1113154"/>
              <a:gd name="connsiteY0" fmla="*/ 1066800 h 1095375"/>
              <a:gd name="connsiteX1" fmla="*/ 303530 w 1113154"/>
              <a:gd name="connsiteY1" fmla="*/ 1085850 h 1095375"/>
              <a:gd name="connsiteX2" fmla="*/ 351155 w 1113154"/>
              <a:gd name="connsiteY2" fmla="*/ 1095375 h 1095375"/>
              <a:gd name="connsiteX3" fmla="*/ 627380 w 1113154"/>
              <a:gd name="connsiteY3" fmla="*/ 1076325 h 1095375"/>
              <a:gd name="connsiteX4" fmla="*/ 655955 w 1113154"/>
              <a:gd name="connsiteY4" fmla="*/ 1057275 h 1095375"/>
              <a:gd name="connsiteX5" fmla="*/ 779780 w 1113154"/>
              <a:gd name="connsiteY5" fmla="*/ 1038225 h 1095375"/>
              <a:gd name="connsiteX6" fmla="*/ 1065530 w 1113154"/>
              <a:gd name="connsiteY6" fmla="*/ 1019175 h 1095375"/>
              <a:gd name="connsiteX7" fmla="*/ 1103630 w 1113154"/>
              <a:gd name="connsiteY7" fmla="*/ 952500 h 1095375"/>
              <a:gd name="connsiteX8" fmla="*/ 1094105 w 1113154"/>
              <a:gd name="connsiteY8" fmla="*/ 800100 h 1095375"/>
              <a:gd name="connsiteX9" fmla="*/ 989330 w 1113154"/>
              <a:gd name="connsiteY9" fmla="*/ 704850 h 1095375"/>
              <a:gd name="connsiteX10" fmla="*/ 865505 w 1113154"/>
              <a:gd name="connsiteY10" fmla="*/ 600075 h 1095375"/>
              <a:gd name="connsiteX11" fmla="*/ 808355 w 1113154"/>
              <a:gd name="connsiteY11" fmla="*/ 476250 h 1095375"/>
              <a:gd name="connsiteX12" fmla="*/ 741680 w 1113154"/>
              <a:gd name="connsiteY12" fmla="*/ 361950 h 1095375"/>
              <a:gd name="connsiteX13" fmla="*/ 646430 w 1113154"/>
              <a:gd name="connsiteY13" fmla="*/ 95250 h 1095375"/>
              <a:gd name="connsiteX14" fmla="*/ 589280 w 1113154"/>
              <a:gd name="connsiteY14" fmla="*/ 9525 h 1095375"/>
              <a:gd name="connsiteX15" fmla="*/ 522605 w 1113154"/>
              <a:gd name="connsiteY15" fmla="*/ 0 h 1095375"/>
              <a:gd name="connsiteX16" fmla="*/ 398780 w 1113154"/>
              <a:gd name="connsiteY16" fmla="*/ 47625 h 1095375"/>
              <a:gd name="connsiteX17" fmla="*/ 360680 w 1113154"/>
              <a:gd name="connsiteY17" fmla="*/ 85725 h 1095375"/>
              <a:gd name="connsiteX18" fmla="*/ 265430 w 1113154"/>
              <a:gd name="connsiteY18" fmla="*/ 104775 h 1095375"/>
              <a:gd name="connsiteX19" fmla="*/ 113030 w 1113154"/>
              <a:gd name="connsiteY19" fmla="*/ 123825 h 1095375"/>
              <a:gd name="connsiteX20" fmla="*/ 46355 w 1113154"/>
              <a:gd name="connsiteY20" fmla="*/ 219075 h 1095375"/>
              <a:gd name="connsiteX21" fmla="*/ 36830 w 1113154"/>
              <a:gd name="connsiteY21" fmla="*/ 257175 h 1095375"/>
              <a:gd name="connsiteX22" fmla="*/ 17780 w 1113154"/>
              <a:gd name="connsiteY22" fmla="*/ 295275 h 1095375"/>
              <a:gd name="connsiteX23" fmla="*/ 36830 w 1113154"/>
              <a:gd name="connsiteY23" fmla="*/ 800100 h 1095375"/>
              <a:gd name="connsiteX24" fmla="*/ 65405 w 1113154"/>
              <a:gd name="connsiteY24" fmla="*/ 895350 h 1095375"/>
              <a:gd name="connsiteX25" fmla="*/ 189230 w 1113154"/>
              <a:gd name="connsiteY25" fmla="*/ 1009650 h 1095375"/>
              <a:gd name="connsiteX26" fmla="*/ 236855 w 1113154"/>
              <a:gd name="connsiteY26" fmla="*/ 1085850 h 1095375"/>
              <a:gd name="connsiteX27" fmla="*/ 246380 w 1113154"/>
              <a:gd name="connsiteY27" fmla="*/ 109537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13154" h="1095375">
                <a:moveTo>
                  <a:pt x="189230" y="1066800"/>
                </a:moveTo>
                <a:lnTo>
                  <a:pt x="303530" y="1085850"/>
                </a:lnTo>
                <a:cubicBezTo>
                  <a:pt x="319473" y="1088663"/>
                  <a:pt x="334966" y="1095375"/>
                  <a:pt x="351155" y="1095375"/>
                </a:cubicBezTo>
                <a:cubicBezTo>
                  <a:pt x="387477" y="1095375"/>
                  <a:pt x="580817" y="1079907"/>
                  <a:pt x="627380" y="1076325"/>
                </a:cubicBezTo>
                <a:cubicBezTo>
                  <a:pt x="636905" y="1069975"/>
                  <a:pt x="645433" y="1061784"/>
                  <a:pt x="655955" y="1057275"/>
                </a:cubicBezTo>
                <a:cubicBezTo>
                  <a:pt x="684065" y="1045228"/>
                  <a:pt x="764244" y="1039420"/>
                  <a:pt x="779780" y="1038225"/>
                </a:cubicBezTo>
                <a:cubicBezTo>
                  <a:pt x="874960" y="1030903"/>
                  <a:pt x="970280" y="1025525"/>
                  <a:pt x="1065530" y="1019175"/>
                </a:cubicBezTo>
                <a:cubicBezTo>
                  <a:pt x="1078230" y="996950"/>
                  <a:pt x="1095021" y="976606"/>
                  <a:pt x="1103630" y="952500"/>
                </a:cubicBezTo>
                <a:cubicBezTo>
                  <a:pt x="1117681" y="913156"/>
                  <a:pt x="1117521" y="834323"/>
                  <a:pt x="1094105" y="800100"/>
                </a:cubicBezTo>
                <a:cubicBezTo>
                  <a:pt x="1067452" y="761146"/>
                  <a:pt x="1025293" y="735419"/>
                  <a:pt x="989330" y="704850"/>
                </a:cubicBezTo>
                <a:cubicBezTo>
                  <a:pt x="841327" y="579047"/>
                  <a:pt x="953067" y="687637"/>
                  <a:pt x="865505" y="600075"/>
                </a:cubicBezTo>
                <a:cubicBezTo>
                  <a:pt x="846455" y="558800"/>
                  <a:pt x="829328" y="516582"/>
                  <a:pt x="808355" y="476250"/>
                </a:cubicBezTo>
                <a:cubicBezTo>
                  <a:pt x="788005" y="437116"/>
                  <a:pt x="757808" y="403004"/>
                  <a:pt x="741680" y="361950"/>
                </a:cubicBezTo>
                <a:cubicBezTo>
                  <a:pt x="635815" y="92476"/>
                  <a:pt x="773719" y="318006"/>
                  <a:pt x="646430" y="95250"/>
                </a:cubicBezTo>
                <a:cubicBezTo>
                  <a:pt x="629391" y="65432"/>
                  <a:pt x="616501" y="30464"/>
                  <a:pt x="589280" y="9525"/>
                </a:cubicBezTo>
                <a:cubicBezTo>
                  <a:pt x="571485" y="-4163"/>
                  <a:pt x="544830" y="3175"/>
                  <a:pt x="522605" y="0"/>
                </a:cubicBezTo>
                <a:cubicBezTo>
                  <a:pt x="481330" y="15875"/>
                  <a:pt x="437863" y="26934"/>
                  <a:pt x="398780" y="47625"/>
                </a:cubicBezTo>
                <a:cubicBezTo>
                  <a:pt x="382907" y="56029"/>
                  <a:pt x="377188" y="78650"/>
                  <a:pt x="360680" y="85725"/>
                </a:cubicBezTo>
                <a:cubicBezTo>
                  <a:pt x="330919" y="98480"/>
                  <a:pt x="296842" y="96922"/>
                  <a:pt x="265430" y="104775"/>
                </a:cubicBezTo>
                <a:cubicBezTo>
                  <a:pt x="190239" y="123573"/>
                  <a:pt x="240376" y="113213"/>
                  <a:pt x="113030" y="123825"/>
                </a:cubicBezTo>
                <a:cubicBezTo>
                  <a:pt x="95110" y="147718"/>
                  <a:pt x="58081" y="195622"/>
                  <a:pt x="46355" y="219075"/>
                </a:cubicBezTo>
                <a:cubicBezTo>
                  <a:pt x="40501" y="230784"/>
                  <a:pt x="41427" y="244918"/>
                  <a:pt x="36830" y="257175"/>
                </a:cubicBezTo>
                <a:cubicBezTo>
                  <a:pt x="31844" y="270470"/>
                  <a:pt x="24130" y="282575"/>
                  <a:pt x="17780" y="295275"/>
                </a:cubicBezTo>
                <a:cubicBezTo>
                  <a:pt x="-15729" y="496326"/>
                  <a:pt x="2388" y="360970"/>
                  <a:pt x="36830" y="800100"/>
                </a:cubicBezTo>
                <a:cubicBezTo>
                  <a:pt x="38050" y="815658"/>
                  <a:pt x="62425" y="890241"/>
                  <a:pt x="65405" y="895350"/>
                </a:cubicBezTo>
                <a:cubicBezTo>
                  <a:pt x="97115" y="949711"/>
                  <a:pt x="139593" y="972422"/>
                  <a:pt x="189230" y="1009650"/>
                </a:cubicBezTo>
                <a:cubicBezTo>
                  <a:pt x="199987" y="1027578"/>
                  <a:pt x="222195" y="1066304"/>
                  <a:pt x="236855" y="1085850"/>
                </a:cubicBezTo>
                <a:cubicBezTo>
                  <a:pt x="239549" y="1089442"/>
                  <a:pt x="243205" y="1092200"/>
                  <a:pt x="246380" y="1095375"/>
                </a:cubicBezTo>
              </a:path>
            </a:pathLst>
          </a:custGeom>
          <a:solidFill>
            <a:srgbClr val="2267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1E3747-15D7-4B8F-8CEA-3BA113F3D8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065" b="53872" l="31952" r="38199">
                        <a14:backgroundMark x1="37431" y1="48444" x2="36936" y2="49689"/>
                        <a14:backgroundMark x1="36628" y1="49333" x2="36319" y2="50489"/>
                        <a14:backgroundMark x1="37925" y1="48978" x2="37739" y2="50400"/>
                      </a14:backgroundRemoval>
                    </a14:imgEffect>
                  </a14:imgLayer>
                </a14:imgProps>
              </a:ext>
            </a:extLst>
          </a:blip>
          <a:srcRect l="31172" t="40589" r="61183" b="50043"/>
          <a:stretch/>
        </p:blipFill>
        <p:spPr>
          <a:xfrm>
            <a:off x="4704996" y="3380448"/>
            <a:ext cx="560669" cy="477394"/>
          </a:xfrm>
          <a:prstGeom prst="rect">
            <a:avLst/>
          </a:prstGeom>
        </p:spPr>
      </p:pic>
      <p:pic>
        <p:nvPicPr>
          <p:cNvPr id="14" name="Picture 13" descr="Graphical user interface, application, calendar&#10;&#10;Description automatically generated">
            <a:extLst>
              <a:ext uri="{FF2B5EF4-FFF2-40B4-BE49-F238E27FC236}">
                <a16:creationId xmlns:a16="http://schemas.microsoft.com/office/drawing/2014/main" id="{EB937B6B-9EA6-4E93-B346-DAC51539D0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61" b="89620" l="3901" r="89362">
                        <a14:foregroundMark x1="4255" y1="16709" x2="12411" y2="26835"/>
                        <a14:foregroundMark x1="33688" y1="8861" x2="37943" y2="8861"/>
                        <a14:foregroundMark x1="19504" y1="11392" x2="6383" y2="17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4409" y="3708683"/>
            <a:ext cx="1297353" cy="18154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B1020C-A7B4-41C0-81DA-5C0BA8EE61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66" b="89961" l="9881" r="89723">
                        <a14:foregroundMark x1="37154" y1="9266" x2="39526" y2="14672"/>
                        <a14:backgroundMark x1="79842" y1="19305" x2="86166" y2="212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9895" y="4292340"/>
            <a:ext cx="1612822" cy="165107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B0523F-E5EC-4343-95AC-AA557C42D0BA}"/>
              </a:ext>
            </a:extLst>
          </p:cNvPr>
          <p:cNvCxnSpPr/>
          <p:nvPr/>
        </p:nvCxnSpPr>
        <p:spPr>
          <a:xfrm>
            <a:off x="0" y="978852"/>
            <a:ext cx="121920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50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4E99A86-9455-4945-A72C-D266459669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 t="8126" b="115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8">
            <a:extLst>
              <a:ext uri="{FF2B5EF4-FFF2-40B4-BE49-F238E27FC236}">
                <a16:creationId xmlns:a16="http://schemas.microsoft.com/office/drawing/2014/main" id="{0EDFF56B-45B6-4DDA-A9D8-240C2BDABD03}"/>
              </a:ext>
            </a:extLst>
          </p:cNvPr>
          <p:cNvSpPr/>
          <p:nvPr/>
        </p:nvSpPr>
        <p:spPr>
          <a:xfrm>
            <a:off x="0" y="-26988"/>
            <a:ext cx="12192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HK" sz="3200" b="1" dirty="0">
                <a:solidFill>
                  <a:schemeClr val="tx1"/>
                </a:solidFill>
              </a:rPr>
              <a:t>Other than games, they can also </a:t>
            </a:r>
            <a:r>
              <a:rPr lang="en-US" altLang="zh-HK" sz="3200" b="1" dirty="0">
                <a:solidFill>
                  <a:srgbClr val="0070C0"/>
                </a:solidFill>
              </a:rPr>
              <a:t>sit on a mat and share snacks</a:t>
            </a:r>
            <a:r>
              <a:rPr lang="en-US" altLang="zh-HK" sz="3200" b="1" dirty="0">
                <a:solidFill>
                  <a:schemeClr val="tx1"/>
                </a:solidFill>
              </a:rPr>
              <a:t>.</a:t>
            </a:r>
            <a:endParaRPr kumimoji="0" lang="en-US" altLang="zh-HK" sz="3200" b="1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664FB4-8D51-4715-875F-02AD68001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150" y="1319443"/>
            <a:ext cx="7333699" cy="5095993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1219990-4AAD-4620-930A-769027E8284F}"/>
              </a:ext>
            </a:extLst>
          </p:cNvPr>
          <p:cNvSpPr/>
          <p:nvPr/>
        </p:nvSpPr>
        <p:spPr>
          <a:xfrm>
            <a:off x="2821300" y="5032835"/>
            <a:ext cx="1396242" cy="746891"/>
          </a:xfrm>
          <a:custGeom>
            <a:avLst/>
            <a:gdLst>
              <a:gd name="connsiteX0" fmla="*/ 249750 w 1227714"/>
              <a:gd name="connsiteY0" fmla="*/ 38100 h 742950"/>
              <a:gd name="connsiteX1" fmla="*/ 554550 w 1227714"/>
              <a:gd name="connsiteY1" fmla="*/ 28575 h 742950"/>
              <a:gd name="connsiteX2" fmla="*/ 792675 w 1227714"/>
              <a:gd name="connsiteY2" fmla="*/ 0 h 742950"/>
              <a:gd name="connsiteX3" fmla="*/ 878400 w 1227714"/>
              <a:gd name="connsiteY3" fmla="*/ 28575 h 742950"/>
              <a:gd name="connsiteX4" fmla="*/ 887925 w 1227714"/>
              <a:gd name="connsiteY4" fmla="*/ 66675 h 742950"/>
              <a:gd name="connsiteX5" fmla="*/ 935550 w 1227714"/>
              <a:gd name="connsiteY5" fmla="*/ 142875 h 742950"/>
              <a:gd name="connsiteX6" fmla="*/ 1154625 w 1227714"/>
              <a:gd name="connsiteY6" fmla="*/ 161925 h 742950"/>
              <a:gd name="connsiteX7" fmla="*/ 1192725 w 1227714"/>
              <a:gd name="connsiteY7" fmla="*/ 200025 h 742950"/>
              <a:gd name="connsiteX8" fmla="*/ 1192725 w 1227714"/>
              <a:gd name="connsiteY8" fmla="*/ 428625 h 742950"/>
              <a:gd name="connsiteX9" fmla="*/ 1097475 w 1227714"/>
              <a:gd name="connsiteY9" fmla="*/ 438150 h 742950"/>
              <a:gd name="connsiteX10" fmla="*/ 983175 w 1227714"/>
              <a:gd name="connsiteY10" fmla="*/ 447675 h 742950"/>
              <a:gd name="connsiteX11" fmla="*/ 973650 w 1227714"/>
              <a:gd name="connsiteY11" fmla="*/ 581025 h 742950"/>
              <a:gd name="connsiteX12" fmla="*/ 945075 w 1227714"/>
              <a:gd name="connsiteY12" fmla="*/ 657225 h 742950"/>
              <a:gd name="connsiteX13" fmla="*/ 897450 w 1227714"/>
              <a:gd name="connsiteY13" fmla="*/ 695325 h 742950"/>
              <a:gd name="connsiteX14" fmla="*/ 773625 w 1227714"/>
              <a:gd name="connsiteY14" fmla="*/ 723900 h 742950"/>
              <a:gd name="connsiteX15" fmla="*/ 640275 w 1227714"/>
              <a:gd name="connsiteY15" fmla="*/ 742950 h 742950"/>
              <a:gd name="connsiteX16" fmla="*/ 383100 w 1227714"/>
              <a:gd name="connsiteY16" fmla="*/ 723900 h 742950"/>
              <a:gd name="connsiteX17" fmla="*/ 354525 w 1227714"/>
              <a:gd name="connsiteY17" fmla="*/ 628650 h 742950"/>
              <a:gd name="connsiteX18" fmla="*/ 345000 w 1227714"/>
              <a:gd name="connsiteY18" fmla="*/ 523875 h 742950"/>
              <a:gd name="connsiteX19" fmla="*/ 335475 w 1227714"/>
              <a:gd name="connsiteY19" fmla="*/ 381000 h 742950"/>
              <a:gd name="connsiteX20" fmla="*/ 78300 w 1227714"/>
              <a:gd name="connsiteY20" fmla="*/ 352425 h 742950"/>
              <a:gd name="connsiteX21" fmla="*/ 40200 w 1227714"/>
              <a:gd name="connsiteY21" fmla="*/ 314325 h 742950"/>
              <a:gd name="connsiteX22" fmla="*/ 40200 w 1227714"/>
              <a:gd name="connsiteY22" fmla="*/ 133350 h 742950"/>
              <a:gd name="connsiteX23" fmla="*/ 211650 w 1227714"/>
              <a:gd name="connsiteY23" fmla="*/ 95250 h 742950"/>
              <a:gd name="connsiteX24" fmla="*/ 259275 w 1227714"/>
              <a:gd name="connsiteY24" fmla="*/ 76200 h 742950"/>
              <a:gd name="connsiteX25" fmla="*/ 249750 w 1227714"/>
              <a:gd name="connsiteY25" fmla="*/ 3810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27714" h="742950">
                <a:moveTo>
                  <a:pt x="249750" y="38100"/>
                </a:moveTo>
                <a:cubicBezTo>
                  <a:pt x="298962" y="30163"/>
                  <a:pt x="452973" y="32408"/>
                  <a:pt x="554550" y="28575"/>
                </a:cubicBezTo>
                <a:cubicBezTo>
                  <a:pt x="764178" y="20665"/>
                  <a:pt x="695846" y="48415"/>
                  <a:pt x="792675" y="0"/>
                </a:cubicBezTo>
                <a:cubicBezTo>
                  <a:pt x="814044" y="3561"/>
                  <a:pt x="861658" y="3463"/>
                  <a:pt x="878400" y="28575"/>
                </a:cubicBezTo>
                <a:cubicBezTo>
                  <a:pt x="885662" y="39467"/>
                  <a:pt x="884329" y="54088"/>
                  <a:pt x="887925" y="66675"/>
                </a:cubicBezTo>
                <a:cubicBezTo>
                  <a:pt x="894718" y="90451"/>
                  <a:pt x="909727" y="136180"/>
                  <a:pt x="935550" y="142875"/>
                </a:cubicBezTo>
                <a:cubicBezTo>
                  <a:pt x="1006505" y="161271"/>
                  <a:pt x="1154625" y="161925"/>
                  <a:pt x="1154625" y="161925"/>
                </a:cubicBezTo>
                <a:cubicBezTo>
                  <a:pt x="1167325" y="174625"/>
                  <a:pt x="1183082" y="184872"/>
                  <a:pt x="1192725" y="200025"/>
                </a:cubicBezTo>
                <a:cubicBezTo>
                  <a:pt x="1234873" y="266258"/>
                  <a:pt x="1243674" y="358080"/>
                  <a:pt x="1192725" y="428625"/>
                </a:cubicBezTo>
                <a:cubicBezTo>
                  <a:pt x="1174043" y="454492"/>
                  <a:pt x="1129252" y="435261"/>
                  <a:pt x="1097475" y="438150"/>
                </a:cubicBezTo>
                <a:lnTo>
                  <a:pt x="983175" y="447675"/>
                </a:lnTo>
                <a:cubicBezTo>
                  <a:pt x="980000" y="492125"/>
                  <a:pt x="981622" y="537181"/>
                  <a:pt x="973650" y="581025"/>
                </a:cubicBezTo>
                <a:cubicBezTo>
                  <a:pt x="968797" y="607715"/>
                  <a:pt x="960122" y="634654"/>
                  <a:pt x="945075" y="657225"/>
                </a:cubicBezTo>
                <a:cubicBezTo>
                  <a:pt x="933798" y="674141"/>
                  <a:pt x="915298" y="685590"/>
                  <a:pt x="897450" y="695325"/>
                </a:cubicBezTo>
                <a:cubicBezTo>
                  <a:pt x="858066" y="716807"/>
                  <a:pt x="816503" y="716754"/>
                  <a:pt x="773625" y="723900"/>
                </a:cubicBezTo>
                <a:cubicBezTo>
                  <a:pt x="652317" y="744118"/>
                  <a:pt x="822877" y="722661"/>
                  <a:pt x="640275" y="742950"/>
                </a:cubicBezTo>
                <a:lnTo>
                  <a:pt x="383100" y="723900"/>
                </a:lnTo>
                <a:cubicBezTo>
                  <a:pt x="352323" y="711589"/>
                  <a:pt x="360727" y="661213"/>
                  <a:pt x="354525" y="628650"/>
                </a:cubicBezTo>
                <a:cubicBezTo>
                  <a:pt x="347963" y="594200"/>
                  <a:pt x="347690" y="558841"/>
                  <a:pt x="345000" y="523875"/>
                </a:cubicBezTo>
                <a:cubicBezTo>
                  <a:pt x="341339" y="476285"/>
                  <a:pt x="375625" y="406811"/>
                  <a:pt x="335475" y="381000"/>
                </a:cubicBezTo>
                <a:cubicBezTo>
                  <a:pt x="262921" y="334358"/>
                  <a:pt x="164025" y="361950"/>
                  <a:pt x="78300" y="352425"/>
                </a:cubicBezTo>
                <a:cubicBezTo>
                  <a:pt x="65600" y="339725"/>
                  <a:pt x="51227" y="328502"/>
                  <a:pt x="40200" y="314325"/>
                </a:cubicBezTo>
                <a:cubicBezTo>
                  <a:pt x="2495" y="265848"/>
                  <a:pt x="-27267" y="191178"/>
                  <a:pt x="40200" y="133350"/>
                </a:cubicBezTo>
                <a:cubicBezTo>
                  <a:pt x="84650" y="95250"/>
                  <a:pt x="157293" y="116993"/>
                  <a:pt x="211650" y="95250"/>
                </a:cubicBezTo>
                <a:cubicBezTo>
                  <a:pt x="227525" y="88900"/>
                  <a:pt x="247185" y="88290"/>
                  <a:pt x="259275" y="76200"/>
                </a:cubicBezTo>
                <a:cubicBezTo>
                  <a:pt x="268532" y="66943"/>
                  <a:pt x="200538" y="46037"/>
                  <a:pt x="249750" y="38100"/>
                </a:cubicBezTo>
                <a:close/>
              </a:path>
            </a:pathLst>
          </a:custGeom>
          <a:solidFill>
            <a:srgbClr val="64A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1253632-3F4F-4E2C-97A9-4980F65E497B}"/>
              </a:ext>
            </a:extLst>
          </p:cNvPr>
          <p:cNvSpPr/>
          <p:nvPr/>
        </p:nvSpPr>
        <p:spPr>
          <a:xfrm>
            <a:off x="2780261" y="4022148"/>
            <a:ext cx="1113154" cy="1095728"/>
          </a:xfrm>
          <a:custGeom>
            <a:avLst/>
            <a:gdLst>
              <a:gd name="connsiteX0" fmla="*/ 189230 w 1113154"/>
              <a:gd name="connsiteY0" fmla="*/ 1066800 h 1095375"/>
              <a:gd name="connsiteX1" fmla="*/ 303530 w 1113154"/>
              <a:gd name="connsiteY1" fmla="*/ 1085850 h 1095375"/>
              <a:gd name="connsiteX2" fmla="*/ 351155 w 1113154"/>
              <a:gd name="connsiteY2" fmla="*/ 1095375 h 1095375"/>
              <a:gd name="connsiteX3" fmla="*/ 627380 w 1113154"/>
              <a:gd name="connsiteY3" fmla="*/ 1076325 h 1095375"/>
              <a:gd name="connsiteX4" fmla="*/ 655955 w 1113154"/>
              <a:gd name="connsiteY4" fmla="*/ 1057275 h 1095375"/>
              <a:gd name="connsiteX5" fmla="*/ 779780 w 1113154"/>
              <a:gd name="connsiteY5" fmla="*/ 1038225 h 1095375"/>
              <a:gd name="connsiteX6" fmla="*/ 1065530 w 1113154"/>
              <a:gd name="connsiteY6" fmla="*/ 1019175 h 1095375"/>
              <a:gd name="connsiteX7" fmla="*/ 1103630 w 1113154"/>
              <a:gd name="connsiteY7" fmla="*/ 952500 h 1095375"/>
              <a:gd name="connsiteX8" fmla="*/ 1094105 w 1113154"/>
              <a:gd name="connsiteY8" fmla="*/ 800100 h 1095375"/>
              <a:gd name="connsiteX9" fmla="*/ 989330 w 1113154"/>
              <a:gd name="connsiteY9" fmla="*/ 704850 h 1095375"/>
              <a:gd name="connsiteX10" fmla="*/ 865505 w 1113154"/>
              <a:gd name="connsiteY10" fmla="*/ 600075 h 1095375"/>
              <a:gd name="connsiteX11" fmla="*/ 808355 w 1113154"/>
              <a:gd name="connsiteY11" fmla="*/ 476250 h 1095375"/>
              <a:gd name="connsiteX12" fmla="*/ 741680 w 1113154"/>
              <a:gd name="connsiteY12" fmla="*/ 361950 h 1095375"/>
              <a:gd name="connsiteX13" fmla="*/ 646430 w 1113154"/>
              <a:gd name="connsiteY13" fmla="*/ 95250 h 1095375"/>
              <a:gd name="connsiteX14" fmla="*/ 589280 w 1113154"/>
              <a:gd name="connsiteY14" fmla="*/ 9525 h 1095375"/>
              <a:gd name="connsiteX15" fmla="*/ 522605 w 1113154"/>
              <a:gd name="connsiteY15" fmla="*/ 0 h 1095375"/>
              <a:gd name="connsiteX16" fmla="*/ 398780 w 1113154"/>
              <a:gd name="connsiteY16" fmla="*/ 47625 h 1095375"/>
              <a:gd name="connsiteX17" fmla="*/ 360680 w 1113154"/>
              <a:gd name="connsiteY17" fmla="*/ 85725 h 1095375"/>
              <a:gd name="connsiteX18" fmla="*/ 265430 w 1113154"/>
              <a:gd name="connsiteY18" fmla="*/ 104775 h 1095375"/>
              <a:gd name="connsiteX19" fmla="*/ 113030 w 1113154"/>
              <a:gd name="connsiteY19" fmla="*/ 123825 h 1095375"/>
              <a:gd name="connsiteX20" fmla="*/ 46355 w 1113154"/>
              <a:gd name="connsiteY20" fmla="*/ 219075 h 1095375"/>
              <a:gd name="connsiteX21" fmla="*/ 36830 w 1113154"/>
              <a:gd name="connsiteY21" fmla="*/ 257175 h 1095375"/>
              <a:gd name="connsiteX22" fmla="*/ 17780 w 1113154"/>
              <a:gd name="connsiteY22" fmla="*/ 295275 h 1095375"/>
              <a:gd name="connsiteX23" fmla="*/ 36830 w 1113154"/>
              <a:gd name="connsiteY23" fmla="*/ 800100 h 1095375"/>
              <a:gd name="connsiteX24" fmla="*/ 65405 w 1113154"/>
              <a:gd name="connsiteY24" fmla="*/ 895350 h 1095375"/>
              <a:gd name="connsiteX25" fmla="*/ 189230 w 1113154"/>
              <a:gd name="connsiteY25" fmla="*/ 1009650 h 1095375"/>
              <a:gd name="connsiteX26" fmla="*/ 236855 w 1113154"/>
              <a:gd name="connsiteY26" fmla="*/ 1085850 h 1095375"/>
              <a:gd name="connsiteX27" fmla="*/ 246380 w 1113154"/>
              <a:gd name="connsiteY27" fmla="*/ 109537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13154" h="1095375">
                <a:moveTo>
                  <a:pt x="189230" y="1066800"/>
                </a:moveTo>
                <a:lnTo>
                  <a:pt x="303530" y="1085850"/>
                </a:lnTo>
                <a:cubicBezTo>
                  <a:pt x="319473" y="1088663"/>
                  <a:pt x="334966" y="1095375"/>
                  <a:pt x="351155" y="1095375"/>
                </a:cubicBezTo>
                <a:cubicBezTo>
                  <a:pt x="387477" y="1095375"/>
                  <a:pt x="580817" y="1079907"/>
                  <a:pt x="627380" y="1076325"/>
                </a:cubicBezTo>
                <a:cubicBezTo>
                  <a:pt x="636905" y="1069975"/>
                  <a:pt x="645433" y="1061784"/>
                  <a:pt x="655955" y="1057275"/>
                </a:cubicBezTo>
                <a:cubicBezTo>
                  <a:pt x="684065" y="1045228"/>
                  <a:pt x="764244" y="1039420"/>
                  <a:pt x="779780" y="1038225"/>
                </a:cubicBezTo>
                <a:cubicBezTo>
                  <a:pt x="874960" y="1030903"/>
                  <a:pt x="970280" y="1025525"/>
                  <a:pt x="1065530" y="1019175"/>
                </a:cubicBezTo>
                <a:cubicBezTo>
                  <a:pt x="1078230" y="996950"/>
                  <a:pt x="1095021" y="976606"/>
                  <a:pt x="1103630" y="952500"/>
                </a:cubicBezTo>
                <a:cubicBezTo>
                  <a:pt x="1117681" y="913156"/>
                  <a:pt x="1117521" y="834323"/>
                  <a:pt x="1094105" y="800100"/>
                </a:cubicBezTo>
                <a:cubicBezTo>
                  <a:pt x="1067452" y="761146"/>
                  <a:pt x="1025293" y="735419"/>
                  <a:pt x="989330" y="704850"/>
                </a:cubicBezTo>
                <a:cubicBezTo>
                  <a:pt x="841327" y="579047"/>
                  <a:pt x="953067" y="687637"/>
                  <a:pt x="865505" y="600075"/>
                </a:cubicBezTo>
                <a:cubicBezTo>
                  <a:pt x="846455" y="558800"/>
                  <a:pt x="829328" y="516582"/>
                  <a:pt x="808355" y="476250"/>
                </a:cubicBezTo>
                <a:cubicBezTo>
                  <a:pt x="788005" y="437116"/>
                  <a:pt x="757808" y="403004"/>
                  <a:pt x="741680" y="361950"/>
                </a:cubicBezTo>
                <a:cubicBezTo>
                  <a:pt x="635815" y="92476"/>
                  <a:pt x="773719" y="318006"/>
                  <a:pt x="646430" y="95250"/>
                </a:cubicBezTo>
                <a:cubicBezTo>
                  <a:pt x="629391" y="65432"/>
                  <a:pt x="616501" y="30464"/>
                  <a:pt x="589280" y="9525"/>
                </a:cubicBezTo>
                <a:cubicBezTo>
                  <a:pt x="571485" y="-4163"/>
                  <a:pt x="544830" y="3175"/>
                  <a:pt x="522605" y="0"/>
                </a:cubicBezTo>
                <a:cubicBezTo>
                  <a:pt x="481330" y="15875"/>
                  <a:pt x="437863" y="26934"/>
                  <a:pt x="398780" y="47625"/>
                </a:cubicBezTo>
                <a:cubicBezTo>
                  <a:pt x="382907" y="56029"/>
                  <a:pt x="377188" y="78650"/>
                  <a:pt x="360680" y="85725"/>
                </a:cubicBezTo>
                <a:cubicBezTo>
                  <a:pt x="330919" y="98480"/>
                  <a:pt x="296842" y="96922"/>
                  <a:pt x="265430" y="104775"/>
                </a:cubicBezTo>
                <a:cubicBezTo>
                  <a:pt x="190239" y="123573"/>
                  <a:pt x="240376" y="113213"/>
                  <a:pt x="113030" y="123825"/>
                </a:cubicBezTo>
                <a:cubicBezTo>
                  <a:pt x="95110" y="147718"/>
                  <a:pt x="58081" y="195622"/>
                  <a:pt x="46355" y="219075"/>
                </a:cubicBezTo>
                <a:cubicBezTo>
                  <a:pt x="40501" y="230784"/>
                  <a:pt x="41427" y="244918"/>
                  <a:pt x="36830" y="257175"/>
                </a:cubicBezTo>
                <a:cubicBezTo>
                  <a:pt x="31844" y="270470"/>
                  <a:pt x="24130" y="282575"/>
                  <a:pt x="17780" y="295275"/>
                </a:cubicBezTo>
                <a:cubicBezTo>
                  <a:pt x="-15729" y="496326"/>
                  <a:pt x="2388" y="360970"/>
                  <a:pt x="36830" y="800100"/>
                </a:cubicBezTo>
                <a:cubicBezTo>
                  <a:pt x="38050" y="815658"/>
                  <a:pt x="62425" y="890241"/>
                  <a:pt x="65405" y="895350"/>
                </a:cubicBezTo>
                <a:cubicBezTo>
                  <a:pt x="97115" y="949711"/>
                  <a:pt x="139593" y="972422"/>
                  <a:pt x="189230" y="1009650"/>
                </a:cubicBezTo>
                <a:cubicBezTo>
                  <a:pt x="199987" y="1027578"/>
                  <a:pt x="222195" y="1066304"/>
                  <a:pt x="236855" y="1085850"/>
                </a:cubicBezTo>
                <a:cubicBezTo>
                  <a:pt x="239549" y="1089442"/>
                  <a:pt x="243205" y="1092200"/>
                  <a:pt x="246380" y="1095375"/>
                </a:cubicBezTo>
              </a:path>
            </a:pathLst>
          </a:custGeom>
          <a:solidFill>
            <a:srgbClr val="337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B8918FA-B8E8-4C7F-93CB-E0CEEF7CF818}"/>
              </a:ext>
            </a:extLst>
          </p:cNvPr>
          <p:cNvSpPr/>
          <p:nvPr/>
        </p:nvSpPr>
        <p:spPr>
          <a:xfrm>
            <a:off x="2962844" y="4447946"/>
            <a:ext cx="1113154" cy="571592"/>
          </a:xfrm>
          <a:custGeom>
            <a:avLst/>
            <a:gdLst>
              <a:gd name="connsiteX0" fmla="*/ 189230 w 1113154"/>
              <a:gd name="connsiteY0" fmla="*/ 1066800 h 1095375"/>
              <a:gd name="connsiteX1" fmla="*/ 303530 w 1113154"/>
              <a:gd name="connsiteY1" fmla="*/ 1085850 h 1095375"/>
              <a:gd name="connsiteX2" fmla="*/ 351155 w 1113154"/>
              <a:gd name="connsiteY2" fmla="*/ 1095375 h 1095375"/>
              <a:gd name="connsiteX3" fmla="*/ 627380 w 1113154"/>
              <a:gd name="connsiteY3" fmla="*/ 1076325 h 1095375"/>
              <a:gd name="connsiteX4" fmla="*/ 655955 w 1113154"/>
              <a:gd name="connsiteY4" fmla="*/ 1057275 h 1095375"/>
              <a:gd name="connsiteX5" fmla="*/ 779780 w 1113154"/>
              <a:gd name="connsiteY5" fmla="*/ 1038225 h 1095375"/>
              <a:gd name="connsiteX6" fmla="*/ 1065530 w 1113154"/>
              <a:gd name="connsiteY6" fmla="*/ 1019175 h 1095375"/>
              <a:gd name="connsiteX7" fmla="*/ 1103630 w 1113154"/>
              <a:gd name="connsiteY7" fmla="*/ 952500 h 1095375"/>
              <a:gd name="connsiteX8" fmla="*/ 1094105 w 1113154"/>
              <a:gd name="connsiteY8" fmla="*/ 800100 h 1095375"/>
              <a:gd name="connsiteX9" fmla="*/ 989330 w 1113154"/>
              <a:gd name="connsiteY9" fmla="*/ 704850 h 1095375"/>
              <a:gd name="connsiteX10" fmla="*/ 865505 w 1113154"/>
              <a:gd name="connsiteY10" fmla="*/ 600075 h 1095375"/>
              <a:gd name="connsiteX11" fmla="*/ 808355 w 1113154"/>
              <a:gd name="connsiteY11" fmla="*/ 476250 h 1095375"/>
              <a:gd name="connsiteX12" fmla="*/ 741680 w 1113154"/>
              <a:gd name="connsiteY12" fmla="*/ 361950 h 1095375"/>
              <a:gd name="connsiteX13" fmla="*/ 646430 w 1113154"/>
              <a:gd name="connsiteY13" fmla="*/ 95250 h 1095375"/>
              <a:gd name="connsiteX14" fmla="*/ 589280 w 1113154"/>
              <a:gd name="connsiteY14" fmla="*/ 9525 h 1095375"/>
              <a:gd name="connsiteX15" fmla="*/ 522605 w 1113154"/>
              <a:gd name="connsiteY15" fmla="*/ 0 h 1095375"/>
              <a:gd name="connsiteX16" fmla="*/ 398780 w 1113154"/>
              <a:gd name="connsiteY16" fmla="*/ 47625 h 1095375"/>
              <a:gd name="connsiteX17" fmla="*/ 360680 w 1113154"/>
              <a:gd name="connsiteY17" fmla="*/ 85725 h 1095375"/>
              <a:gd name="connsiteX18" fmla="*/ 265430 w 1113154"/>
              <a:gd name="connsiteY18" fmla="*/ 104775 h 1095375"/>
              <a:gd name="connsiteX19" fmla="*/ 113030 w 1113154"/>
              <a:gd name="connsiteY19" fmla="*/ 123825 h 1095375"/>
              <a:gd name="connsiteX20" fmla="*/ 46355 w 1113154"/>
              <a:gd name="connsiteY20" fmla="*/ 219075 h 1095375"/>
              <a:gd name="connsiteX21" fmla="*/ 36830 w 1113154"/>
              <a:gd name="connsiteY21" fmla="*/ 257175 h 1095375"/>
              <a:gd name="connsiteX22" fmla="*/ 17780 w 1113154"/>
              <a:gd name="connsiteY22" fmla="*/ 295275 h 1095375"/>
              <a:gd name="connsiteX23" fmla="*/ 36830 w 1113154"/>
              <a:gd name="connsiteY23" fmla="*/ 800100 h 1095375"/>
              <a:gd name="connsiteX24" fmla="*/ 65405 w 1113154"/>
              <a:gd name="connsiteY24" fmla="*/ 895350 h 1095375"/>
              <a:gd name="connsiteX25" fmla="*/ 189230 w 1113154"/>
              <a:gd name="connsiteY25" fmla="*/ 1009650 h 1095375"/>
              <a:gd name="connsiteX26" fmla="*/ 236855 w 1113154"/>
              <a:gd name="connsiteY26" fmla="*/ 1085850 h 1095375"/>
              <a:gd name="connsiteX27" fmla="*/ 246380 w 1113154"/>
              <a:gd name="connsiteY27" fmla="*/ 109537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13154" h="1095375">
                <a:moveTo>
                  <a:pt x="189230" y="1066800"/>
                </a:moveTo>
                <a:lnTo>
                  <a:pt x="303530" y="1085850"/>
                </a:lnTo>
                <a:cubicBezTo>
                  <a:pt x="319473" y="1088663"/>
                  <a:pt x="334966" y="1095375"/>
                  <a:pt x="351155" y="1095375"/>
                </a:cubicBezTo>
                <a:cubicBezTo>
                  <a:pt x="387477" y="1095375"/>
                  <a:pt x="580817" y="1079907"/>
                  <a:pt x="627380" y="1076325"/>
                </a:cubicBezTo>
                <a:cubicBezTo>
                  <a:pt x="636905" y="1069975"/>
                  <a:pt x="645433" y="1061784"/>
                  <a:pt x="655955" y="1057275"/>
                </a:cubicBezTo>
                <a:cubicBezTo>
                  <a:pt x="684065" y="1045228"/>
                  <a:pt x="764244" y="1039420"/>
                  <a:pt x="779780" y="1038225"/>
                </a:cubicBezTo>
                <a:cubicBezTo>
                  <a:pt x="874960" y="1030903"/>
                  <a:pt x="970280" y="1025525"/>
                  <a:pt x="1065530" y="1019175"/>
                </a:cubicBezTo>
                <a:cubicBezTo>
                  <a:pt x="1078230" y="996950"/>
                  <a:pt x="1095021" y="976606"/>
                  <a:pt x="1103630" y="952500"/>
                </a:cubicBezTo>
                <a:cubicBezTo>
                  <a:pt x="1117681" y="913156"/>
                  <a:pt x="1117521" y="834323"/>
                  <a:pt x="1094105" y="800100"/>
                </a:cubicBezTo>
                <a:cubicBezTo>
                  <a:pt x="1067452" y="761146"/>
                  <a:pt x="1025293" y="735419"/>
                  <a:pt x="989330" y="704850"/>
                </a:cubicBezTo>
                <a:cubicBezTo>
                  <a:pt x="841327" y="579047"/>
                  <a:pt x="953067" y="687637"/>
                  <a:pt x="865505" y="600075"/>
                </a:cubicBezTo>
                <a:cubicBezTo>
                  <a:pt x="846455" y="558800"/>
                  <a:pt x="829328" y="516582"/>
                  <a:pt x="808355" y="476250"/>
                </a:cubicBezTo>
                <a:cubicBezTo>
                  <a:pt x="788005" y="437116"/>
                  <a:pt x="757808" y="403004"/>
                  <a:pt x="741680" y="361950"/>
                </a:cubicBezTo>
                <a:cubicBezTo>
                  <a:pt x="635815" y="92476"/>
                  <a:pt x="773719" y="318006"/>
                  <a:pt x="646430" y="95250"/>
                </a:cubicBezTo>
                <a:cubicBezTo>
                  <a:pt x="629391" y="65432"/>
                  <a:pt x="616501" y="30464"/>
                  <a:pt x="589280" y="9525"/>
                </a:cubicBezTo>
                <a:cubicBezTo>
                  <a:pt x="571485" y="-4163"/>
                  <a:pt x="544830" y="3175"/>
                  <a:pt x="522605" y="0"/>
                </a:cubicBezTo>
                <a:cubicBezTo>
                  <a:pt x="481330" y="15875"/>
                  <a:pt x="437863" y="26934"/>
                  <a:pt x="398780" y="47625"/>
                </a:cubicBezTo>
                <a:cubicBezTo>
                  <a:pt x="382907" y="56029"/>
                  <a:pt x="377188" y="78650"/>
                  <a:pt x="360680" y="85725"/>
                </a:cubicBezTo>
                <a:cubicBezTo>
                  <a:pt x="330919" y="98480"/>
                  <a:pt x="296842" y="96922"/>
                  <a:pt x="265430" y="104775"/>
                </a:cubicBezTo>
                <a:cubicBezTo>
                  <a:pt x="190239" y="123573"/>
                  <a:pt x="240376" y="113213"/>
                  <a:pt x="113030" y="123825"/>
                </a:cubicBezTo>
                <a:cubicBezTo>
                  <a:pt x="95110" y="147718"/>
                  <a:pt x="58081" y="195622"/>
                  <a:pt x="46355" y="219075"/>
                </a:cubicBezTo>
                <a:cubicBezTo>
                  <a:pt x="40501" y="230784"/>
                  <a:pt x="41427" y="244918"/>
                  <a:pt x="36830" y="257175"/>
                </a:cubicBezTo>
                <a:cubicBezTo>
                  <a:pt x="31844" y="270470"/>
                  <a:pt x="24130" y="282575"/>
                  <a:pt x="17780" y="295275"/>
                </a:cubicBezTo>
                <a:cubicBezTo>
                  <a:pt x="-15729" y="496326"/>
                  <a:pt x="2388" y="360970"/>
                  <a:pt x="36830" y="800100"/>
                </a:cubicBezTo>
                <a:cubicBezTo>
                  <a:pt x="38050" y="815658"/>
                  <a:pt x="62425" y="890241"/>
                  <a:pt x="65405" y="895350"/>
                </a:cubicBezTo>
                <a:cubicBezTo>
                  <a:pt x="97115" y="949711"/>
                  <a:pt x="139593" y="972422"/>
                  <a:pt x="189230" y="1009650"/>
                </a:cubicBezTo>
                <a:cubicBezTo>
                  <a:pt x="199987" y="1027578"/>
                  <a:pt x="222195" y="1066304"/>
                  <a:pt x="236855" y="1085850"/>
                </a:cubicBezTo>
                <a:cubicBezTo>
                  <a:pt x="239549" y="1089442"/>
                  <a:pt x="243205" y="1092200"/>
                  <a:pt x="246380" y="1095375"/>
                </a:cubicBezTo>
              </a:path>
            </a:pathLst>
          </a:custGeom>
          <a:solidFill>
            <a:srgbClr val="2267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1E3747-15D7-4B8F-8CEA-3BA113F3D8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065" b="53872" l="31952" r="38199">
                        <a14:backgroundMark x1="37431" y1="48444" x2="36936" y2="49689"/>
                        <a14:backgroundMark x1="36628" y1="49333" x2="36319" y2="50489"/>
                        <a14:backgroundMark x1="37925" y1="48978" x2="37739" y2="50400"/>
                      </a14:backgroundRemoval>
                    </a14:imgEffect>
                  </a14:imgLayer>
                </a14:imgProps>
              </a:ext>
            </a:extLst>
          </a:blip>
          <a:srcRect l="31172" t="40589" r="61183" b="50043"/>
          <a:stretch/>
        </p:blipFill>
        <p:spPr>
          <a:xfrm>
            <a:off x="4704996" y="3380448"/>
            <a:ext cx="560669" cy="477394"/>
          </a:xfrm>
          <a:prstGeom prst="rect">
            <a:avLst/>
          </a:prstGeom>
        </p:spPr>
      </p:pic>
      <p:pic>
        <p:nvPicPr>
          <p:cNvPr id="14" name="Picture 13" descr="Graphical user interface, application, calendar&#10;&#10;Description automatically generated">
            <a:extLst>
              <a:ext uri="{FF2B5EF4-FFF2-40B4-BE49-F238E27FC236}">
                <a16:creationId xmlns:a16="http://schemas.microsoft.com/office/drawing/2014/main" id="{EB937B6B-9EA6-4E93-B346-DAC51539D0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61" b="89620" l="3901" r="89362">
                        <a14:foregroundMark x1="4255" y1="16709" x2="12411" y2="26835"/>
                        <a14:foregroundMark x1="33688" y1="8861" x2="37943" y2="8861"/>
                        <a14:foregroundMark x1="19504" y1="11392" x2="6383" y2="17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4409" y="3708683"/>
            <a:ext cx="1297353" cy="18154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B1020C-A7B4-41C0-81DA-5C0BA8EE61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66" b="89961" l="9881" r="89723">
                        <a14:foregroundMark x1="37154" y1="9266" x2="39526" y2="14672"/>
                        <a14:backgroundMark x1="79842" y1="19305" x2="86166" y2="212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9895" y="4292340"/>
            <a:ext cx="1612822" cy="16510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DFF5B11-C371-4262-BAF1-A817CABF116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85" b="91057" l="9816" r="89571">
                        <a14:foregroundMark x1="19325" y1="56098" x2="33742" y2="60569"/>
                        <a14:foregroundMark x1="29141" y1="49593" x2="42025" y2="58537"/>
                        <a14:foregroundMark x1="28221" y1="44715" x2="42638" y2="55691"/>
                        <a14:foregroundMark x1="23006" y1="47561" x2="20859" y2="50000"/>
                        <a14:foregroundMark x1="21779" y1="8537" x2="17178" y2="13415"/>
                        <a14:foregroundMark x1="53988" y1="7724" x2="40491" y2="11789"/>
                        <a14:foregroundMark x1="59202" y1="31707" x2="52454" y2="32927"/>
                        <a14:foregroundMark x1="57055" y1="5691" x2="57055" y2="5691"/>
                        <a14:foregroundMark x1="56442" y1="6504" x2="60736" y2="10976"/>
                        <a14:foregroundMark x1="66258" y1="89024" x2="66258" y2="91057"/>
                        <a14:foregroundMark x1="31288" y1="67886" x2="44785" y2="56911"/>
                        <a14:foregroundMark x1="23926" y1="53659" x2="43558" y2="54065"/>
                        <a14:foregroundMark x1="47853" y1="54878" x2="47853" y2="61789"/>
                        <a14:foregroundMark x1="25153" y1="47561" x2="18405" y2="56098"/>
                        <a14:foregroundMark x1="19325" y1="64634" x2="30675" y2="66667"/>
                        <a14:foregroundMark x1="35276" y1="68699" x2="23620" y2="62602"/>
                        <a14:backgroundMark x1="42638" y1="43496" x2="40032" y2="45962"/>
                        <a14:backgroundMark x1="18675" y1="65871" x2="8896" y2="73577"/>
                        <a14:backgroundMark x1="27068" y1="46319" x2="25368" y2="47791"/>
                        <a14:backgroundMark x1="59898" y1="37793" x2="62577" y2="41057"/>
                        <a14:backgroundMark x1="43558" y1="17886" x2="51018" y2="26975"/>
                        <a14:backgroundMark x1="42025" y1="15447" x2="47853" y2="24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0846" y="4591290"/>
            <a:ext cx="1475714" cy="1114259"/>
          </a:xfrm>
          <a:prstGeom prst="rect">
            <a:avLst/>
          </a:prstGeom>
          <a:effectLst>
            <a:glow rad="101600">
              <a:srgbClr val="FFC000">
                <a:alpha val="71000"/>
              </a:srgbClr>
            </a:glow>
          </a:effec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2793109-3CD3-412C-B532-0CEEBDBCFA15}"/>
              </a:ext>
            </a:extLst>
          </p:cNvPr>
          <p:cNvCxnSpPr/>
          <p:nvPr/>
        </p:nvCxnSpPr>
        <p:spPr>
          <a:xfrm>
            <a:off x="0" y="978852"/>
            <a:ext cx="121920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854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4E99A86-9455-4945-A72C-D266459669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 t="8126" b="115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8">
            <a:extLst>
              <a:ext uri="{FF2B5EF4-FFF2-40B4-BE49-F238E27FC236}">
                <a16:creationId xmlns:a16="http://schemas.microsoft.com/office/drawing/2014/main" id="{0EDFF56B-45B6-4DDA-A9D8-240C2BDABD03}"/>
              </a:ext>
            </a:extLst>
          </p:cNvPr>
          <p:cNvSpPr/>
          <p:nvPr/>
        </p:nvSpPr>
        <p:spPr>
          <a:xfrm>
            <a:off x="0" y="-26988"/>
            <a:ext cx="12192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HK" sz="3200" b="1" dirty="0">
                <a:solidFill>
                  <a:schemeClr val="tx1"/>
                </a:solidFill>
              </a:rPr>
              <a:t>The snacks look really delicious!</a:t>
            </a:r>
            <a:endParaRPr kumimoji="0" lang="en-US" altLang="zh-HK" sz="3200" b="1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664FB4-8D51-4715-875F-02AD68001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150" y="1319443"/>
            <a:ext cx="7333699" cy="5095993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1219990-4AAD-4620-930A-769027E8284F}"/>
              </a:ext>
            </a:extLst>
          </p:cNvPr>
          <p:cNvSpPr/>
          <p:nvPr/>
        </p:nvSpPr>
        <p:spPr>
          <a:xfrm>
            <a:off x="2821300" y="5032835"/>
            <a:ext cx="1396242" cy="746891"/>
          </a:xfrm>
          <a:custGeom>
            <a:avLst/>
            <a:gdLst>
              <a:gd name="connsiteX0" fmla="*/ 249750 w 1227714"/>
              <a:gd name="connsiteY0" fmla="*/ 38100 h 742950"/>
              <a:gd name="connsiteX1" fmla="*/ 554550 w 1227714"/>
              <a:gd name="connsiteY1" fmla="*/ 28575 h 742950"/>
              <a:gd name="connsiteX2" fmla="*/ 792675 w 1227714"/>
              <a:gd name="connsiteY2" fmla="*/ 0 h 742950"/>
              <a:gd name="connsiteX3" fmla="*/ 878400 w 1227714"/>
              <a:gd name="connsiteY3" fmla="*/ 28575 h 742950"/>
              <a:gd name="connsiteX4" fmla="*/ 887925 w 1227714"/>
              <a:gd name="connsiteY4" fmla="*/ 66675 h 742950"/>
              <a:gd name="connsiteX5" fmla="*/ 935550 w 1227714"/>
              <a:gd name="connsiteY5" fmla="*/ 142875 h 742950"/>
              <a:gd name="connsiteX6" fmla="*/ 1154625 w 1227714"/>
              <a:gd name="connsiteY6" fmla="*/ 161925 h 742950"/>
              <a:gd name="connsiteX7" fmla="*/ 1192725 w 1227714"/>
              <a:gd name="connsiteY7" fmla="*/ 200025 h 742950"/>
              <a:gd name="connsiteX8" fmla="*/ 1192725 w 1227714"/>
              <a:gd name="connsiteY8" fmla="*/ 428625 h 742950"/>
              <a:gd name="connsiteX9" fmla="*/ 1097475 w 1227714"/>
              <a:gd name="connsiteY9" fmla="*/ 438150 h 742950"/>
              <a:gd name="connsiteX10" fmla="*/ 983175 w 1227714"/>
              <a:gd name="connsiteY10" fmla="*/ 447675 h 742950"/>
              <a:gd name="connsiteX11" fmla="*/ 973650 w 1227714"/>
              <a:gd name="connsiteY11" fmla="*/ 581025 h 742950"/>
              <a:gd name="connsiteX12" fmla="*/ 945075 w 1227714"/>
              <a:gd name="connsiteY12" fmla="*/ 657225 h 742950"/>
              <a:gd name="connsiteX13" fmla="*/ 897450 w 1227714"/>
              <a:gd name="connsiteY13" fmla="*/ 695325 h 742950"/>
              <a:gd name="connsiteX14" fmla="*/ 773625 w 1227714"/>
              <a:gd name="connsiteY14" fmla="*/ 723900 h 742950"/>
              <a:gd name="connsiteX15" fmla="*/ 640275 w 1227714"/>
              <a:gd name="connsiteY15" fmla="*/ 742950 h 742950"/>
              <a:gd name="connsiteX16" fmla="*/ 383100 w 1227714"/>
              <a:gd name="connsiteY16" fmla="*/ 723900 h 742950"/>
              <a:gd name="connsiteX17" fmla="*/ 354525 w 1227714"/>
              <a:gd name="connsiteY17" fmla="*/ 628650 h 742950"/>
              <a:gd name="connsiteX18" fmla="*/ 345000 w 1227714"/>
              <a:gd name="connsiteY18" fmla="*/ 523875 h 742950"/>
              <a:gd name="connsiteX19" fmla="*/ 335475 w 1227714"/>
              <a:gd name="connsiteY19" fmla="*/ 381000 h 742950"/>
              <a:gd name="connsiteX20" fmla="*/ 78300 w 1227714"/>
              <a:gd name="connsiteY20" fmla="*/ 352425 h 742950"/>
              <a:gd name="connsiteX21" fmla="*/ 40200 w 1227714"/>
              <a:gd name="connsiteY21" fmla="*/ 314325 h 742950"/>
              <a:gd name="connsiteX22" fmla="*/ 40200 w 1227714"/>
              <a:gd name="connsiteY22" fmla="*/ 133350 h 742950"/>
              <a:gd name="connsiteX23" fmla="*/ 211650 w 1227714"/>
              <a:gd name="connsiteY23" fmla="*/ 95250 h 742950"/>
              <a:gd name="connsiteX24" fmla="*/ 259275 w 1227714"/>
              <a:gd name="connsiteY24" fmla="*/ 76200 h 742950"/>
              <a:gd name="connsiteX25" fmla="*/ 249750 w 1227714"/>
              <a:gd name="connsiteY25" fmla="*/ 3810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27714" h="742950">
                <a:moveTo>
                  <a:pt x="249750" y="38100"/>
                </a:moveTo>
                <a:cubicBezTo>
                  <a:pt x="298962" y="30163"/>
                  <a:pt x="452973" y="32408"/>
                  <a:pt x="554550" y="28575"/>
                </a:cubicBezTo>
                <a:cubicBezTo>
                  <a:pt x="764178" y="20665"/>
                  <a:pt x="695846" y="48415"/>
                  <a:pt x="792675" y="0"/>
                </a:cubicBezTo>
                <a:cubicBezTo>
                  <a:pt x="814044" y="3561"/>
                  <a:pt x="861658" y="3463"/>
                  <a:pt x="878400" y="28575"/>
                </a:cubicBezTo>
                <a:cubicBezTo>
                  <a:pt x="885662" y="39467"/>
                  <a:pt x="884329" y="54088"/>
                  <a:pt x="887925" y="66675"/>
                </a:cubicBezTo>
                <a:cubicBezTo>
                  <a:pt x="894718" y="90451"/>
                  <a:pt x="909727" y="136180"/>
                  <a:pt x="935550" y="142875"/>
                </a:cubicBezTo>
                <a:cubicBezTo>
                  <a:pt x="1006505" y="161271"/>
                  <a:pt x="1154625" y="161925"/>
                  <a:pt x="1154625" y="161925"/>
                </a:cubicBezTo>
                <a:cubicBezTo>
                  <a:pt x="1167325" y="174625"/>
                  <a:pt x="1183082" y="184872"/>
                  <a:pt x="1192725" y="200025"/>
                </a:cubicBezTo>
                <a:cubicBezTo>
                  <a:pt x="1234873" y="266258"/>
                  <a:pt x="1243674" y="358080"/>
                  <a:pt x="1192725" y="428625"/>
                </a:cubicBezTo>
                <a:cubicBezTo>
                  <a:pt x="1174043" y="454492"/>
                  <a:pt x="1129252" y="435261"/>
                  <a:pt x="1097475" y="438150"/>
                </a:cubicBezTo>
                <a:lnTo>
                  <a:pt x="983175" y="447675"/>
                </a:lnTo>
                <a:cubicBezTo>
                  <a:pt x="980000" y="492125"/>
                  <a:pt x="981622" y="537181"/>
                  <a:pt x="973650" y="581025"/>
                </a:cubicBezTo>
                <a:cubicBezTo>
                  <a:pt x="968797" y="607715"/>
                  <a:pt x="960122" y="634654"/>
                  <a:pt x="945075" y="657225"/>
                </a:cubicBezTo>
                <a:cubicBezTo>
                  <a:pt x="933798" y="674141"/>
                  <a:pt x="915298" y="685590"/>
                  <a:pt x="897450" y="695325"/>
                </a:cubicBezTo>
                <a:cubicBezTo>
                  <a:pt x="858066" y="716807"/>
                  <a:pt x="816503" y="716754"/>
                  <a:pt x="773625" y="723900"/>
                </a:cubicBezTo>
                <a:cubicBezTo>
                  <a:pt x="652317" y="744118"/>
                  <a:pt x="822877" y="722661"/>
                  <a:pt x="640275" y="742950"/>
                </a:cubicBezTo>
                <a:lnTo>
                  <a:pt x="383100" y="723900"/>
                </a:lnTo>
                <a:cubicBezTo>
                  <a:pt x="352323" y="711589"/>
                  <a:pt x="360727" y="661213"/>
                  <a:pt x="354525" y="628650"/>
                </a:cubicBezTo>
                <a:cubicBezTo>
                  <a:pt x="347963" y="594200"/>
                  <a:pt x="347690" y="558841"/>
                  <a:pt x="345000" y="523875"/>
                </a:cubicBezTo>
                <a:cubicBezTo>
                  <a:pt x="341339" y="476285"/>
                  <a:pt x="375625" y="406811"/>
                  <a:pt x="335475" y="381000"/>
                </a:cubicBezTo>
                <a:cubicBezTo>
                  <a:pt x="262921" y="334358"/>
                  <a:pt x="164025" y="361950"/>
                  <a:pt x="78300" y="352425"/>
                </a:cubicBezTo>
                <a:cubicBezTo>
                  <a:pt x="65600" y="339725"/>
                  <a:pt x="51227" y="328502"/>
                  <a:pt x="40200" y="314325"/>
                </a:cubicBezTo>
                <a:cubicBezTo>
                  <a:pt x="2495" y="265848"/>
                  <a:pt x="-27267" y="191178"/>
                  <a:pt x="40200" y="133350"/>
                </a:cubicBezTo>
                <a:cubicBezTo>
                  <a:pt x="84650" y="95250"/>
                  <a:pt x="157293" y="116993"/>
                  <a:pt x="211650" y="95250"/>
                </a:cubicBezTo>
                <a:cubicBezTo>
                  <a:pt x="227525" y="88900"/>
                  <a:pt x="247185" y="88290"/>
                  <a:pt x="259275" y="76200"/>
                </a:cubicBezTo>
                <a:cubicBezTo>
                  <a:pt x="268532" y="66943"/>
                  <a:pt x="200538" y="46037"/>
                  <a:pt x="249750" y="38100"/>
                </a:cubicBezTo>
                <a:close/>
              </a:path>
            </a:pathLst>
          </a:custGeom>
          <a:solidFill>
            <a:srgbClr val="64A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1253632-3F4F-4E2C-97A9-4980F65E497B}"/>
              </a:ext>
            </a:extLst>
          </p:cNvPr>
          <p:cNvSpPr/>
          <p:nvPr/>
        </p:nvSpPr>
        <p:spPr>
          <a:xfrm>
            <a:off x="2780261" y="4022148"/>
            <a:ext cx="1113154" cy="1095728"/>
          </a:xfrm>
          <a:custGeom>
            <a:avLst/>
            <a:gdLst>
              <a:gd name="connsiteX0" fmla="*/ 189230 w 1113154"/>
              <a:gd name="connsiteY0" fmla="*/ 1066800 h 1095375"/>
              <a:gd name="connsiteX1" fmla="*/ 303530 w 1113154"/>
              <a:gd name="connsiteY1" fmla="*/ 1085850 h 1095375"/>
              <a:gd name="connsiteX2" fmla="*/ 351155 w 1113154"/>
              <a:gd name="connsiteY2" fmla="*/ 1095375 h 1095375"/>
              <a:gd name="connsiteX3" fmla="*/ 627380 w 1113154"/>
              <a:gd name="connsiteY3" fmla="*/ 1076325 h 1095375"/>
              <a:gd name="connsiteX4" fmla="*/ 655955 w 1113154"/>
              <a:gd name="connsiteY4" fmla="*/ 1057275 h 1095375"/>
              <a:gd name="connsiteX5" fmla="*/ 779780 w 1113154"/>
              <a:gd name="connsiteY5" fmla="*/ 1038225 h 1095375"/>
              <a:gd name="connsiteX6" fmla="*/ 1065530 w 1113154"/>
              <a:gd name="connsiteY6" fmla="*/ 1019175 h 1095375"/>
              <a:gd name="connsiteX7" fmla="*/ 1103630 w 1113154"/>
              <a:gd name="connsiteY7" fmla="*/ 952500 h 1095375"/>
              <a:gd name="connsiteX8" fmla="*/ 1094105 w 1113154"/>
              <a:gd name="connsiteY8" fmla="*/ 800100 h 1095375"/>
              <a:gd name="connsiteX9" fmla="*/ 989330 w 1113154"/>
              <a:gd name="connsiteY9" fmla="*/ 704850 h 1095375"/>
              <a:gd name="connsiteX10" fmla="*/ 865505 w 1113154"/>
              <a:gd name="connsiteY10" fmla="*/ 600075 h 1095375"/>
              <a:gd name="connsiteX11" fmla="*/ 808355 w 1113154"/>
              <a:gd name="connsiteY11" fmla="*/ 476250 h 1095375"/>
              <a:gd name="connsiteX12" fmla="*/ 741680 w 1113154"/>
              <a:gd name="connsiteY12" fmla="*/ 361950 h 1095375"/>
              <a:gd name="connsiteX13" fmla="*/ 646430 w 1113154"/>
              <a:gd name="connsiteY13" fmla="*/ 95250 h 1095375"/>
              <a:gd name="connsiteX14" fmla="*/ 589280 w 1113154"/>
              <a:gd name="connsiteY14" fmla="*/ 9525 h 1095375"/>
              <a:gd name="connsiteX15" fmla="*/ 522605 w 1113154"/>
              <a:gd name="connsiteY15" fmla="*/ 0 h 1095375"/>
              <a:gd name="connsiteX16" fmla="*/ 398780 w 1113154"/>
              <a:gd name="connsiteY16" fmla="*/ 47625 h 1095375"/>
              <a:gd name="connsiteX17" fmla="*/ 360680 w 1113154"/>
              <a:gd name="connsiteY17" fmla="*/ 85725 h 1095375"/>
              <a:gd name="connsiteX18" fmla="*/ 265430 w 1113154"/>
              <a:gd name="connsiteY18" fmla="*/ 104775 h 1095375"/>
              <a:gd name="connsiteX19" fmla="*/ 113030 w 1113154"/>
              <a:gd name="connsiteY19" fmla="*/ 123825 h 1095375"/>
              <a:gd name="connsiteX20" fmla="*/ 46355 w 1113154"/>
              <a:gd name="connsiteY20" fmla="*/ 219075 h 1095375"/>
              <a:gd name="connsiteX21" fmla="*/ 36830 w 1113154"/>
              <a:gd name="connsiteY21" fmla="*/ 257175 h 1095375"/>
              <a:gd name="connsiteX22" fmla="*/ 17780 w 1113154"/>
              <a:gd name="connsiteY22" fmla="*/ 295275 h 1095375"/>
              <a:gd name="connsiteX23" fmla="*/ 36830 w 1113154"/>
              <a:gd name="connsiteY23" fmla="*/ 800100 h 1095375"/>
              <a:gd name="connsiteX24" fmla="*/ 65405 w 1113154"/>
              <a:gd name="connsiteY24" fmla="*/ 895350 h 1095375"/>
              <a:gd name="connsiteX25" fmla="*/ 189230 w 1113154"/>
              <a:gd name="connsiteY25" fmla="*/ 1009650 h 1095375"/>
              <a:gd name="connsiteX26" fmla="*/ 236855 w 1113154"/>
              <a:gd name="connsiteY26" fmla="*/ 1085850 h 1095375"/>
              <a:gd name="connsiteX27" fmla="*/ 246380 w 1113154"/>
              <a:gd name="connsiteY27" fmla="*/ 109537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13154" h="1095375">
                <a:moveTo>
                  <a:pt x="189230" y="1066800"/>
                </a:moveTo>
                <a:lnTo>
                  <a:pt x="303530" y="1085850"/>
                </a:lnTo>
                <a:cubicBezTo>
                  <a:pt x="319473" y="1088663"/>
                  <a:pt x="334966" y="1095375"/>
                  <a:pt x="351155" y="1095375"/>
                </a:cubicBezTo>
                <a:cubicBezTo>
                  <a:pt x="387477" y="1095375"/>
                  <a:pt x="580817" y="1079907"/>
                  <a:pt x="627380" y="1076325"/>
                </a:cubicBezTo>
                <a:cubicBezTo>
                  <a:pt x="636905" y="1069975"/>
                  <a:pt x="645433" y="1061784"/>
                  <a:pt x="655955" y="1057275"/>
                </a:cubicBezTo>
                <a:cubicBezTo>
                  <a:pt x="684065" y="1045228"/>
                  <a:pt x="764244" y="1039420"/>
                  <a:pt x="779780" y="1038225"/>
                </a:cubicBezTo>
                <a:cubicBezTo>
                  <a:pt x="874960" y="1030903"/>
                  <a:pt x="970280" y="1025525"/>
                  <a:pt x="1065530" y="1019175"/>
                </a:cubicBezTo>
                <a:cubicBezTo>
                  <a:pt x="1078230" y="996950"/>
                  <a:pt x="1095021" y="976606"/>
                  <a:pt x="1103630" y="952500"/>
                </a:cubicBezTo>
                <a:cubicBezTo>
                  <a:pt x="1117681" y="913156"/>
                  <a:pt x="1117521" y="834323"/>
                  <a:pt x="1094105" y="800100"/>
                </a:cubicBezTo>
                <a:cubicBezTo>
                  <a:pt x="1067452" y="761146"/>
                  <a:pt x="1025293" y="735419"/>
                  <a:pt x="989330" y="704850"/>
                </a:cubicBezTo>
                <a:cubicBezTo>
                  <a:pt x="841327" y="579047"/>
                  <a:pt x="953067" y="687637"/>
                  <a:pt x="865505" y="600075"/>
                </a:cubicBezTo>
                <a:cubicBezTo>
                  <a:pt x="846455" y="558800"/>
                  <a:pt x="829328" y="516582"/>
                  <a:pt x="808355" y="476250"/>
                </a:cubicBezTo>
                <a:cubicBezTo>
                  <a:pt x="788005" y="437116"/>
                  <a:pt x="757808" y="403004"/>
                  <a:pt x="741680" y="361950"/>
                </a:cubicBezTo>
                <a:cubicBezTo>
                  <a:pt x="635815" y="92476"/>
                  <a:pt x="773719" y="318006"/>
                  <a:pt x="646430" y="95250"/>
                </a:cubicBezTo>
                <a:cubicBezTo>
                  <a:pt x="629391" y="65432"/>
                  <a:pt x="616501" y="30464"/>
                  <a:pt x="589280" y="9525"/>
                </a:cubicBezTo>
                <a:cubicBezTo>
                  <a:pt x="571485" y="-4163"/>
                  <a:pt x="544830" y="3175"/>
                  <a:pt x="522605" y="0"/>
                </a:cubicBezTo>
                <a:cubicBezTo>
                  <a:pt x="481330" y="15875"/>
                  <a:pt x="437863" y="26934"/>
                  <a:pt x="398780" y="47625"/>
                </a:cubicBezTo>
                <a:cubicBezTo>
                  <a:pt x="382907" y="56029"/>
                  <a:pt x="377188" y="78650"/>
                  <a:pt x="360680" y="85725"/>
                </a:cubicBezTo>
                <a:cubicBezTo>
                  <a:pt x="330919" y="98480"/>
                  <a:pt x="296842" y="96922"/>
                  <a:pt x="265430" y="104775"/>
                </a:cubicBezTo>
                <a:cubicBezTo>
                  <a:pt x="190239" y="123573"/>
                  <a:pt x="240376" y="113213"/>
                  <a:pt x="113030" y="123825"/>
                </a:cubicBezTo>
                <a:cubicBezTo>
                  <a:pt x="95110" y="147718"/>
                  <a:pt x="58081" y="195622"/>
                  <a:pt x="46355" y="219075"/>
                </a:cubicBezTo>
                <a:cubicBezTo>
                  <a:pt x="40501" y="230784"/>
                  <a:pt x="41427" y="244918"/>
                  <a:pt x="36830" y="257175"/>
                </a:cubicBezTo>
                <a:cubicBezTo>
                  <a:pt x="31844" y="270470"/>
                  <a:pt x="24130" y="282575"/>
                  <a:pt x="17780" y="295275"/>
                </a:cubicBezTo>
                <a:cubicBezTo>
                  <a:pt x="-15729" y="496326"/>
                  <a:pt x="2388" y="360970"/>
                  <a:pt x="36830" y="800100"/>
                </a:cubicBezTo>
                <a:cubicBezTo>
                  <a:pt x="38050" y="815658"/>
                  <a:pt x="62425" y="890241"/>
                  <a:pt x="65405" y="895350"/>
                </a:cubicBezTo>
                <a:cubicBezTo>
                  <a:pt x="97115" y="949711"/>
                  <a:pt x="139593" y="972422"/>
                  <a:pt x="189230" y="1009650"/>
                </a:cubicBezTo>
                <a:cubicBezTo>
                  <a:pt x="199987" y="1027578"/>
                  <a:pt x="222195" y="1066304"/>
                  <a:pt x="236855" y="1085850"/>
                </a:cubicBezTo>
                <a:cubicBezTo>
                  <a:pt x="239549" y="1089442"/>
                  <a:pt x="243205" y="1092200"/>
                  <a:pt x="246380" y="1095375"/>
                </a:cubicBezTo>
              </a:path>
            </a:pathLst>
          </a:custGeom>
          <a:solidFill>
            <a:srgbClr val="337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B8918FA-B8E8-4C7F-93CB-E0CEEF7CF818}"/>
              </a:ext>
            </a:extLst>
          </p:cNvPr>
          <p:cNvSpPr/>
          <p:nvPr/>
        </p:nvSpPr>
        <p:spPr>
          <a:xfrm>
            <a:off x="2962844" y="4447946"/>
            <a:ext cx="1113154" cy="571592"/>
          </a:xfrm>
          <a:custGeom>
            <a:avLst/>
            <a:gdLst>
              <a:gd name="connsiteX0" fmla="*/ 189230 w 1113154"/>
              <a:gd name="connsiteY0" fmla="*/ 1066800 h 1095375"/>
              <a:gd name="connsiteX1" fmla="*/ 303530 w 1113154"/>
              <a:gd name="connsiteY1" fmla="*/ 1085850 h 1095375"/>
              <a:gd name="connsiteX2" fmla="*/ 351155 w 1113154"/>
              <a:gd name="connsiteY2" fmla="*/ 1095375 h 1095375"/>
              <a:gd name="connsiteX3" fmla="*/ 627380 w 1113154"/>
              <a:gd name="connsiteY3" fmla="*/ 1076325 h 1095375"/>
              <a:gd name="connsiteX4" fmla="*/ 655955 w 1113154"/>
              <a:gd name="connsiteY4" fmla="*/ 1057275 h 1095375"/>
              <a:gd name="connsiteX5" fmla="*/ 779780 w 1113154"/>
              <a:gd name="connsiteY5" fmla="*/ 1038225 h 1095375"/>
              <a:gd name="connsiteX6" fmla="*/ 1065530 w 1113154"/>
              <a:gd name="connsiteY6" fmla="*/ 1019175 h 1095375"/>
              <a:gd name="connsiteX7" fmla="*/ 1103630 w 1113154"/>
              <a:gd name="connsiteY7" fmla="*/ 952500 h 1095375"/>
              <a:gd name="connsiteX8" fmla="*/ 1094105 w 1113154"/>
              <a:gd name="connsiteY8" fmla="*/ 800100 h 1095375"/>
              <a:gd name="connsiteX9" fmla="*/ 989330 w 1113154"/>
              <a:gd name="connsiteY9" fmla="*/ 704850 h 1095375"/>
              <a:gd name="connsiteX10" fmla="*/ 865505 w 1113154"/>
              <a:gd name="connsiteY10" fmla="*/ 600075 h 1095375"/>
              <a:gd name="connsiteX11" fmla="*/ 808355 w 1113154"/>
              <a:gd name="connsiteY11" fmla="*/ 476250 h 1095375"/>
              <a:gd name="connsiteX12" fmla="*/ 741680 w 1113154"/>
              <a:gd name="connsiteY12" fmla="*/ 361950 h 1095375"/>
              <a:gd name="connsiteX13" fmla="*/ 646430 w 1113154"/>
              <a:gd name="connsiteY13" fmla="*/ 95250 h 1095375"/>
              <a:gd name="connsiteX14" fmla="*/ 589280 w 1113154"/>
              <a:gd name="connsiteY14" fmla="*/ 9525 h 1095375"/>
              <a:gd name="connsiteX15" fmla="*/ 522605 w 1113154"/>
              <a:gd name="connsiteY15" fmla="*/ 0 h 1095375"/>
              <a:gd name="connsiteX16" fmla="*/ 398780 w 1113154"/>
              <a:gd name="connsiteY16" fmla="*/ 47625 h 1095375"/>
              <a:gd name="connsiteX17" fmla="*/ 360680 w 1113154"/>
              <a:gd name="connsiteY17" fmla="*/ 85725 h 1095375"/>
              <a:gd name="connsiteX18" fmla="*/ 265430 w 1113154"/>
              <a:gd name="connsiteY18" fmla="*/ 104775 h 1095375"/>
              <a:gd name="connsiteX19" fmla="*/ 113030 w 1113154"/>
              <a:gd name="connsiteY19" fmla="*/ 123825 h 1095375"/>
              <a:gd name="connsiteX20" fmla="*/ 46355 w 1113154"/>
              <a:gd name="connsiteY20" fmla="*/ 219075 h 1095375"/>
              <a:gd name="connsiteX21" fmla="*/ 36830 w 1113154"/>
              <a:gd name="connsiteY21" fmla="*/ 257175 h 1095375"/>
              <a:gd name="connsiteX22" fmla="*/ 17780 w 1113154"/>
              <a:gd name="connsiteY22" fmla="*/ 295275 h 1095375"/>
              <a:gd name="connsiteX23" fmla="*/ 36830 w 1113154"/>
              <a:gd name="connsiteY23" fmla="*/ 800100 h 1095375"/>
              <a:gd name="connsiteX24" fmla="*/ 65405 w 1113154"/>
              <a:gd name="connsiteY24" fmla="*/ 895350 h 1095375"/>
              <a:gd name="connsiteX25" fmla="*/ 189230 w 1113154"/>
              <a:gd name="connsiteY25" fmla="*/ 1009650 h 1095375"/>
              <a:gd name="connsiteX26" fmla="*/ 236855 w 1113154"/>
              <a:gd name="connsiteY26" fmla="*/ 1085850 h 1095375"/>
              <a:gd name="connsiteX27" fmla="*/ 246380 w 1113154"/>
              <a:gd name="connsiteY27" fmla="*/ 109537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13154" h="1095375">
                <a:moveTo>
                  <a:pt x="189230" y="1066800"/>
                </a:moveTo>
                <a:lnTo>
                  <a:pt x="303530" y="1085850"/>
                </a:lnTo>
                <a:cubicBezTo>
                  <a:pt x="319473" y="1088663"/>
                  <a:pt x="334966" y="1095375"/>
                  <a:pt x="351155" y="1095375"/>
                </a:cubicBezTo>
                <a:cubicBezTo>
                  <a:pt x="387477" y="1095375"/>
                  <a:pt x="580817" y="1079907"/>
                  <a:pt x="627380" y="1076325"/>
                </a:cubicBezTo>
                <a:cubicBezTo>
                  <a:pt x="636905" y="1069975"/>
                  <a:pt x="645433" y="1061784"/>
                  <a:pt x="655955" y="1057275"/>
                </a:cubicBezTo>
                <a:cubicBezTo>
                  <a:pt x="684065" y="1045228"/>
                  <a:pt x="764244" y="1039420"/>
                  <a:pt x="779780" y="1038225"/>
                </a:cubicBezTo>
                <a:cubicBezTo>
                  <a:pt x="874960" y="1030903"/>
                  <a:pt x="970280" y="1025525"/>
                  <a:pt x="1065530" y="1019175"/>
                </a:cubicBezTo>
                <a:cubicBezTo>
                  <a:pt x="1078230" y="996950"/>
                  <a:pt x="1095021" y="976606"/>
                  <a:pt x="1103630" y="952500"/>
                </a:cubicBezTo>
                <a:cubicBezTo>
                  <a:pt x="1117681" y="913156"/>
                  <a:pt x="1117521" y="834323"/>
                  <a:pt x="1094105" y="800100"/>
                </a:cubicBezTo>
                <a:cubicBezTo>
                  <a:pt x="1067452" y="761146"/>
                  <a:pt x="1025293" y="735419"/>
                  <a:pt x="989330" y="704850"/>
                </a:cubicBezTo>
                <a:cubicBezTo>
                  <a:pt x="841327" y="579047"/>
                  <a:pt x="953067" y="687637"/>
                  <a:pt x="865505" y="600075"/>
                </a:cubicBezTo>
                <a:cubicBezTo>
                  <a:pt x="846455" y="558800"/>
                  <a:pt x="829328" y="516582"/>
                  <a:pt x="808355" y="476250"/>
                </a:cubicBezTo>
                <a:cubicBezTo>
                  <a:pt x="788005" y="437116"/>
                  <a:pt x="757808" y="403004"/>
                  <a:pt x="741680" y="361950"/>
                </a:cubicBezTo>
                <a:cubicBezTo>
                  <a:pt x="635815" y="92476"/>
                  <a:pt x="773719" y="318006"/>
                  <a:pt x="646430" y="95250"/>
                </a:cubicBezTo>
                <a:cubicBezTo>
                  <a:pt x="629391" y="65432"/>
                  <a:pt x="616501" y="30464"/>
                  <a:pt x="589280" y="9525"/>
                </a:cubicBezTo>
                <a:cubicBezTo>
                  <a:pt x="571485" y="-4163"/>
                  <a:pt x="544830" y="3175"/>
                  <a:pt x="522605" y="0"/>
                </a:cubicBezTo>
                <a:cubicBezTo>
                  <a:pt x="481330" y="15875"/>
                  <a:pt x="437863" y="26934"/>
                  <a:pt x="398780" y="47625"/>
                </a:cubicBezTo>
                <a:cubicBezTo>
                  <a:pt x="382907" y="56029"/>
                  <a:pt x="377188" y="78650"/>
                  <a:pt x="360680" y="85725"/>
                </a:cubicBezTo>
                <a:cubicBezTo>
                  <a:pt x="330919" y="98480"/>
                  <a:pt x="296842" y="96922"/>
                  <a:pt x="265430" y="104775"/>
                </a:cubicBezTo>
                <a:cubicBezTo>
                  <a:pt x="190239" y="123573"/>
                  <a:pt x="240376" y="113213"/>
                  <a:pt x="113030" y="123825"/>
                </a:cubicBezTo>
                <a:cubicBezTo>
                  <a:pt x="95110" y="147718"/>
                  <a:pt x="58081" y="195622"/>
                  <a:pt x="46355" y="219075"/>
                </a:cubicBezTo>
                <a:cubicBezTo>
                  <a:pt x="40501" y="230784"/>
                  <a:pt x="41427" y="244918"/>
                  <a:pt x="36830" y="257175"/>
                </a:cubicBezTo>
                <a:cubicBezTo>
                  <a:pt x="31844" y="270470"/>
                  <a:pt x="24130" y="282575"/>
                  <a:pt x="17780" y="295275"/>
                </a:cubicBezTo>
                <a:cubicBezTo>
                  <a:pt x="-15729" y="496326"/>
                  <a:pt x="2388" y="360970"/>
                  <a:pt x="36830" y="800100"/>
                </a:cubicBezTo>
                <a:cubicBezTo>
                  <a:pt x="38050" y="815658"/>
                  <a:pt x="62425" y="890241"/>
                  <a:pt x="65405" y="895350"/>
                </a:cubicBezTo>
                <a:cubicBezTo>
                  <a:pt x="97115" y="949711"/>
                  <a:pt x="139593" y="972422"/>
                  <a:pt x="189230" y="1009650"/>
                </a:cubicBezTo>
                <a:cubicBezTo>
                  <a:pt x="199987" y="1027578"/>
                  <a:pt x="222195" y="1066304"/>
                  <a:pt x="236855" y="1085850"/>
                </a:cubicBezTo>
                <a:cubicBezTo>
                  <a:pt x="239549" y="1089442"/>
                  <a:pt x="243205" y="1092200"/>
                  <a:pt x="246380" y="1095375"/>
                </a:cubicBezTo>
              </a:path>
            </a:pathLst>
          </a:custGeom>
          <a:solidFill>
            <a:srgbClr val="2267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1E3747-15D7-4B8F-8CEA-3BA113F3D8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065" b="53872" l="31952" r="38199">
                        <a14:backgroundMark x1="37431" y1="48444" x2="36936" y2="49689"/>
                        <a14:backgroundMark x1="36628" y1="49333" x2="36319" y2="50489"/>
                        <a14:backgroundMark x1="37925" y1="48978" x2="37739" y2="50400"/>
                      </a14:backgroundRemoval>
                    </a14:imgEffect>
                  </a14:imgLayer>
                </a14:imgProps>
              </a:ext>
            </a:extLst>
          </a:blip>
          <a:srcRect l="31172" t="40589" r="61183" b="50043"/>
          <a:stretch/>
        </p:blipFill>
        <p:spPr>
          <a:xfrm>
            <a:off x="4704996" y="3380448"/>
            <a:ext cx="560669" cy="477394"/>
          </a:xfrm>
          <a:prstGeom prst="rect">
            <a:avLst/>
          </a:prstGeom>
        </p:spPr>
      </p:pic>
      <p:pic>
        <p:nvPicPr>
          <p:cNvPr id="14" name="Picture 13" descr="Graphical user interface, application, calendar&#10;&#10;Description automatically generated">
            <a:extLst>
              <a:ext uri="{FF2B5EF4-FFF2-40B4-BE49-F238E27FC236}">
                <a16:creationId xmlns:a16="http://schemas.microsoft.com/office/drawing/2014/main" id="{EB937B6B-9EA6-4E93-B346-DAC51539D0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61" b="89620" l="3901" r="89362">
                        <a14:foregroundMark x1="4255" y1="16709" x2="12411" y2="26835"/>
                        <a14:foregroundMark x1="33688" y1="8861" x2="37943" y2="8861"/>
                        <a14:foregroundMark x1="19504" y1="11392" x2="6383" y2="17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4409" y="3708683"/>
            <a:ext cx="1297353" cy="18154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B1020C-A7B4-41C0-81DA-5C0BA8EE61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66" b="89961" l="9881" r="89723">
                        <a14:foregroundMark x1="37154" y1="9266" x2="39526" y2="14672"/>
                        <a14:backgroundMark x1="79842" y1="19305" x2="86166" y2="212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9895" y="4292340"/>
            <a:ext cx="1612822" cy="16510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DFF5B11-C371-4262-BAF1-A817CABF116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85" b="91057" l="9816" r="89571">
                        <a14:foregroundMark x1="19325" y1="56098" x2="33742" y2="60569"/>
                        <a14:foregroundMark x1="29141" y1="49593" x2="42025" y2="58537"/>
                        <a14:foregroundMark x1="28221" y1="44715" x2="42638" y2="55691"/>
                        <a14:foregroundMark x1="23006" y1="47561" x2="20859" y2="50000"/>
                        <a14:foregroundMark x1="21779" y1="8537" x2="17178" y2="13415"/>
                        <a14:foregroundMark x1="53988" y1="7724" x2="40491" y2="11789"/>
                        <a14:foregroundMark x1="59202" y1="31707" x2="52454" y2="32927"/>
                        <a14:foregroundMark x1="57055" y1="5691" x2="57055" y2="5691"/>
                        <a14:foregroundMark x1="56442" y1="6504" x2="60736" y2="10976"/>
                        <a14:foregroundMark x1="66258" y1="89024" x2="66258" y2="91057"/>
                        <a14:foregroundMark x1="31288" y1="67886" x2="44785" y2="56911"/>
                        <a14:foregroundMark x1="23926" y1="53659" x2="43558" y2="54065"/>
                        <a14:foregroundMark x1="47853" y1="54878" x2="47853" y2="61789"/>
                        <a14:foregroundMark x1="25153" y1="47561" x2="18405" y2="56098"/>
                        <a14:foregroundMark x1="19325" y1="64634" x2="30675" y2="66667"/>
                        <a14:foregroundMark x1="35276" y1="68699" x2="23620" y2="62602"/>
                        <a14:backgroundMark x1="42638" y1="43496" x2="40032" y2="45962"/>
                        <a14:backgroundMark x1="18675" y1="65871" x2="8896" y2="73577"/>
                        <a14:backgroundMark x1="27068" y1="46319" x2="25368" y2="47791"/>
                        <a14:backgroundMark x1="59898" y1="37793" x2="62577" y2="41057"/>
                        <a14:backgroundMark x1="43558" y1="17886" x2="51018" y2="26975"/>
                        <a14:backgroundMark x1="42025" y1="15447" x2="47853" y2="24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0846" y="4591290"/>
            <a:ext cx="1475714" cy="1114259"/>
          </a:xfrm>
          <a:prstGeom prst="rect">
            <a:avLst/>
          </a:prstGeom>
          <a:effectLst>
            <a:glow rad="101600">
              <a:srgbClr val="FFC000">
                <a:alpha val="71000"/>
              </a:srgbClr>
            </a:glow>
          </a:effec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FC6E6D8-AB1F-4810-A91A-5B1EBBD16A21}"/>
              </a:ext>
            </a:extLst>
          </p:cNvPr>
          <p:cNvCxnSpPr/>
          <p:nvPr/>
        </p:nvCxnSpPr>
        <p:spPr>
          <a:xfrm>
            <a:off x="0" y="978852"/>
            <a:ext cx="121920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90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D83CFC6-036F-4A1B-BA60-6E0A47F03744}"/>
              </a:ext>
            </a:extLst>
          </p:cNvPr>
          <p:cNvSpPr/>
          <p:nvPr/>
        </p:nvSpPr>
        <p:spPr>
          <a:xfrm>
            <a:off x="0" y="-26988"/>
            <a:ext cx="12192000" cy="6884988"/>
          </a:xfrm>
          <a:prstGeom prst="rect">
            <a:avLst/>
          </a:prstGeom>
          <a:solidFill>
            <a:srgbClr val="DF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7F688BD-5F24-4664-9EBC-651924E30282}"/>
              </a:ext>
            </a:extLst>
          </p:cNvPr>
          <p:cNvGrpSpPr>
            <a:grpSpLocks noChangeAspect="1"/>
          </p:cNvGrpSpPr>
          <p:nvPr/>
        </p:nvGrpSpPr>
        <p:grpSpPr>
          <a:xfrm>
            <a:off x="179213" y="-26989"/>
            <a:ext cx="11833574" cy="6884990"/>
            <a:chOff x="1011621" y="584027"/>
            <a:chExt cx="9779593" cy="568994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85EC4B2-2BC7-4C0A-AB14-F64C2200BC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516" r="51285" b="8516"/>
            <a:stretch/>
          </p:blipFill>
          <p:spPr>
            <a:xfrm>
              <a:off x="1011621" y="584028"/>
              <a:ext cx="4953750" cy="568994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8F4E5E0-47E2-4EA6-8856-470D76A8F7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1285" t="8516" b="8516"/>
            <a:stretch/>
          </p:blipFill>
          <p:spPr>
            <a:xfrm>
              <a:off x="5837464" y="584027"/>
              <a:ext cx="4953750" cy="5689946"/>
            </a:xfrm>
            <a:prstGeom prst="rect">
              <a:avLst/>
            </a:prstGeom>
          </p:spPr>
        </p:pic>
      </p:grpSp>
      <p:sp>
        <p:nvSpPr>
          <p:cNvPr id="7" name="矩形 18">
            <a:extLst>
              <a:ext uri="{FF2B5EF4-FFF2-40B4-BE49-F238E27FC236}">
                <a16:creationId xmlns:a16="http://schemas.microsoft.com/office/drawing/2014/main" id="{4CDA8737-B0C2-41DE-8C30-94A58EA39DA3}"/>
              </a:ext>
            </a:extLst>
          </p:cNvPr>
          <p:cNvSpPr/>
          <p:nvPr/>
        </p:nvSpPr>
        <p:spPr>
          <a:xfrm>
            <a:off x="0" y="-26988"/>
            <a:ext cx="12192000" cy="1005840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HK" sz="3200" b="1" dirty="0">
                <a:solidFill>
                  <a:schemeClr val="tx1"/>
                </a:solidFill>
              </a:rPr>
              <a:t>We are going to look at some photos of school events today.</a:t>
            </a:r>
            <a:endParaRPr kumimoji="0" lang="en-US" altLang="zh-HK" sz="3200" b="1" dirty="0">
              <a:solidFill>
                <a:schemeClr val="tx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9F92FD1-88A3-43BE-9AA2-8F1FAB57851C}"/>
              </a:ext>
            </a:extLst>
          </p:cNvPr>
          <p:cNvCxnSpPr/>
          <p:nvPr/>
        </p:nvCxnSpPr>
        <p:spPr>
          <a:xfrm>
            <a:off x="0" y="978852"/>
            <a:ext cx="121920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54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E18E4B-70A1-4516-8807-904614ED61A3}"/>
              </a:ext>
            </a:extLst>
          </p:cNvPr>
          <p:cNvSpPr/>
          <p:nvPr/>
        </p:nvSpPr>
        <p:spPr>
          <a:xfrm>
            <a:off x="0" y="-26988"/>
            <a:ext cx="12192000" cy="6884988"/>
          </a:xfrm>
          <a:prstGeom prst="rect">
            <a:avLst/>
          </a:prstGeom>
          <a:solidFill>
            <a:srgbClr val="DF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BDBEE9C-3693-4069-8DD2-018DDE75382C}"/>
              </a:ext>
            </a:extLst>
          </p:cNvPr>
          <p:cNvGrpSpPr>
            <a:grpSpLocks noChangeAspect="1"/>
          </p:cNvGrpSpPr>
          <p:nvPr/>
        </p:nvGrpSpPr>
        <p:grpSpPr>
          <a:xfrm>
            <a:off x="179213" y="-26989"/>
            <a:ext cx="11833574" cy="6884990"/>
            <a:chOff x="1011621" y="584027"/>
            <a:chExt cx="9779593" cy="568994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60364ED-AE76-4F5A-9DF2-0E336155F7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516" r="51285" b="8516"/>
            <a:stretch/>
          </p:blipFill>
          <p:spPr>
            <a:xfrm>
              <a:off x="1011621" y="584028"/>
              <a:ext cx="4953750" cy="568994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4CB37E4-6AA8-407E-AEFF-187DD0ABB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1285" t="8516" b="8516"/>
            <a:stretch/>
          </p:blipFill>
          <p:spPr>
            <a:xfrm>
              <a:off x="5837464" y="584027"/>
              <a:ext cx="4953750" cy="568994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6A09370-A5A9-4503-95D2-218149BA7BA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2270" y="2038"/>
            <a:ext cx="11796488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BCBBEA-666B-4A2E-B2B2-6B6E3EA90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6389" y="1064341"/>
            <a:ext cx="3984468" cy="2768701"/>
          </a:xfrm>
          <a:prstGeom prst="rect">
            <a:avLst/>
          </a:prstGeom>
        </p:spPr>
      </p:pic>
      <p:sp>
        <p:nvSpPr>
          <p:cNvPr id="7" name="矩形 18">
            <a:extLst>
              <a:ext uri="{FF2B5EF4-FFF2-40B4-BE49-F238E27FC236}">
                <a16:creationId xmlns:a16="http://schemas.microsoft.com/office/drawing/2014/main" id="{4CDA8737-B0C2-41DE-8C30-94A58EA39DA3}"/>
              </a:ext>
            </a:extLst>
          </p:cNvPr>
          <p:cNvSpPr/>
          <p:nvPr/>
        </p:nvSpPr>
        <p:spPr>
          <a:xfrm>
            <a:off x="0" y="-26988"/>
            <a:ext cx="12192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HK" sz="3200" b="1" dirty="0">
                <a:solidFill>
                  <a:schemeClr val="tx1"/>
                </a:solidFill>
              </a:rPr>
              <a:t>What happens in the coming months?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CE2E430-8E29-46F7-B279-B2F169A544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3338" y="1397061"/>
            <a:ext cx="2748316" cy="29368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AFB290-374B-4A47-97F0-27FC36EF5B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271" y="4169539"/>
            <a:ext cx="2092878" cy="27964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41F7BAB-E617-4D36-9B90-10CD5BC133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8656" y="4185378"/>
            <a:ext cx="2157902" cy="27893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C55887-9D44-4B9E-BA2D-4A4C024E72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7530" y="1210126"/>
            <a:ext cx="4188684" cy="42215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29FACB-5CB1-4052-AAC4-F344285CB4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1100" y="1210126"/>
            <a:ext cx="4188684" cy="42215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F253C8B-4CDF-4C5A-8833-A2B2FBF573D6}"/>
              </a:ext>
            </a:extLst>
          </p:cNvPr>
          <p:cNvCxnSpPr/>
          <p:nvPr/>
        </p:nvCxnSpPr>
        <p:spPr>
          <a:xfrm>
            <a:off x="0" y="978852"/>
            <a:ext cx="121920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545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0.26067 0.01574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78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-0.29192 0.391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96" y="1958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5D0E5A9-650B-48EF-8AE8-650A51C781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 t="8126" b="115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8">
            <a:extLst>
              <a:ext uri="{FF2B5EF4-FFF2-40B4-BE49-F238E27FC236}">
                <a16:creationId xmlns:a16="http://schemas.microsoft.com/office/drawing/2014/main" id="{0EDFF56B-45B6-4DDA-A9D8-240C2BDABD03}"/>
              </a:ext>
            </a:extLst>
          </p:cNvPr>
          <p:cNvSpPr/>
          <p:nvPr/>
        </p:nvSpPr>
        <p:spPr>
          <a:xfrm>
            <a:off x="0" y="-26988"/>
            <a:ext cx="12192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HK" sz="3200" b="1" dirty="0">
                <a:solidFill>
                  <a:schemeClr val="tx1"/>
                </a:solidFill>
              </a:rPr>
              <a:t>First, there is </a:t>
            </a:r>
            <a:r>
              <a:rPr lang="en-US" altLang="zh-HK" sz="3200" b="1" dirty="0">
                <a:solidFill>
                  <a:srgbClr val="0070C0"/>
                </a:solidFill>
              </a:rPr>
              <a:t>Exam Week </a:t>
            </a:r>
            <a:r>
              <a:rPr lang="en-US" altLang="zh-HK" sz="3200" b="1" dirty="0">
                <a:solidFill>
                  <a:schemeClr val="tx1"/>
                </a:solidFill>
              </a:rPr>
              <a:t>in December.</a:t>
            </a:r>
            <a:endParaRPr kumimoji="0" lang="en-US" altLang="zh-HK" sz="3200" b="1" dirty="0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ABC4A8-B830-4927-A8C6-593957B12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300" y="1563119"/>
            <a:ext cx="4330700" cy="46277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EA97013-5D3C-4120-93C2-38608C6F09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12" b="18688" l="6555" r="61585">
                        <a14:foregroundMark x1="58689" y1="14123" x2="60061" y2="11127"/>
                        <a14:foregroundMark x1="48018" y1="18830" x2="47256" y2="17974"/>
                        <a14:foregroundMark x1="61585" y1="7846" x2="61585" y2="10556"/>
                      </a14:backgroundRemoval>
                    </a14:imgEffect>
                  </a14:imgLayer>
                </a14:imgProps>
              </a:ext>
            </a:extLst>
          </a:blip>
          <a:srcRect r="34445" b="79855"/>
          <a:stretch/>
        </p:blipFill>
        <p:spPr>
          <a:xfrm>
            <a:off x="3797300" y="1563119"/>
            <a:ext cx="2839002" cy="932259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045CBFC-8D22-4655-BCC0-D50C7E2DA457}"/>
              </a:ext>
            </a:extLst>
          </p:cNvPr>
          <p:cNvCxnSpPr/>
          <p:nvPr/>
        </p:nvCxnSpPr>
        <p:spPr>
          <a:xfrm>
            <a:off x="0" y="978852"/>
            <a:ext cx="121920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173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5D0E5A9-650B-48EF-8AE8-650A51C781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 t="8126" b="115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8">
            <a:extLst>
              <a:ext uri="{FF2B5EF4-FFF2-40B4-BE49-F238E27FC236}">
                <a16:creationId xmlns:a16="http://schemas.microsoft.com/office/drawing/2014/main" id="{0EDFF56B-45B6-4DDA-A9D8-240C2BDABD03}"/>
              </a:ext>
            </a:extLst>
          </p:cNvPr>
          <p:cNvSpPr/>
          <p:nvPr/>
        </p:nvSpPr>
        <p:spPr>
          <a:xfrm>
            <a:off x="0" y="-26988"/>
            <a:ext cx="12192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HK" sz="3200" b="1" dirty="0">
                <a:solidFill>
                  <a:schemeClr val="tx1"/>
                </a:solidFill>
              </a:rPr>
              <a:t>Students </a:t>
            </a:r>
            <a:r>
              <a:rPr lang="en-US" altLang="zh-HK" sz="3200" b="1" dirty="0">
                <a:solidFill>
                  <a:srgbClr val="0070C0"/>
                </a:solidFill>
              </a:rPr>
              <a:t>have exams </a:t>
            </a:r>
            <a:r>
              <a:rPr lang="en-US" altLang="zh-HK" sz="3200" b="1" dirty="0">
                <a:solidFill>
                  <a:schemeClr val="tx1"/>
                </a:solidFill>
              </a:rPr>
              <a:t>during Exam Week.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ABC4A8-B830-4927-A8C6-593957B12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300" y="1563119"/>
            <a:ext cx="4330700" cy="46277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AF10AD-B348-4165-8EA0-3FD483B0AE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41" b="89701" l="9868" r="89803">
                        <a14:foregroundMark x1="64803" y1="26910" x2="64803" y2="33555"/>
                        <a14:foregroundMark x1="68092" y1="7641" x2="64803" y2="7641"/>
                        <a14:foregroundMark x1="75329" y1="34551" x2="75329" y2="34551"/>
                        <a14:backgroundMark x1="39474" y1="19934" x2="29276" y2="24585"/>
                        <a14:backgroundMark x1="26645" y1="39203" x2="26974" y2="47841"/>
                        <a14:backgroundMark x1="39474" y1="44518" x2="28618" y2="53156"/>
                        <a14:backgroundMark x1="39474" y1="50498" x2="27961" y2="61130"/>
                        <a14:backgroundMark x1="42105" y1="43854" x2="42105" y2="43854"/>
                        <a14:backgroundMark x1="32895" y1="40532" x2="20724" y2="55482"/>
                        <a14:backgroundMark x1="24671" y1="55814" x2="22697" y2="70764"/>
                        <a14:backgroundMark x1="29934" y1="71096" x2="46053" y2="71096"/>
                        <a14:backgroundMark x1="81250" y1="60133" x2="89474" y2="69103"/>
                        <a14:backgroundMark x1="80263" y1="57143" x2="81579" y2="44186"/>
                        <a14:backgroundMark x1="72697" y1="54153" x2="75329" y2="56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7300" y="4210502"/>
            <a:ext cx="2006600" cy="1987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4108E4-DCFA-43DB-AD51-A0A9C77BF4F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48" b="90576" l="9655" r="89655">
                        <a14:foregroundMark x1="44138" y1="42932" x2="73103" y2="55497"/>
                        <a14:foregroundMark x1="59310" y1="48168" x2="46897" y2="65445"/>
                        <a14:foregroundMark x1="40000" y1="41885" x2="50345" y2="45550"/>
                        <a14:foregroundMark x1="66207" y1="48168" x2="39310" y2="60209"/>
                        <a14:foregroundMark x1="40000" y1="85340" x2="55172" y2="87958"/>
                        <a14:foregroundMark x1="53103" y1="78010" x2="55862" y2="90576"/>
                        <a14:foregroundMark x1="57931" y1="38220" x2="40000" y2="42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3251" y="3979635"/>
            <a:ext cx="959005" cy="12674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BD4B7D-682A-4D9E-A616-E7D7957244C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2414" y1="41232" x2="66207" y2="49763"/>
                        <a14:foregroundMark x1="44828" y1="52133" x2="37241" y2="57346"/>
                        <a14:foregroundMark x1="47586" y1="55924" x2="47586" y2="60190"/>
                        <a14:foregroundMark x1="47586" y1="32227" x2="71034" y2="46445"/>
                        <a14:foregroundMark x1="59310" y1="45024" x2="43448" y2="39810"/>
                        <a14:foregroundMark x1="48276" y1="36493" x2="47586" y2="49763"/>
                        <a14:foregroundMark x1="57241" y1="68246" x2="59310" y2="81043"/>
                        <a14:foregroundMark x1="43448" y1="75829" x2="73103" y2="81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7608" y="3781479"/>
            <a:ext cx="959005" cy="140505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D73AFB-BB95-4ADE-883F-E004B0CDC841}"/>
              </a:ext>
            </a:extLst>
          </p:cNvPr>
          <p:cNvCxnSpPr/>
          <p:nvPr/>
        </p:nvCxnSpPr>
        <p:spPr>
          <a:xfrm>
            <a:off x="0" y="978852"/>
            <a:ext cx="121920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684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5D0E5A9-650B-48EF-8AE8-650A51C781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 t="8126" b="115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8">
            <a:extLst>
              <a:ext uri="{FF2B5EF4-FFF2-40B4-BE49-F238E27FC236}">
                <a16:creationId xmlns:a16="http://schemas.microsoft.com/office/drawing/2014/main" id="{0EDFF56B-45B6-4DDA-A9D8-240C2BDABD03}"/>
              </a:ext>
            </a:extLst>
          </p:cNvPr>
          <p:cNvSpPr/>
          <p:nvPr/>
        </p:nvSpPr>
        <p:spPr>
          <a:xfrm>
            <a:off x="0" y="-26988"/>
            <a:ext cx="12192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HK" sz="3200" b="1" dirty="0">
                <a:solidFill>
                  <a:schemeClr val="tx1"/>
                </a:solidFill>
              </a:rPr>
              <a:t>Shh! Let’s be quiet and don’t disturb the students!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ABC4A8-B830-4927-A8C6-593957B12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300" y="1563119"/>
            <a:ext cx="4330700" cy="46277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90C4DB-EAA4-4D93-9069-07885CB86B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41" b="89701" l="9868" r="89803">
                        <a14:foregroundMark x1="64803" y1="26910" x2="64803" y2="33555"/>
                        <a14:foregroundMark x1="68092" y1="7641" x2="64803" y2="7641"/>
                        <a14:foregroundMark x1="75329" y1="34551" x2="75329" y2="34551"/>
                        <a14:backgroundMark x1="39474" y1="19934" x2="29276" y2="24585"/>
                        <a14:backgroundMark x1="26645" y1="39203" x2="26974" y2="47841"/>
                        <a14:backgroundMark x1="39474" y1="44518" x2="28618" y2="53156"/>
                        <a14:backgroundMark x1="39474" y1="50498" x2="27961" y2="61130"/>
                        <a14:backgroundMark x1="42105" y1="43854" x2="42105" y2="43854"/>
                        <a14:backgroundMark x1="32895" y1="40532" x2="20724" y2="55482"/>
                        <a14:backgroundMark x1="24671" y1="55814" x2="22697" y2="70764"/>
                        <a14:backgroundMark x1="29934" y1="71096" x2="46053" y2="71096"/>
                        <a14:backgroundMark x1="81250" y1="60133" x2="89474" y2="69103"/>
                        <a14:backgroundMark x1="80263" y1="57143" x2="81579" y2="44186"/>
                        <a14:backgroundMark x1="72697" y1="54153" x2="75329" y2="56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7300" y="4210502"/>
            <a:ext cx="2006600" cy="19873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EB553B-30B2-4BC1-B7C6-9C6F49CFA3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48" b="90576" l="9655" r="89655">
                        <a14:foregroundMark x1="44138" y1="42932" x2="73103" y2="55497"/>
                        <a14:foregroundMark x1="59310" y1="48168" x2="46897" y2="65445"/>
                        <a14:foregroundMark x1="40000" y1="41885" x2="50345" y2="45550"/>
                        <a14:foregroundMark x1="66207" y1="48168" x2="39310" y2="60209"/>
                        <a14:foregroundMark x1="40000" y1="85340" x2="55172" y2="87958"/>
                        <a14:foregroundMark x1="53103" y1="78010" x2="55862" y2="90576"/>
                        <a14:foregroundMark x1="57931" y1="38220" x2="40000" y2="42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3251" y="3979635"/>
            <a:ext cx="959005" cy="12674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68F63E-CEB2-4034-817D-09B1CD7572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2414" y1="41232" x2="66207" y2="49763"/>
                        <a14:foregroundMark x1="44828" y1="52133" x2="37241" y2="57346"/>
                        <a14:foregroundMark x1="47586" y1="55924" x2="47586" y2="60190"/>
                        <a14:foregroundMark x1="47586" y1="32227" x2="71034" y2="46445"/>
                        <a14:foregroundMark x1="59310" y1="45024" x2="43448" y2="39810"/>
                        <a14:foregroundMark x1="48276" y1="36493" x2="47586" y2="49763"/>
                        <a14:foregroundMark x1="57241" y1="68246" x2="59310" y2="81043"/>
                        <a14:foregroundMark x1="43448" y1="75829" x2="73103" y2="81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7608" y="3781479"/>
            <a:ext cx="959005" cy="140505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EB1BC02-246D-4BEA-A257-B9629B479CE4}"/>
              </a:ext>
            </a:extLst>
          </p:cNvPr>
          <p:cNvCxnSpPr/>
          <p:nvPr/>
        </p:nvCxnSpPr>
        <p:spPr>
          <a:xfrm>
            <a:off x="0" y="978852"/>
            <a:ext cx="121920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731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5D0E5A9-650B-48EF-8AE8-650A51C781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 t="8126" b="115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990BE1-1580-4757-88CD-E18906F6A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300" y="1563119"/>
            <a:ext cx="4330700" cy="4627776"/>
          </a:xfrm>
          <a:prstGeom prst="rect">
            <a:avLst/>
          </a:prstGeom>
        </p:spPr>
      </p:pic>
      <p:sp>
        <p:nvSpPr>
          <p:cNvPr id="11" name="矩形 18">
            <a:extLst>
              <a:ext uri="{FF2B5EF4-FFF2-40B4-BE49-F238E27FC236}">
                <a16:creationId xmlns:a16="http://schemas.microsoft.com/office/drawing/2014/main" id="{0EDFF56B-45B6-4DDA-A9D8-240C2BDABD03}"/>
              </a:ext>
            </a:extLst>
          </p:cNvPr>
          <p:cNvSpPr/>
          <p:nvPr/>
        </p:nvSpPr>
        <p:spPr>
          <a:xfrm>
            <a:off x="0" y="-26988"/>
            <a:ext cx="12192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HK" sz="3200" b="1" dirty="0">
                <a:solidFill>
                  <a:schemeClr val="tx1"/>
                </a:solidFill>
              </a:rPr>
              <a:t>One month later in January, there is </a:t>
            </a:r>
            <a:r>
              <a:rPr lang="en-US" altLang="zh-HK" sz="3200" b="1" dirty="0">
                <a:solidFill>
                  <a:srgbClr val="0070C0"/>
                </a:solidFill>
              </a:rPr>
              <a:t>Parents’ Day</a:t>
            </a:r>
            <a:r>
              <a:rPr lang="en-US" altLang="zh-HK" sz="32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ACA6F5-6AEC-43EF-A9D5-D136A016C8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3927" y="1816282"/>
            <a:ext cx="3297884" cy="44065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7391D8-35CE-4C4E-8954-75C393F59D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52" b="88710" l="9596" r="91162">
                        <a14:foregroundMark x1="45202" y1="7258" x2="54798" y2="14516"/>
                        <a14:foregroundMark x1="90404" y1="48387" x2="91162" y2="5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3927" y="1848750"/>
            <a:ext cx="2775791" cy="86976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C5336E6-53A7-445C-907B-1FF3FDE58FAB}"/>
              </a:ext>
            </a:extLst>
          </p:cNvPr>
          <p:cNvCxnSpPr/>
          <p:nvPr/>
        </p:nvCxnSpPr>
        <p:spPr>
          <a:xfrm>
            <a:off x="0" y="978852"/>
            <a:ext cx="121920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892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5D0E5A9-650B-48EF-8AE8-650A51C781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 t="8126" b="115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8">
            <a:extLst>
              <a:ext uri="{FF2B5EF4-FFF2-40B4-BE49-F238E27FC236}">
                <a16:creationId xmlns:a16="http://schemas.microsoft.com/office/drawing/2014/main" id="{0EDFF56B-45B6-4DDA-A9D8-240C2BDABD03}"/>
              </a:ext>
            </a:extLst>
          </p:cNvPr>
          <p:cNvSpPr/>
          <p:nvPr/>
        </p:nvSpPr>
        <p:spPr>
          <a:xfrm>
            <a:off x="0" y="-26988"/>
            <a:ext cx="12192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HK" sz="3200" b="1" dirty="0">
                <a:solidFill>
                  <a:srgbClr val="0070C0"/>
                </a:solidFill>
              </a:rPr>
              <a:t>Class teachers meet parents </a:t>
            </a:r>
            <a:r>
              <a:rPr lang="en-US" altLang="zh-HK" sz="3200" b="1" dirty="0">
                <a:solidFill>
                  <a:schemeClr val="tx1"/>
                </a:solidFill>
              </a:rPr>
              <a:t>on this day.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BF1AA7-2C09-4363-90CC-38B24AA4A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927" y="1816282"/>
            <a:ext cx="3297884" cy="44065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323D86A-D312-4B99-AD22-9949A2AB39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07" b="89848" l="3791" r="89100">
                        <a14:foregroundMark x1="12322" y1="56345" x2="4265" y2="56345"/>
                        <a14:foregroundMark x1="58294" y1="7107" x2="69194" y2="10152"/>
                        <a14:foregroundMark x1="61611" y1="26396" x2="50237" y2="26396"/>
                        <a14:foregroundMark x1="59716" y1="26396" x2="61137" y2="38071"/>
                        <a14:backgroundMark x1="30806" y1="32487" x2="30806" y2="32487"/>
                        <a14:backgroundMark x1="30806" y1="36548" x2="30806" y2="36548"/>
                        <a14:backgroundMark x1="82938" y1="86802" x2="86730" y2="86802"/>
                        <a14:backgroundMark x1="85308" y1="56345" x2="90521" y2="72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9571" y="3590925"/>
            <a:ext cx="1484118" cy="13811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2FC532-0412-4764-8BB8-6AED9E14EB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1146" y1="26754" x2="39063" y2="33333"/>
                        <a14:foregroundMark x1="25000" y1="39912" x2="23958" y2="45175"/>
                        <a14:backgroundMark x1="72917" y1="42105" x2="84896" y2="57018"/>
                        <a14:backgroundMark x1="68750" y1="75000" x2="88542" y2="73684"/>
                        <a14:backgroundMark x1="69271" y1="61842" x2="83333" y2="60526"/>
                        <a14:backgroundMark x1="14063" y1="65351" x2="19271" y2="75439"/>
                        <a14:backgroundMark x1="23958" y1="60088" x2="21875" y2="811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2598" y="3429000"/>
            <a:ext cx="1346752" cy="16002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5B993A-814B-401B-ACF4-E37B4DA9CE26}"/>
              </a:ext>
            </a:extLst>
          </p:cNvPr>
          <p:cNvCxnSpPr/>
          <p:nvPr/>
        </p:nvCxnSpPr>
        <p:spPr>
          <a:xfrm>
            <a:off x="0" y="978852"/>
            <a:ext cx="121920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893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5D0E5A9-650B-48EF-8AE8-650A51C781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 t="8126" b="115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8">
            <a:extLst>
              <a:ext uri="{FF2B5EF4-FFF2-40B4-BE49-F238E27FC236}">
                <a16:creationId xmlns:a16="http://schemas.microsoft.com/office/drawing/2014/main" id="{0EDFF56B-45B6-4DDA-A9D8-240C2BDABD03}"/>
              </a:ext>
            </a:extLst>
          </p:cNvPr>
          <p:cNvSpPr/>
          <p:nvPr/>
        </p:nvSpPr>
        <p:spPr>
          <a:xfrm>
            <a:off x="0" y="-26988"/>
            <a:ext cx="12192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HK" sz="3200" b="1" dirty="0">
                <a:solidFill>
                  <a:schemeClr val="tx1"/>
                </a:solidFill>
              </a:rPr>
              <a:t>The teachers give out the students’ report cards.</a:t>
            </a:r>
          </a:p>
          <a:p>
            <a:pPr algn="ctr">
              <a:defRPr/>
            </a:pPr>
            <a:r>
              <a:rPr lang="en-US" altLang="zh-HK" sz="3200" b="1" dirty="0">
                <a:solidFill>
                  <a:schemeClr val="tx1"/>
                </a:solidFill>
              </a:rPr>
              <a:t>They also talk to the parents.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BF1AA7-2C09-4363-90CC-38B24AA4A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927" y="1816282"/>
            <a:ext cx="3297884" cy="44065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323D86A-D312-4B99-AD22-9949A2AB39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07" b="89848" l="3791" r="89100">
                        <a14:foregroundMark x1="12322" y1="56345" x2="4265" y2="56345"/>
                        <a14:foregroundMark x1="58294" y1="7107" x2="69194" y2="10152"/>
                        <a14:foregroundMark x1="61611" y1="26396" x2="50237" y2="26396"/>
                        <a14:foregroundMark x1="59716" y1="26396" x2="61137" y2="38071"/>
                        <a14:backgroundMark x1="30806" y1="32487" x2="30806" y2="32487"/>
                        <a14:backgroundMark x1="30806" y1="36548" x2="30806" y2="36548"/>
                        <a14:backgroundMark x1="82938" y1="86802" x2="86730" y2="86802"/>
                        <a14:backgroundMark x1="85308" y1="56345" x2="90521" y2="72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9571" y="3590925"/>
            <a:ext cx="1484118" cy="13811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2FC532-0412-4764-8BB8-6AED9E14EB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1146" y1="26754" x2="39063" y2="33333"/>
                        <a14:foregroundMark x1="25000" y1="39912" x2="23958" y2="45175"/>
                        <a14:backgroundMark x1="72917" y1="42105" x2="84896" y2="57018"/>
                        <a14:backgroundMark x1="68750" y1="75000" x2="88542" y2="73684"/>
                        <a14:backgroundMark x1="69271" y1="61842" x2="83333" y2="60526"/>
                        <a14:backgroundMark x1="14063" y1="65351" x2="19271" y2="75439"/>
                        <a14:backgroundMark x1="23958" y1="60088" x2="21875" y2="811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2598" y="3429000"/>
            <a:ext cx="1346752" cy="16002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1B5FE6-C74B-4D8D-A984-01C8A732C81C}"/>
              </a:ext>
            </a:extLst>
          </p:cNvPr>
          <p:cNvCxnSpPr/>
          <p:nvPr/>
        </p:nvCxnSpPr>
        <p:spPr>
          <a:xfrm>
            <a:off x="0" y="978852"/>
            <a:ext cx="121920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58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5D0E5A9-650B-48EF-8AE8-650A51C781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 t="8126" b="115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8">
            <a:extLst>
              <a:ext uri="{FF2B5EF4-FFF2-40B4-BE49-F238E27FC236}">
                <a16:creationId xmlns:a16="http://schemas.microsoft.com/office/drawing/2014/main" id="{0EDFF56B-45B6-4DDA-A9D8-240C2BDABD03}"/>
              </a:ext>
            </a:extLst>
          </p:cNvPr>
          <p:cNvSpPr/>
          <p:nvPr/>
        </p:nvSpPr>
        <p:spPr>
          <a:xfrm>
            <a:off x="0" y="-26988"/>
            <a:ext cx="12192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HK" sz="3200" b="1" dirty="0">
                <a:solidFill>
                  <a:schemeClr val="tx1"/>
                </a:solidFill>
              </a:rPr>
              <a:t>In March, there is </a:t>
            </a:r>
            <a:r>
              <a:rPr lang="en-US" altLang="zh-HK" sz="3200" b="1" dirty="0">
                <a:solidFill>
                  <a:srgbClr val="0070C0"/>
                </a:solidFill>
              </a:rPr>
              <a:t>Test Week</a:t>
            </a:r>
            <a:r>
              <a:rPr lang="en-US" altLang="zh-HK" sz="32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457C5D-AD0B-4FB9-8E6F-528ED246FE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927" y="1816282"/>
            <a:ext cx="3297884" cy="44065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4B2B92-FBAC-4AD1-A5E7-DCF0EABC0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1287" y="1338834"/>
            <a:ext cx="4049425" cy="523443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F53B0E-36D9-4C4C-A161-B5A9F1A4A5FD}"/>
              </a:ext>
            </a:extLst>
          </p:cNvPr>
          <p:cNvCxnSpPr/>
          <p:nvPr/>
        </p:nvCxnSpPr>
        <p:spPr>
          <a:xfrm>
            <a:off x="0" y="978852"/>
            <a:ext cx="121920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5CD40F1-9822-4CCD-82FD-D92E3C729D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59" b="89437" l="9901" r="92079">
                        <a14:foregroundMark x1="92079" y1="48592" x2="92079" y2="48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1287" y="1338834"/>
            <a:ext cx="3167713" cy="1112266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9109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91FEC0B-FAF1-485D-B9B2-229F4EF8EA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 t="8126" b="115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8">
            <a:extLst>
              <a:ext uri="{FF2B5EF4-FFF2-40B4-BE49-F238E27FC236}">
                <a16:creationId xmlns:a16="http://schemas.microsoft.com/office/drawing/2014/main" id="{0EDFF56B-45B6-4DDA-A9D8-240C2BDABD03}"/>
              </a:ext>
            </a:extLst>
          </p:cNvPr>
          <p:cNvSpPr/>
          <p:nvPr/>
        </p:nvSpPr>
        <p:spPr>
          <a:xfrm>
            <a:off x="0" y="-26988"/>
            <a:ext cx="12192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HK" sz="3200" b="1" dirty="0">
                <a:solidFill>
                  <a:schemeClr val="tx1"/>
                </a:solidFill>
              </a:rPr>
              <a:t>Students </a:t>
            </a:r>
            <a:r>
              <a:rPr lang="en-US" altLang="zh-HK" sz="3200" b="1" dirty="0">
                <a:solidFill>
                  <a:srgbClr val="0070C0"/>
                </a:solidFill>
              </a:rPr>
              <a:t>have tests </a:t>
            </a:r>
            <a:r>
              <a:rPr lang="en-US" altLang="zh-HK" sz="3200" b="1" dirty="0">
                <a:solidFill>
                  <a:schemeClr val="tx1"/>
                </a:solidFill>
              </a:rPr>
              <a:t>during </a:t>
            </a:r>
            <a:r>
              <a:rPr lang="en-US" altLang="zh-HK" sz="3200" b="1" dirty="0">
                <a:solidFill>
                  <a:srgbClr val="0070C0"/>
                </a:solidFill>
              </a:rPr>
              <a:t>Test Week</a:t>
            </a:r>
            <a:r>
              <a:rPr lang="en-US" altLang="zh-HK" sz="32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4B2B92-FBAC-4AD1-A5E7-DCF0EABC0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1287" y="1338834"/>
            <a:ext cx="4049425" cy="52344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CD6F63-A3D1-44C9-87AF-30DE8A0251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972" y1="69945" x2="61111" y2="80328"/>
                        <a14:foregroundMark x1="54167" y1="61749" x2="54167" y2="61749"/>
                        <a14:foregroundMark x1="56250" y1="60109" x2="59028" y2="60109"/>
                        <a14:foregroundMark x1="52083" y1="60656" x2="57639" y2="62842"/>
                        <a14:foregroundMark x1="46528" y1="59016" x2="57639" y2="66667"/>
                        <a14:foregroundMark x1="44444" y1="39344" x2="76389" y2="43169"/>
                        <a14:foregroundMark x1="59028" y1="44262" x2="59028" y2="44262"/>
                        <a14:foregroundMark x1="54861" y1="40437" x2="62500" y2="44262"/>
                        <a14:foregroundMark x1="55556" y1="40984" x2="60417" y2="41530"/>
                        <a14:foregroundMark x1="51389" y1="41530" x2="51389" y2="41530"/>
                        <a14:foregroundMark x1="63889" y1="65574" x2="77778" y2="75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0337" y="2571750"/>
            <a:ext cx="1130300" cy="1447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0DB708-DF1A-4794-9370-0443AAA04E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5161" y1="37681" x2="22581" y2="50725"/>
                        <a14:foregroundMark x1="32258" y1="42029" x2="22581" y2="47101"/>
                        <a14:backgroundMark x1="67742" y1="68116" x2="60215" y2="82609"/>
                        <a14:backgroundMark x1="62366" y1="62319" x2="67742" y2="69565"/>
                        <a14:backgroundMark x1="64516" y1="65942" x2="62366" y2="74638"/>
                        <a14:backgroundMark x1="49462" y1="81159" x2="37634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9687" y="2780371"/>
            <a:ext cx="724829" cy="10867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B5BCA5-AE81-4216-B694-E498EF21DB3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7627" y1="41206" x2="57627" y2="46231"/>
                        <a14:foregroundMark x1="43220" y1="45729" x2="64407" y2="41206"/>
                        <a14:foregroundMark x1="67797" y1="46231" x2="58475" y2="60302"/>
                        <a14:foregroundMark x1="50847" y1="58794" x2="45763" y2="61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5375" y="3956049"/>
            <a:ext cx="929858" cy="15656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38CF30-DB38-4ADB-A1FF-454AD805CD5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7976" y1="36683" x2="38690" y2="39698"/>
                        <a14:foregroundMark x1="26190" y1="34171" x2="33333" y2="40704"/>
                        <a14:foregroundMark x1="27381" y1="39196" x2="39881" y2="43719"/>
                        <a14:foregroundMark x1="64286" y1="35678" x2="61905" y2="38191"/>
                        <a14:foregroundMark x1="65476" y1="40704" x2="62500" y2="38693"/>
                        <a14:foregroundMark x1="63095" y1="42211" x2="57738" y2="42714"/>
                        <a14:foregroundMark x1="61905" y1="41206" x2="58929" y2="43719"/>
                        <a14:backgroundMark x1="25595" y1="56784" x2="9524" y2="58291"/>
                        <a14:backgroundMark x1="61310" y1="53769" x2="75000" y2="69347"/>
                        <a14:backgroundMark x1="40476" y1="72864" x2="40476" y2="72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4359" y="4126941"/>
            <a:ext cx="1316431" cy="156569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22FBDF-DC29-44FD-B8F2-D9B5B9B8C787}"/>
              </a:ext>
            </a:extLst>
          </p:cNvPr>
          <p:cNvCxnSpPr/>
          <p:nvPr/>
        </p:nvCxnSpPr>
        <p:spPr>
          <a:xfrm>
            <a:off x="0" y="978852"/>
            <a:ext cx="121920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156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B199DF8-B3E9-48A4-B2B1-14D1534D1F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 t="8126" b="115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8">
            <a:extLst>
              <a:ext uri="{FF2B5EF4-FFF2-40B4-BE49-F238E27FC236}">
                <a16:creationId xmlns:a16="http://schemas.microsoft.com/office/drawing/2014/main" id="{0EDFF56B-45B6-4DDA-A9D8-240C2BDABD03}"/>
              </a:ext>
            </a:extLst>
          </p:cNvPr>
          <p:cNvSpPr/>
          <p:nvPr/>
        </p:nvSpPr>
        <p:spPr>
          <a:xfrm>
            <a:off x="0" y="-26988"/>
            <a:ext cx="12192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HK" sz="3200" b="1" dirty="0">
                <a:solidFill>
                  <a:schemeClr val="tx1"/>
                </a:solidFill>
              </a:rPr>
              <a:t>Good luck, boys and girls!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4B2B92-FBAC-4AD1-A5E7-DCF0EABC0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1287" y="1338834"/>
            <a:ext cx="4049425" cy="52344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CD6F63-A3D1-44C9-87AF-30DE8A0251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972" y1="69945" x2="61111" y2="80328"/>
                        <a14:foregroundMark x1="54167" y1="61749" x2="54167" y2="61749"/>
                        <a14:foregroundMark x1="56250" y1="60109" x2="59028" y2="60109"/>
                        <a14:foregroundMark x1="52083" y1="60656" x2="57639" y2="62842"/>
                        <a14:foregroundMark x1="46528" y1="59016" x2="57639" y2="66667"/>
                        <a14:foregroundMark x1="44444" y1="39344" x2="76389" y2="43169"/>
                        <a14:foregroundMark x1="59028" y1="44262" x2="59028" y2="44262"/>
                        <a14:foregroundMark x1="54861" y1="40437" x2="62500" y2="44262"/>
                        <a14:foregroundMark x1="55556" y1="40984" x2="60417" y2="41530"/>
                        <a14:foregroundMark x1="51389" y1="41530" x2="51389" y2="41530"/>
                        <a14:foregroundMark x1="63889" y1="65574" x2="77778" y2="75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0337" y="2571750"/>
            <a:ext cx="1130300" cy="1447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0DB708-DF1A-4794-9370-0443AAA04E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5161" y1="37681" x2="22581" y2="50725"/>
                        <a14:foregroundMark x1="32258" y1="42029" x2="22581" y2="47101"/>
                        <a14:backgroundMark x1="67742" y1="68116" x2="60215" y2="82609"/>
                        <a14:backgroundMark x1="62366" y1="62319" x2="67742" y2="69565"/>
                        <a14:backgroundMark x1="64516" y1="65942" x2="62366" y2="74638"/>
                        <a14:backgroundMark x1="49462" y1="81159" x2="37634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9687" y="2780371"/>
            <a:ext cx="724829" cy="10867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B5BCA5-AE81-4216-B694-E498EF21DB3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7627" y1="41206" x2="57627" y2="46231"/>
                        <a14:foregroundMark x1="43220" y1="45729" x2="64407" y2="41206"/>
                        <a14:foregroundMark x1="67797" y1="46231" x2="58475" y2="60302"/>
                        <a14:foregroundMark x1="50847" y1="58794" x2="45763" y2="61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5375" y="3956049"/>
            <a:ext cx="929858" cy="15656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38CF30-DB38-4ADB-A1FF-454AD805CD5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7976" y1="36683" x2="38690" y2="39698"/>
                        <a14:foregroundMark x1="26190" y1="34171" x2="33333" y2="40704"/>
                        <a14:foregroundMark x1="27381" y1="39196" x2="39881" y2="43719"/>
                        <a14:foregroundMark x1="64286" y1="35678" x2="61905" y2="38191"/>
                        <a14:foregroundMark x1="65476" y1="40704" x2="62500" y2="38693"/>
                        <a14:foregroundMark x1="63095" y1="42211" x2="57738" y2="42714"/>
                        <a14:foregroundMark x1="61905" y1="41206" x2="58929" y2="43719"/>
                        <a14:backgroundMark x1="25595" y1="56784" x2="9524" y2="58291"/>
                        <a14:backgroundMark x1="61310" y1="53769" x2="75000" y2="69347"/>
                        <a14:backgroundMark x1="40476" y1="72864" x2="40476" y2="72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4359" y="4126941"/>
            <a:ext cx="1316431" cy="156569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6AC30A8-2D17-4BB1-B3E9-A9BBA184755C}"/>
              </a:ext>
            </a:extLst>
          </p:cNvPr>
          <p:cNvCxnSpPr/>
          <p:nvPr/>
        </p:nvCxnSpPr>
        <p:spPr>
          <a:xfrm>
            <a:off x="0" y="978852"/>
            <a:ext cx="121920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195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E18E4B-70A1-4516-8807-904614ED61A3}"/>
              </a:ext>
            </a:extLst>
          </p:cNvPr>
          <p:cNvSpPr/>
          <p:nvPr/>
        </p:nvSpPr>
        <p:spPr>
          <a:xfrm>
            <a:off x="0" y="-26988"/>
            <a:ext cx="12192000" cy="6884988"/>
          </a:xfrm>
          <a:prstGeom prst="rect">
            <a:avLst/>
          </a:prstGeom>
          <a:solidFill>
            <a:srgbClr val="DF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BDBEE9C-3693-4069-8DD2-018DDE75382C}"/>
              </a:ext>
            </a:extLst>
          </p:cNvPr>
          <p:cNvGrpSpPr>
            <a:grpSpLocks noChangeAspect="1"/>
          </p:cNvGrpSpPr>
          <p:nvPr/>
        </p:nvGrpSpPr>
        <p:grpSpPr>
          <a:xfrm>
            <a:off x="179213" y="-26989"/>
            <a:ext cx="11833574" cy="6884990"/>
            <a:chOff x="1011621" y="584027"/>
            <a:chExt cx="9779593" cy="568994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60364ED-AE76-4F5A-9DF2-0E336155F7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516" r="51285" b="8516"/>
            <a:stretch/>
          </p:blipFill>
          <p:spPr>
            <a:xfrm>
              <a:off x="1011621" y="584028"/>
              <a:ext cx="4953750" cy="568994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4CB37E4-6AA8-407E-AEFF-187DD0ABB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1285" t="8516" b="8516"/>
            <a:stretch/>
          </p:blipFill>
          <p:spPr>
            <a:xfrm>
              <a:off x="5837464" y="584027"/>
              <a:ext cx="4953750" cy="5689946"/>
            </a:xfrm>
            <a:prstGeom prst="rect">
              <a:avLst/>
            </a:prstGeom>
          </p:spPr>
        </p:pic>
      </p:grpSp>
      <p:sp>
        <p:nvSpPr>
          <p:cNvPr id="7" name="矩形 18">
            <a:extLst>
              <a:ext uri="{FF2B5EF4-FFF2-40B4-BE49-F238E27FC236}">
                <a16:creationId xmlns:a16="http://schemas.microsoft.com/office/drawing/2014/main" id="{4CDA8737-B0C2-41DE-8C30-94A58EA39DA3}"/>
              </a:ext>
            </a:extLst>
          </p:cNvPr>
          <p:cNvSpPr/>
          <p:nvPr/>
        </p:nvSpPr>
        <p:spPr>
          <a:xfrm>
            <a:off x="0" y="-26988"/>
            <a:ext cx="12192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HK" sz="3200" b="1" dirty="0">
                <a:solidFill>
                  <a:schemeClr val="tx1"/>
                </a:solidFill>
              </a:rPr>
              <a:t>There are different </a:t>
            </a:r>
            <a:r>
              <a:rPr lang="en-US" altLang="zh-HK" sz="3200" b="1" dirty="0">
                <a:solidFill>
                  <a:srgbClr val="0070C0"/>
                </a:solidFill>
              </a:rPr>
              <a:t>school events </a:t>
            </a:r>
            <a:r>
              <a:rPr lang="en-US" altLang="zh-HK" sz="3200" b="1" dirty="0">
                <a:solidFill>
                  <a:schemeClr val="tx1"/>
                </a:solidFill>
              </a:rPr>
              <a:t>each year.</a:t>
            </a:r>
            <a:endParaRPr kumimoji="0" lang="en-US" altLang="zh-HK" sz="3200" b="1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EB237A1-ACDB-4307-B934-F3555C6B4A85}"/>
              </a:ext>
            </a:extLst>
          </p:cNvPr>
          <p:cNvCxnSpPr/>
          <p:nvPr/>
        </p:nvCxnSpPr>
        <p:spPr>
          <a:xfrm>
            <a:off x="0" y="978852"/>
            <a:ext cx="121920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90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E18E4B-70A1-4516-8807-904614ED61A3}"/>
              </a:ext>
            </a:extLst>
          </p:cNvPr>
          <p:cNvSpPr/>
          <p:nvPr/>
        </p:nvSpPr>
        <p:spPr>
          <a:xfrm>
            <a:off x="0" y="-26988"/>
            <a:ext cx="12192000" cy="6884988"/>
          </a:xfrm>
          <a:prstGeom prst="rect">
            <a:avLst/>
          </a:prstGeom>
          <a:solidFill>
            <a:srgbClr val="DF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BDBEE9C-3693-4069-8DD2-018DDE75382C}"/>
              </a:ext>
            </a:extLst>
          </p:cNvPr>
          <p:cNvGrpSpPr>
            <a:grpSpLocks noChangeAspect="1"/>
          </p:cNvGrpSpPr>
          <p:nvPr/>
        </p:nvGrpSpPr>
        <p:grpSpPr>
          <a:xfrm>
            <a:off x="179213" y="-26989"/>
            <a:ext cx="11833574" cy="6884990"/>
            <a:chOff x="1011621" y="584027"/>
            <a:chExt cx="9779593" cy="568994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60364ED-AE76-4F5A-9DF2-0E336155F7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516" r="51285" b="8516"/>
            <a:stretch/>
          </p:blipFill>
          <p:spPr>
            <a:xfrm>
              <a:off x="1011621" y="584028"/>
              <a:ext cx="4953750" cy="568994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4CB37E4-6AA8-407E-AEFF-187DD0ABB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1285" t="8516" b="8516"/>
            <a:stretch/>
          </p:blipFill>
          <p:spPr>
            <a:xfrm>
              <a:off x="5837464" y="584027"/>
              <a:ext cx="4953750" cy="568994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6A09370-A5A9-4503-95D2-218149BA7BA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2270" y="2038"/>
            <a:ext cx="11796488" cy="6858000"/>
          </a:xfrm>
          <a:prstGeom prst="rect">
            <a:avLst/>
          </a:prstGeom>
        </p:spPr>
      </p:pic>
      <p:sp>
        <p:nvSpPr>
          <p:cNvPr id="7" name="矩形 18">
            <a:extLst>
              <a:ext uri="{FF2B5EF4-FFF2-40B4-BE49-F238E27FC236}">
                <a16:creationId xmlns:a16="http://schemas.microsoft.com/office/drawing/2014/main" id="{4CDA8737-B0C2-41DE-8C30-94A58EA39DA3}"/>
              </a:ext>
            </a:extLst>
          </p:cNvPr>
          <p:cNvSpPr/>
          <p:nvPr/>
        </p:nvSpPr>
        <p:spPr>
          <a:xfrm>
            <a:off x="0" y="-26988"/>
            <a:ext cx="12192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HK" sz="3200" b="1" dirty="0">
                <a:solidFill>
                  <a:schemeClr val="tx1"/>
                </a:solidFill>
              </a:rPr>
              <a:t>After some hard work, let’s have some fun!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CE2E430-8E29-46F7-B279-B2F169A54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3338" y="1397061"/>
            <a:ext cx="2748316" cy="29368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AFB290-374B-4A47-97F0-27FC36EF5B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271" y="4169539"/>
            <a:ext cx="2092878" cy="27964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41F7BAB-E617-4D36-9B90-10CD5BC133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8656" y="4185378"/>
            <a:ext cx="2157902" cy="2789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0BD0E9-5A83-40AD-A1F4-5A4B5F2B8C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6487" y="3974128"/>
            <a:ext cx="2958863" cy="29368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29FACB-5CB1-4052-AAC4-F344285CB4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4864" y="3775932"/>
            <a:ext cx="4188684" cy="42215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3BE554D-C786-4156-A3FD-000581A7264C}"/>
              </a:ext>
            </a:extLst>
          </p:cNvPr>
          <p:cNvCxnSpPr/>
          <p:nvPr/>
        </p:nvCxnSpPr>
        <p:spPr>
          <a:xfrm>
            <a:off x="0" y="978852"/>
            <a:ext cx="121920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352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L 0.28346 -0.0097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48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5D0E5A9-650B-48EF-8AE8-650A51C781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 t="8126" b="11583"/>
          <a:stretch/>
        </p:blipFill>
        <p:spPr>
          <a:xfrm>
            <a:off x="63374" y="-26988"/>
            <a:ext cx="12192000" cy="6858000"/>
          </a:xfrm>
          <a:prstGeom prst="rect">
            <a:avLst/>
          </a:prstGeom>
        </p:spPr>
      </p:pic>
      <p:sp>
        <p:nvSpPr>
          <p:cNvPr id="11" name="矩形 18">
            <a:extLst>
              <a:ext uri="{FF2B5EF4-FFF2-40B4-BE49-F238E27FC236}">
                <a16:creationId xmlns:a16="http://schemas.microsoft.com/office/drawing/2014/main" id="{0EDFF56B-45B6-4DDA-A9D8-240C2BDABD03}"/>
              </a:ext>
            </a:extLst>
          </p:cNvPr>
          <p:cNvSpPr/>
          <p:nvPr/>
        </p:nvSpPr>
        <p:spPr>
          <a:xfrm>
            <a:off x="0" y="-26988"/>
            <a:ext cx="12192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HK" sz="3200" b="1" dirty="0">
                <a:solidFill>
                  <a:schemeClr val="tx1"/>
                </a:solidFill>
              </a:rPr>
              <a:t>It’s </a:t>
            </a:r>
            <a:r>
              <a:rPr lang="en-US" altLang="zh-HK" sz="3200" b="1" dirty="0">
                <a:solidFill>
                  <a:srgbClr val="0070C0"/>
                </a:solidFill>
              </a:rPr>
              <a:t>Open Day</a:t>
            </a:r>
            <a:r>
              <a:rPr lang="en-US" altLang="zh-HK" sz="3200" b="1" dirty="0">
                <a:solidFill>
                  <a:schemeClr val="tx1"/>
                </a:solidFill>
              </a:rPr>
              <a:t>!</a:t>
            </a:r>
          </a:p>
          <a:p>
            <a:pPr algn="ctr">
              <a:defRPr/>
            </a:pPr>
            <a:r>
              <a:rPr lang="en-US" altLang="zh-HK" sz="3200" b="1" dirty="0">
                <a:solidFill>
                  <a:srgbClr val="0070C0"/>
                </a:solidFill>
              </a:rPr>
              <a:t>Open Day </a:t>
            </a:r>
            <a:r>
              <a:rPr lang="en-US" altLang="zh-HK" sz="3200" b="1" dirty="0">
                <a:solidFill>
                  <a:schemeClr val="tx1"/>
                </a:solidFill>
              </a:rPr>
              <a:t>is in April.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28E174-0BAD-4084-B9A8-B013029D3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743" y="1422172"/>
            <a:ext cx="5206513" cy="51677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D4F500-1FA5-4B21-8173-882B3A896A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5" b="89686" l="9985" r="92133">
                        <a14:foregroundMark x1="92133" y1="44843" x2="85325" y2="45740"/>
                        <a14:foregroundMark x1="17852" y1="52915" x2="19062" y2="51570"/>
                        <a14:foregroundMark x1="90469" y1="29596" x2="88956" y2="282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2743" y="1422172"/>
            <a:ext cx="3200157" cy="107972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7AB3237-0654-4320-A250-CF2260F07B1B}"/>
              </a:ext>
            </a:extLst>
          </p:cNvPr>
          <p:cNvCxnSpPr/>
          <p:nvPr/>
        </p:nvCxnSpPr>
        <p:spPr>
          <a:xfrm>
            <a:off x="0" y="978852"/>
            <a:ext cx="121920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895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5D0E5A9-650B-48EF-8AE8-650A51C781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 t="8126" b="11583"/>
          <a:stretch/>
        </p:blipFill>
        <p:spPr>
          <a:xfrm>
            <a:off x="63374" y="-26988"/>
            <a:ext cx="12192000" cy="6858000"/>
          </a:xfrm>
          <a:prstGeom prst="rect">
            <a:avLst/>
          </a:prstGeom>
        </p:spPr>
      </p:pic>
      <p:sp>
        <p:nvSpPr>
          <p:cNvPr id="11" name="矩形 18">
            <a:extLst>
              <a:ext uri="{FF2B5EF4-FFF2-40B4-BE49-F238E27FC236}">
                <a16:creationId xmlns:a16="http://schemas.microsoft.com/office/drawing/2014/main" id="{0EDFF56B-45B6-4DDA-A9D8-240C2BDABD03}"/>
              </a:ext>
            </a:extLst>
          </p:cNvPr>
          <p:cNvSpPr/>
          <p:nvPr/>
        </p:nvSpPr>
        <p:spPr>
          <a:xfrm>
            <a:off x="0" y="-26988"/>
            <a:ext cx="12192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HK" sz="3200" b="1" dirty="0">
                <a:solidFill>
                  <a:schemeClr val="tx1"/>
                </a:solidFill>
              </a:rPr>
              <a:t>Look! There are so many balloons!</a:t>
            </a:r>
          </a:p>
          <a:p>
            <a:pPr algn="ctr">
              <a:defRPr/>
            </a:pPr>
            <a:r>
              <a:rPr lang="en-US" altLang="zh-HK" sz="3200" b="1" dirty="0">
                <a:solidFill>
                  <a:schemeClr val="tx1"/>
                </a:solidFill>
              </a:rPr>
              <a:t>The decorations are beautiful!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C1E4FB-A83B-40E6-A144-7509C77E8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743" y="1422172"/>
            <a:ext cx="5206513" cy="5167768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5B640A5-BAA8-42E7-89DF-EF84B2D3E1CA}"/>
              </a:ext>
            </a:extLst>
          </p:cNvPr>
          <p:cNvSpPr/>
          <p:nvPr/>
        </p:nvSpPr>
        <p:spPr>
          <a:xfrm>
            <a:off x="6262688" y="4552950"/>
            <a:ext cx="752475" cy="981075"/>
          </a:xfrm>
          <a:custGeom>
            <a:avLst/>
            <a:gdLst>
              <a:gd name="connsiteX0" fmla="*/ 300037 w 752475"/>
              <a:gd name="connsiteY0" fmla="*/ 0 h 981075"/>
              <a:gd name="connsiteX1" fmla="*/ 300037 w 752475"/>
              <a:gd name="connsiteY1" fmla="*/ 0 h 981075"/>
              <a:gd name="connsiteX2" fmla="*/ 376237 w 752475"/>
              <a:gd name="connsiteY2" fmla="*/ 14288 h 981075"/>
              <a:gd name="connsiteX3" fmla="*/ 428625 w 752475"/>
              <a:gd name="connsiteY3" fmla="*/ 19050 h 981075"/>
              <a:gd name="connsiteX4" fmla="*/ 485775 w 752475"/>
              <a:gd name="connsiteY4" fmla="*/ 147638 h 981075"/>
              <a:gd name="connsiteX5" fmla="*/ 504825 w 752475"/>
              <a:gd name="connsiteY5" fmla="*/ 185738 h 981075"/>
              <a:gd name="connsiteX6" fmla="*/ 514350 w 752475"/>
              <a:gd name="connsiteY6" fmla="*/ 204788 h 981075"/>
              <a:gd name="connsiteX7" fmla="*/ 533400 w 752475"/>
              <a:gd name="connsiteY7" fmla="*/ 252413 h 981075"/>
              <a:gd name="connsiteX8" fmla="*/ 547687 w 752475"/>
              <a:gd name="connsiteY8" fmla="*/ 266700 h 981075"/>
              <a:gd name="connsiteX9" fmla="*/ 595312 w 752475"/>
              <a:gd name="connsiteY9" fmla="*/ 333375 h 981075"/>
              <a:gd name="connsiteX10" fmla="*/ 647700 w 752475"/>
              <a:gd name="connsiteY10" fmla="*/ 433388 h 981075"/>
              <a:gd name="connsiteX11" fmla="*/ 681037 w 752475"/>
              <a:gd name="connsiteY11" fmla="*/ 514350 h 981075"/>
              <a:gd name="connsiteX12" fmla="*/ 714375 w 752475"/>
              <a:gd name="connsiteY12" fmla="*/ 581025 h 981075"/>
              <a:gd name="connsiteX13" fmla="*/ 738187 w 752475"/>
              <a:gd name="connsiteY13" fmla="*/ 771525 h 981075"/>
              <a:gd name="connsiteX14" fmla="*/ 752475 w 752475"/>
              <a:gd name="connsiteY14" fmla="*/ 842963 h 981075"/>
              <a:gd name="connsiteX15" fmla="*/ 723900 w 752475"/>
              <a:gd name="connsiteY15" fmla="*/ 885825 h 981075"/>
              <a:gd name="connsiteX16" fmla="*/ 581025 w 752475"/>
              <a:gd name="connsiteY16" fmla="*/ 942975 h 981075"/>
              <a:gd name="connsiteX17" fmla="*/ 390525 w 752475"/>
              <a:gd name="connsiteY17" fmla="*/ 981075 h 981075"/>
              <a:gd name="connsiteX18" fmla="*/ 271462 w 752475"/>
              <a:gd name="connsiteY18" fmla="*/ 823913 h 981075"/>
              <a:gd name="connsiteX19" fmla="*/ 42862 w 752475"/>
              <a:gd name="connsiteY19" fmla="*/ 442913 h 981075"/>
              <a:gd name="connsiteX20" fmla="*/ 19050 w 752475"/>
              <a:gd name="connsiteY20" fmla="*/ 347663 h 981075"/>
              <a:gd name="connsiteX21" fmla="*/ 9525 w 752475"/>
              <a:gd name="connsiteY21" fmla="*/ 290513 h 981075"/>
              <a:gd name="connsiteX22" fmla="*/ 0 w 752475"/>
              <a:gd name="connsiteY22" fmla="*/ 271463 h 981075"/>
              <a:gd name="connsiteX23" fmla="*/ 4762 w 752475"/>
              <a:gd name="connsiteY23" fmla="*/ 209550 h 981075"/>
              <a:gd name="connsiteX24" fmla="*/ 23812 w 752475"/>
              <a:gd name="connsiteY24" fmla="*/ 166688 h 981075"/>
              <a:gd name="connsiteX25" fmla="*/ 28575 w 752475"/>
              <a:gd name="connsiteY25" fmla="*/ 152400 h 981075"/>
              <a:gd name="connsiteX26" fmla="*/ 52387 w 752475"/>
              <a:gd name="connsiteY26" fmla="*/ 114300 h 981075"/>
              <a:gd name="connsiteX27" fmla="*/ 85725 w 752475"/>
              <a:gd name="connsiteY27" fmla="*/ 66675 h 981075"/>
              <a:gd name="connsiteX28" fmla="*/ 276225 w 752475"/>
              <a:gd name="connsiteY28" fmla="*/ 42863 h 981075"/>
              <a:gd name="connsiteX29" fmla="*/ 304800 w 752475"/>
              <a:gd name="connsiteY29" fmla="*/ 14288 h 981075"/>
              <a:gd name="connsiteX30" fmla="*/ 300037 w 752475"/>
              <a:gd name="connsiteY30" fmla="*/ 0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52475" h="981075">
                <a:moveTo>
                  <a:pt x="300037" y="0"/>
                </a:moveTo>
                <a:lnTo>
                  <a:pt x="300037" y="0"/>
                </a:lnTo>
                <a:cubicBezTo>
                  <a:pt x="325437" y="4763"/>
                  <a:pt x="350673" y="10501"/>
                  <a:pt x="376237" y="14288"/>
                </a:cubicBezTo>
                <a:cubicBezTo>
                  <a:pt x="393582" y="16858"/>
                  <a:pt x="417495" y="5501"/>
                  <a:pt x="428625" y="19050"/>
                </a:cubicBezTo>
                <a:cubicBezTo>
                  <a:pt x="458398" y="55295"/>
                  <a:pt x="466274" y="104979"/>
                  <a:pt x="485775" y="147638"/>
                </a:cubicBezTo>
                <a:cubicBezTo>
                  <a:pt x="491678" y="160552"/>
                  <a:pt x="498475" y="173038"/>
                  <a:pt x="504825" y="185738"/>
                </a:cubicBezTo>
                <a:lnTo>
                  <a:pt x="514350" y="204788"/>
                </a:lnTo>
                <a:cubicBezTo>
                  <a:pt x="519579" y="225706"/>
                  <a:pt x="519627" y="231753"/>
                  <a:pt x="533400" y="252413"/>
                </a:cubicBezTo>
                <a:cubicBezTo>
                  <a:pt x="537136" y="258017"/>
                  <a:pt x="543596" y="261350"/>
                  <a:pt x="547687" y="266700"/>
                </a:cubicBezTo>
                <a:cubicBezTo>
                  <a:pt x="564278" y="288396"/>
                  <a:pt x="595312" y="333375"/>
                  <a:pt x="595312" y="333375"/>
                </a:cubicBezTo>
                <a:cubicBezTo>
                  <a:pt x="619407" y="405660"/>
                  <a:pt x="583661" y="305311"/>
                  <a:pt x="647700" y="433388"/>
                </a:cubicBezTo>
                <a:cubicBezTo>
                  <a:pt x="660752" y="459492"/>
                  <a:pt x="669025" y="487751"/>
                  <a:pt x="681037" y="514350"/>
                </a:cubicBezTo>
                <a:cubicBezTo>
                  <a:pt x="691264" y="536996"/>
                  <a:pt x="703262" y="558800"/>
                  <a:pt x="714375" y="581025"/>
                </a:cubicBezTo>
                <a:cubicBezTo>
                  <a:pt x="719305" y="623752"/>
                  <a:pt x="729233" y="719591"/>
                  <a:pt x="738187" y="771525"/>
                </a:cubicBezTo>
                <a:cubicBezTo>
                  <a:pt x="742313" y="795456"/>
                  <a:pt x="752475" y="842963"/>
                  <a:pt x="752475" y="842963"/>
                </a:cubicBezTo>
                <a:cubicBezTo>
                  <a:pt x="742950" y="857250"/>
                  <a:pt x="738732" y="877173"/>
                  <a:pt x="723900" y="885825"/>
                </a:cubicBezTo>
                <a:cubicBezTo>
                  <a:pt x="679594" y="911670"/>
                  <a:pt x="630067" y="927946"/>
                  <a:pt x="581025" y="942975"/>
                </a:cubicBezTo>
                <a:cubicBezTo>
                  <a:pt x="495817" y="969087"/>
                  <a:pt x="460610" y="972315"/>
                  <a:pt x="390525" y="981075"/>
                </a:cubicBezTo>
                <a:cubicBezTo>
                  <a:pt x="350837" y="928688"/>
                  <a:pt x="308211" y="878402"/>
                  <a:pt x="271462" y="823913"/>
                </a:cubicBezTo>
                <a:cubicBezTo>
                  <a:pt x="159550" y="657974"/>
                  <a:pt x="127228" y="594769"/>
                  <a:pt x="42862" y="442913"/>
                </a:cubicBezTo>
                <a:cubicBezTo>
                  <a:pt x="34925" y="411163"/>
                  <a:pt x="25907" y="379664"/>
                  <a:pt x="19050" y="347663"/>
                </a:cubicBezTo>
                <a:cubicBezTo>
                  <a:pt x="14442" y="326161"/>
                  <a:pt x="16896" y="310170"/>
                  <a:pt x="9525" y="290513"/>
                </a:cubicBezTo>
                <a:cubicBezTo>
                  <a:pt x="7032" y="283865"/>
                  <a:pt x="3175" y="277813"/>
                  <a:pt x="0" y="271463"/>
                </a:cubicBezTo>
                <a:cubicBezTo>
                  <a:pt x="1587" y="250825"/>
                  <a:pt x="175" y="229734"/>
                  <a:pt x="4762" y="209550"/>
                </a:cubicBezTo>
                <a:cubicBezTo>
                  <a:pt x="8227" y="194304"/>
                  <a:pt x="17798" y="181120"/>
                  <a:pt x="23812" y="166688"/>
                </a:cubicBezTo>
                <a:cubicBezTo>
                  <a:pt x="25743" y="162054"/>
                  <a:pt x="26171" y="156807"/>
                  <a:pt x="28575" y="152400"/>
                </a:cubicBezTo>
                <a:cubicBezTo>
                  <a:pt x="35746" y="139252"/>
                  <a:pt x="45689" y="127695"/>
                  <a:pt x="52387" y="114300"/>
                </a:cubicBezTo>
                <a:cubicBezTo>
                  <a:pt x="73997" y="71080"/>
                  <a:pt x="59623" y="84076"/>
                  <a:pt x="85725" y="66675"/>
                </a:cubicBezTo>
                <a:cubicBezTo>
                  <a:pt x="114333" y="-19149"/>
                  <a:pt x="85213" y="37836"/>
                  <a:pt x="276225" y="42863"/>
                </a:cubicBezTo>
                <a:cubicBezTo>
                  <a:pt x="297895" y="29860"/>
                  <a:pt x="300605" y="35259"/>
                  <a:pt x="304800" y="14288"/>
                </a:cubicBezTo>
                <a:cubicBezTo>
                  <a:pt x="305423" y="11175"/>
                  <a:pt x="300831" y="2381"/>
                  <a:pt x="300037" y="0"/>
                </a:cubicBezTo>
                <a:close/>
              </a:path>
            </a:pathLst>
          </a:custGeom>
          <a:solidFill>
            <a:srgbClr val="F1E3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D64C963-EC92-4988-B51C-504AC00A3576}"/>
              </a:ext>
            </a:extLst>
          </p:cNvPr>
          <p:cNvSpPr/>
          <p:nvPr/>
        </p:nvSpPr>
        <p:spPr>
          <a:xfrm>
            <a:off x="6400800" y="4281488"/>
            <a:ext cx="790443" cy="342900"/>
          </a:xfrm>
          <a:custGeom>
            <a:avLst/>
            <a:gdLst>
              <a:gd name="connsiteX0" fmla="*/ 57150 w 500063"/>
              <a:gd name="connsiteY0" fmla="*/ 261937 h 342900"/>
              <a:gd name="connsiteX1" fmla="*/ 471488 w 500063"/>
              <a:gd name="connsiteY1" fmla="*/ 342900 h 342900"/>
              <a:gd name="connsiteX2" fmla="*/ 500063 w 500063"/>
              <a:gd name="connsiteY2" fmla="*/ 61912 h 342900"/>
              <a:gd name="connsiteX3" fmla="*/ 0 w 500063"/>
              <a:gd name="connsiteY3" fmla="*/ 0 h 342900"/>
              <a:gd name="connsiteX4" fmla="*/ 33338 w 500063"/>
              <a:gd name="connsiteY4" fmla="*/ 152400 h 342900"/>
              <a:gd name="connsiteX5" fmla="*/ 57150 w 500063"/>
              <a:gd name="connsiteY5" fmla="*/ 261937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0063" h="342900">
                <a:moveTo>
                  <a:pt x="57150" y="261937"/>
                </a:moveTo>
                <a:lnTo>
                  <a:pt x="471488" y="342900"/>
                </a:lnTo>
                <a:lnTo>
                  <a:pt x="500063" y="61912"/>
                </a:lnTo>
                <a:lnTo>
                  <a:pt x="0" y="0"/>
                </a:lnTo>
                <a:lnTo>
                  <a:pt x="33338" y="152400"/>
                </a:lnTo>
                <a:lnTo>
                  <a:pt x="57150" y="261937"/>
                </a:lnTo>
                <a:close/>
              </a:path>
            </a:pathLst>
          </a:custGeom>
          <a:solidFill>
            <a:srgbClr val="EAE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CF62D8-4CDA-4712-A4A5-9885F1C710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796" t="45321" r="61933" b="40984"/>
          <a:stretch/>
        </p:blipFill>
        <p:spPr>
          <a:xfrm rot="786645" flipH="1">
            <a:off x="6676655" y="3920961"/>
            <a:ext cx="264570" cy="6823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144DB0-282C-4C43-9793-B11E2CA2E9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8797" y="4519182"/>
            <a:ext cx="747147" cy="4514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56C366-C65F-4924-9065-6B70BF2BC3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6" b="90722" l="7143" r="90000">
                        <a14:foregroundMark x1="7619" y1="43299" x2="15238" y2="42268"/>
                        <a14:foregroundMark x1="20476" y1="42955" x2="33333" y2="45361"/>
                        <a14:foregroundMark x1="46667" y1="46048" x2="47619" y2="47423"/>
                        <a14:foregroundMark x1="47619" y1="43986" x2="43810" y2="47766"/>
                        <a14:foregroundMark x1="37143" y1="87629" x2="35238" y2="90378"/>
                        <a14:foregroundMark x1="37143" y1="81443" x2="37143" y2="84192"/>
                        <a14:foregroundMark x1="45315" y1="81443" x2="49048" y2="90722"/>
                        <a14:foregroundMark x1="44762" y1="80069" x2="45315" y2="81443"/>
                        <a14:foregroundMark x1="55238" y1="28179" x2="52381" y2="37113"/>
                        <a14:backgroundMark x1="40476" y1="81443" x2="40476" y2="81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1497" y="4209676"/>
            <a:ext cx="1020963" cy="14194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CC5449-6A53-4A54-AD48-8378398183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02306" flipH="1">
            <a:off x="4398806" y="4620697"/>
            <a:ext cx="730521" cy="350315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B0832C8-6AE2-41E1-9840-656F5ED26D3F}"/>
              </a:ext>
            </a:extLst>
          </p:cNvPr>
          <p:cNvSpPr/>
          <p:nvPr/>
        </p:nvSpPr>
        <p:spPr>
          <a:xfrm rot="843853" flipH="1">
            <a:off x="4797828" y="4108174"/>
            <a:ext cx="556993" cy="346564"/>
          </a:xfrm>
          <a:custGeom>
            <a:avLst/>
            <a:gdLst>
              <a:gd name="connsiteX0" fmla="*/ 57150 w 500063"/>
              <a:gd name="connsiteY0" fmla="*/ 261937 h 342900"/>
              <a:gd name="connsiteX1" fmla="*/ 471488 w 500063"/>
              <a:gd name="connsiteY1" fmla="*/ 342900 h 342900"/>
              <a:gd name="connsiteX2" fmla="*/ 500063 w 500063"/>
              <a:gd name="connsiteY2" fmla="*/ 61912 h 342900"/>
              <a:gd name="connsiteX3" fmla="*/ 0 w 500063"/>
              <a:gd name="connsiteY3" fmla="*/ 0 h 342900"/>
              <a:gd name="connsiteX4" fmla="*/ 33338 w 500063"/>
              <a:gd name="connsiteY4" fmla="*/ 152400 h 342900"/>
              <a:gd name="connsiteX5" fmla="*/ 57150 w 500063"/>
              <a:gd name="connsiteY5" fmla="*/ 261937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0063" h="342900">
                <a:moveTo>
                  <a:pt x="57150" y="261937"/>
                </a:moveTo>
                <a:lnTo>
                  <a:pt x="471488" y="342900"/>
                </a:lnTo>
                <a:lnTo>
                  <a:pt x="500063" y="61912"/>
                </a:lnTo>
                <a:lnTo>
                  <a:pt x="0" y="0"/>
                </a:lnTo>
                <a:lnTo>
                  <a:pt x="33338" y="152400"/>
                </a:lnTo>
                <a:lnTo>
                  <a:pt x="57150" y="261937"/>
                </a:lnTo>
                <a:close/>
              </a:path>
            </a:pathLst>
          </a:custGeom>
          <a:solidFill>
            <a:srgbClr val="EAE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FA2DD15-BE37-4835-B175-17B475E77B96}"/>
              </a:ext>
            </a:extLst>
          </p:cNvPr>
          <p:cNvSpPr/>
          <p:nvPr/>
        </p:nvSpPr>
        <p:spPr>
          <a:xfrm>
            <a:off x="4752975" y="4262392"/>
            <a:ext cx="467348" cy="428870"/>
          </a:xfrm>
          <a:custGeom>
            <a:avLst/>
            <a:gdLst>
              <a:gd name="connsiteX0" fmla="*/ 119063 w 467348"/>
              <a:gd name="connsiteY0" fmla="*/ 46 h 428870"/>
              <a:gd name="connsiteX1" fmla="*/ 180975 w 467348"/>
              <a:gd name="connsiteY1" fmla="*/ 19096 h 428870"/>
              <a:gd name="connsiteX2" fmla="*/ 214313 w 467348"/>
              <a:gd name="connsiteY2" fmla="*/ 23858 h 428870"/>
              <a:gd name="connsiteX3" fmla="*/ 247650 w 467348"/>
              <a:gd name="connsiteY3" fmla="*/ 33383 h 428870"/>
              <a:gd name="connsiteX4" fmla="*/ 304800 w 467348"/>
              <a:gd name="connsiteY4" fmla="*/ 52433 h 428870"/>
              <a:gd name="connsiteX5" fmla="*/ 433388 w 467348"/>
              <a:gd name="connsiteY5" fmla="*/ 57196 h 428870"/>
              <a:gd name="connsiteX6" fmla="*/ 466725 w 467348"/>
              <a:gd name="connsiteY6" fmla="*/ 90533 h 428870"/>
              <a:gd name="connsiteX7" fmla="*/ 457200 w 467348"/>
              <a:gd name="connsiteY7" fmla="*/ 266746 h 428870"/>
              <a:gd name="connsiteX8" fmla="*/ 447675 w 467348"/>
              <a:gd name="connsiteY8" fmla="*/ 295321 h 428870"/>
              <a:gd name="connsiteX9" fmla="*/ 414338 w 467348"/>
              <a:gd name="connsiteY9" fmla="*/ 328658 h 428870"/>
              <a:gd name="connsiteX10" fmla="*/ 366713 w 467348"/>
              <a:gd name="connsiteY10" fmla="*/ 366758 h 428870"/>
              <a:gd name="connsiteX11" fmla="*/ 342900 w 467348"/>
              <a:gd name="connsiteY11" fmla="*/ 414383 h 428870"/>
              <a:gd name="connsiteX12" fmla="*/ 95250 w 467348"/>
              <a:gd name="connsiteY12" fmla="*/ 414383 h 428870"/>
              <a:gd name="connsiteX13" fmla="*/ 38100 w 467348"/>
              <a:gd name="connsiteY13" fmla="*/ 361996 h 428870"/>
              <a:gd name="connsiteX14" fmla="*/ 14288 w 467348"/>
              <a:gd name="connsiteY14" fmla="*/ 290558 h 428870"/>
              <a:gd name="connsiteX15" fmla="*/ 0 w 467348"/>
              <a:gd name="connsiteY15" fmla="*/ 204833 h 428870"/>
              <a:gd name="connsiteX16" fmla="*/ 4763 w 467348"/>
              <a:gd name="connsiteY16" fmla="*/ 123871 h 428870"/>
              <a:gd name="connsiteX17" fmla="*/ 9525 w 467348"/>
              <a:gd name="connsiteY17" fmla="*/ 109583 h 428870"/>
              <a:gd name="connsiteX18" fmla="*/ 23813 w 467348"/>
              <a:gd name="connsiteY18" fmla="*/ 71483 h 428870"/>
              <a:gd name="connsiteX19" fmla="*/ 38100 w 467348"/>
              <a:gd name="connsiteY19" fmla="*/ 61958 h 428870"/>
              <a:gd name="connsiteX20" fmla="*/ 61913 w 467348"/>
              <a:gd name="connsiteY20" fmla="*/ 33383 h 428870"/>
              <a:gd name="connsiteX21" fmla="*/ 100013 w 467348"/>
              <a:gd name="connsiteY21" fmla="*/ 14333 h 428870"/>
              <a:gd name="connsiteX22" fmla="*/ 119063 w 467348"/>
              <a:gd name="connsiteY22" fmla="*/ 46 h 42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7348" h="428870">
                <a:moveTo>
                  <a:pt x="119063" y="46"/>
                </a:moveTo>
                <a:cubicBezTo>
                  <a:pt x="132557" y="840"/>
                  <a:pt x="163781" y="15412"/>
                  <a:pt x="180975" y="19096"/>
                </a:cubicBezTo>
                <a:cubicBezTo>
                  <a:pt x="191951" y="21448"/>
                  <a:pt x="203200" y="22271"/>
                  <a:pt x="214313" y="23858"/>
                </a:cubicBezTo>
                <a:cubicBezTo>
                  <a:pt x="225425" y="27033"/>
                  <a:pt x="236686" y="29728"/>
                  <a:pt x="247650" y="33383"/>
                </a:cubicBezTo>
                <a:cubicBezTo>
                  <a:pt x="266819" y="39773"/>
                  <a:pt x="284026" y="50600"/>
                  <a:pt x="304800" y="52433"/>
                </a:cubicBezTo>
                <a:cubicBezTo>
                  <a:pt x="347526" y="56203"/>
                  <a:pt x="390525" y="55608"/>
                  <a:pt x="433388" y="57196"/>
                </a:cubicBezTo>
                <a:cubicBezTo>
                  <a:pt x="449488" y="62562"/>
                  <a:pt x="465522" y="64658"/>
                  <a:pt x="466725" y="90533"/>
                </a:cubicBezTo>
                <a:cubicBezTo>
                  <a:pt x="469458" y="149293"/>
                  <a:pt x="462648" y="208175"/>
                  <a:pt x="457200" y="266746"/>
                </a:cubicBezTo>
                <a:cubicBezTo>
                  <a:pt x="456270" y="276743"/>
                  <a:pt x="453390" y="287066"/>
                  <a:pt x="447675" y="295321"/>
                </a:cubicBezTo>
                <a:cubicBezTo>
                  <a:pt x="438730" y="308242"/>
                  <a:pt x="425854" y="317965"/>
                  <a:pt x="414338" y="328658"/>
                </a:cubicBezTo>
                <a:cubicBezTo>
                  <a:pt x="386934" y="354105"/>
                  <a:pt x="389158" y="351794"/>
                  <a:pt x="366713" y="366758"/>
                </a:cubicBezTo>
                <a:cubicBezTo>
                  <a:pt x="358775" y="382633"/>
                  <a:pt x="357781" y="404710"/>
                  <a:pt x="342900" y="414383"/>
                </a:cubicBezTo>
                <a:cubicBezTo>
                  <a:pt x="293216" y="446678"/>
                  <a:pt x="102649" y="414983"/>
                  <a:pt x="95250" y="414383"/>
                </a:cubicBezTo>
                <a:cubicBezTo>
                  <a:pt x="88037" y="408201"/>
                  <a:pt x="45689" y="373379"/>
                  <a:pt x="38100" y="361996"/>
                </a:cubicBezTo>
                <a:cubicBezTo>
                  <a:pt x="26768" y="344997"/>
                  <a:pt x="17963" y="309667"/>
                  <a:pt x="14288" y="290558"/>
                </a:cubicBezTo>
                <a:cubicBezTo>
                  <a:pt x="8817" y="262110"/>
                  <a:pt x="0" y="204833"/>
                  <a:pt x="0" y="204833"/>
                </a:cubicBezTo>
                <a:cubicBezTo>
                  <a:pt x="1588" y="177846"/>
                  <a:pt x="2073" y="150771"/>
                  <a:pt x="4763" y="123871"/>
                </a:cubicBezTo>
                <a:cubicBezTo>
                  <a:pt x="5263" y="118876"/>
                  <a:pt x="8307" y="114453"/>
                  <a:pt x="9525" y="109583"/>
                </a:cubicBezTo>
                <a:cubicBezTo>
                  <a:pt x="14068" y="91411"/>
                  <a:pt x="10747" y="84549"/>
                  <a:pt x="23813" y="71483"/>
                </a:cubicBezTo>
                <a:cubicBezTo>
                  <a:pt x="27860" y="67436"/>
                  <a:pt x="33338" y="65133"/>
                  <a:pt x="38100" y="61958"/>
                </a:cubicBezTo>
                <a:cubicBezTo>
                  <a:pt x="44800" y="51908"/>
                  <a:pt x="51298" y="40138"/>
                  <a:pt x="61913" y="33383"/>
                </a:cubicBezTo>
                <a:cubicBezTo>
                  <a:pt x="73892" y="25760"/>
                  <a:pt x="86238" y="17776"/>
                  <a:pt x="100013" y="14333"/>
                </a:cubicBezTo>
                <a:cubicBezTo>
                  <a:pt x="122507" y="8710"/>
                  <a:pt x="105569" y="-748"/>
                  <a:pt x="119063" y="46"/>
                </a:cubicBezTo>
                <a:close/>
              </a:path>
            </a:pathLst>
          </a:custGeom>
          <a:solidFill>
            <a:srgbClr val="B8D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40BC3F9-196E-4AB6-942C-5BA0FE25A9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02306" flipH="1">
            <a:off x="4574887" y="4429101"/>
            <a:ext cx="730521" cy="350315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0A2458D-5EB6-4FEA-AD3B-BFCF3DF5D807}"/>
              </a:ext>
            </a:extLst>
          </p:cNvPr>
          <p:cNvSpPr/>
          <p:nvPr/>
        </p:nvSpPr>
        <p:spPr>
          <a:xfrm>
            <a:off x="4795838" y="4581525"/>
            <a:ext cx="657225" cy="804863"/>
          </a:xfrm>
          <a:custGeom>
            <a:avLst/>
            <a:gdLst>
              <a:gd name="connsiteX0" fmla="*/ 571500 w 657225"/>
              <a:gd name="connsiteY0" fmla="*/ 0 h 804863"/>
              <a:gd name="connsiteX1" fmla="*/ 61912 w 657225"/>
              <a:gd name="connsiteY1" fmla="*/ 557213 h 804863"/>
              <a:gd name="connsiteX2" fmla="*/ 0 w 657225"/>
              <a:gd name="connsiteY2" fmla="*/ 700088 h 804863"/>
              <a:gd name="connsiteX3" fmla="*/ 266700 w 657225"/>
              <a:gd name="connsiteY3" fmla="*/ 804863 h 804863"/>
              <a:gd name="connsiteX4" fmla="*/ 342900 w 657225"/>
              <a:gd name="connsiteY4" fmla="*/ 738188 h 804863"/>
              <a:gd name="connsiteX5" fmla="*/ 423862 w 657225"/>
              <a:gd name="connsiteY5" fmla="*/ 371475 h 804863"/>
              <a:gd name="connsiteX6" fmla="*/ 604837 w 657225"/>
              <a:gd name="connsiteY6" fmla="*/ 166688 h 804863"/>
              <a:gd name="connsiteX7" fmla="*/ 657225 w 657225"/>
              <a:gd name="connsiteY7" fmla="*/ 80963 h 804863"/>
              <a:gd name="connsiteX8" fmla="*/ 571500 w 657225"/>
              <a:gd name="connsiteY8" fmla="*/ 0 h 804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225" h="804863">
                <a:moveTo>
                  <a:pt x="571500" y="0"/>
                </a:moveTo>
                <a:lnTo>
                  <a:pt x="61912" y="557213"/>
                </a:lnTo>
                <a:lnTo>
                  <a:pt x="0" y="700088"/>
                </a:lnTo>
                <a:lnTo>
                  <a:pt x="266700" y="804863"/>
                </a:lnTo>
                <a:lnTo>
                  <a:pt x="342900" y="738188"/>
                </a:lnTo>
                <a:lnTo>
                  <a:pt x="423862" y="371475"/>
                </a:lnTo>
                <a:lnTo>
                  <a:pt x="604837" y="166688"/>
                </a:lnTo>
                <a:lnTo>
                  <a:pt x="657225" y="80963"/>
                </a:lnTo>
                <a:lnTo>
                  <a:pt x="571500" y="0"/>
                </a:lnTo>
                <a:close/>
              </a:path>
            </a:pathLst>
          </a:custGeom>
          <a:solidFill>
            <a:srgbClr val="F1E3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D03A552-F114-4EF2-BB5D-D73F088F6A6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842" b="89691" l="9453" r="90547">
                        <a14:foregroundMark x1="45274" y1="82474" x2="50746" y2="84536"/>
                        <a14:foregroundMark x1="50249" y1="68041" x2="51244" y2="80756"/>
                        <a14:foregroundMark x1="39801" y1="5842" x2="57711" y2="9622"/>
                        <a14:foregroundMark x1="49254" y1="37801" x2="49254" y2="42955"/>
                        <a14:foregroundMark x1="40796" y1="40550" x2="37811" y2="42612"/>
                        <a14:foregroundMark x1="59204" y1="40206" x2="73134" y2="40206"/>
                        <a14:foregroundMark x1="82587" y1="40206" x2="87562" y2="40206"/>
                        <a14:foregroundMark x1="88557" y1="40893" x2="90547" y2="41924"/>
                        <a14:foregroundMark x1="34328" y1="77663" x2="34328" y2="80756"/>
                        <a14:foregroundMark x1="47761" y1="76976" x2="46766" y2="79381"/>
                        <a14:backgroundMark x1="45274" y1="69416" x2="42786" y2="75601"/>
                        <a14:backgroundMark x1="16915" y1="44674" x2="27363" y2="49485"/>
                        <a14:backgroundMark x1="19900" y1="30241" x2="22886" y2="31959"/>
                        <a14:backgroundMark x1="16915" y1="17869" x2="14925" y2="23024"/>
                        <a14:backgroundMark x1="15920" y1="13402" x2="16418" y2="21649"/>
                        <a14:backgroundMark x1="71642" y1="26804" x2="72637" y2="31271"/>
                        <a14:backgroundMark x1="25867" y1="80644" x2="18905" y2="86598"/>
                        <a14:backgroundMark x1="43284" y1="68041" x2="43284" y2="68041"/>
                        <a14:backgroundMark x1="61692" y1="53952" x2="80597" y2="40893"/>
                        <a14:backgroundMark x1="32836" y1="32990" x2="20896" y2="28866"/>
                        <a14:backgroundMark x1="10448" y1="38832" x2="9453" y2="525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0294" y="4049417"/>
            <a:ext cx="975360" cy="141949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871DE15-D40E-4833-9CF3-C947ECB790C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2444" y1="78298" x2="32444" y2="88298"/>
                        <a14:foregroundMark x1="43111" y1="11702" x2="43111" y2="11702"/>
                        <a14:foregroundMark x1="72000" y1="42128" x2="77778" y2="33830"/>
                        <a14:foregroundMark x1="40889" y1="10000" x2="44000" y2="1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0289" y="3481388"/>
            <a:ext cx="1092200" cy="228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1109C8-80D9-4828-A657-39CAEF063FD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930" b="60731" l="21023" r="76744">
                        <a14:foregroundMark x1="21953" y1="47704" x2="24651" y2="51640"/>
                        <a14:foregroundMark x1="22884" y1="46954" x2="21674" y2="50422"/>
                        <a14:foregroundMark x1="33395" y1="35614" x2="26326" y2="43486"/>
                        <a14:foregroundMark x1="31721" y1="35895" x2="23628" y2="47891"/>
                        <a14:foregroundMark x1="21953" y1="46485" x2="21209" y2="49672"/>
                        <a14:foregroundMark x1="70047" y1="51078" x2="74605" y2="55764"/>
                        <a14:foregroundMark x1="76372" y1="52577" x2="76837" y2="59231"/>
                        <a14:foregroundMark x1="74605" y1="58950" x2="73395" y2="60731"/>
                        <a14:backgroundMark x1="43163" y1="40581" x2="54884" y2="43768"/>
                        <a14:backgroundMark x1="44186" y1="44236" x2="39721" y2="56795"/>
                        <a14:backgroundMark x1="39721" y1="56795" x2="39721" y2="56795"/>
                        <a14:backgroundMark x1="43442" y1="41331" x2="30977" y2="51640"/>
                        <a14:backgroundMark x1="39070" y1="41518" x2="32465" y2="46954"/>
                        <a14:backgroundMark x1="45395" y1="36176" x2="58512" y2="44705"/>
                        <a14:backgroundMark x1="58047" y1="36364" x2="62884" y2="49391"/>
                        <a14:backgroundMark x1="61488" y1="41799" x2="69302" y2="53046"/>
                        <a14:backgroundMark x1="43442" y1="38613" x2="41209" y2="39082"/>
                        <a14:backgroundMark x1="42233" y1="35895" x2="40465" y2="38144"/>
                        <a14:backgroundMark x1="58512" y1="37395" x2="62884" y2="41331"/>
                        <a14:backgroundMark x1="26326" y1="36364" x2="22419" y2="41799"/>
                        <a14:backgroundMark x1="28744" y1="35895" x2="24651" y2="38332"/>
                        <a14:backgroundMark x1="49488" y1="34864" x2="56837" y2="36645"/>
                        <a14:backgroundMark x1="48279" y1="35895" x2="44372" y2="35895"/>
                        <a14:backgroundMark x1="21953" y1="43768" x2="18977" y2="45923"/>
                        <a14:backgroundMark x1="74140" y1="41331" x2="77116" y2="43486"/>
                      </a14:backgroundRemoval>
                    </a14:imgEffect>
                  </a14:imgLayer>
                </a14:imgProps>
              </a:ext>
            </a:extLst>
          </a:blip>
          <a:srcRect l="17802" t="20895" r="17314" b="37819"/>
          <a:stretch/>
        </p:blipFill>
        <p:spPr>
          <a:xfrm>
            <a:off x="4406899" y="2501900"/>
            <a:ext cx="3378200" cy="2133600"/>
          </a:xfrm>
          <a:prstGeom prst="rect">
            <a:avLst/>
          </a:prstGeom>
          <a:effectLst>
            <a:glow rad="101600">
              <a:srgbClr val="FFC000">
                <a:alpha val="71000"/>
              </a:srgbClr>
            </a:glow>
          </a:effec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FB1814C-5649-45E4-956C-5163D7ABAF2E}"/>
              </a:ext>
            </a:extLst>
          </p:cNvPr>
          <p:cNvCxnSpPr/>
          <p:nvPr/>
        </p:nvCxnSpPr>
        <p:spPr>
          <a:xfrm>
            <a:off x="0" y="978852"/>
            <a:ext cx="121920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073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5D0E5A9-650B-48EF-8AE8-650A51C781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 t="8126" b="11583"/>
          <a:stretch/>
        </p:blipFill>
        <p:spPr>
          <a:xfrm>
            <a:off x="63374" y="-26988"/>
            <a:ext cx="12192000" cy="6858000"/>
          </a:xfrm>
          <a:prstGeom prst="rect">
            <a:avLst/>
          </a:prstGeom>
        </p:spPr>
      </p:pic>
      <p:sp>
        <p:nvSpPr>
          <p:cNvPr id="11" name="矩形 18">
            <a:extLst>
              <a:ext uri="{FF2B5EF4-FFF2-40B4-BE49-F238E27FC236}">
                <a16:creationId xmlns:a16="http://schemas.microsoft.com/office/drawing/2014/main" id="{0EDFF56B-45B6-4DDA-A9D8-240C2BDABD03}"/>
              </a:ext>
            </a:extLst>
          </p:cNvPr>
          <p:cNvSpPr/>
          <p:nvPr/>
        </p:nvSpPr>
        <p:spPr>
          <a:xfrm>
            <a:off x="0" y="-26988"/>
            <a:ext cx="12192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HK" sz="3200" b="1" dirty="0">
                <a:solidFill>
                  <a:schemeClr val="tx1"/>
                </a:solidFill>
              </a:rPr>
              <a:t>Some students stand at the school gate.</a:t>
            </a:r>
          </a:p>
          <a:p>
            <a:pPr algn="ctr">
              <a:defRPr/>
            </a:pPr>
            <a:r>
              <a:rPr lang="en-US" altLang="zh-HK" sz="3200" b="1" dirty="0">
                <a:solidFill>
                  <a:schemeClr val="tx1"/>
                </a:solidFill>
              </a:rPr>
              <a:t>They </a:t>
            </a:r>
            <a:r>
              <a:rPr lang="en-US" altLang="zh-HK" sz="3200" b="1" dirty="0">
                <a:solidFill>
                  <a:srgbClr val="0070C0"/>
                </a:solidFill>
              </a:rPr>
              <a:t>welcome guests </a:t>
            </a:r>
            <a:r>
              <a:rPr lang="en-US" altLang="zh-HK" sz="3200" b="1" dirty="0">
                <a:solidFill>
                  <a:schemeClr val="tx1"/>
                </a:solidFill>
              </a:rPr>
              <a:t>on this special day.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28E174-0BAD-4084-B9A8-B013029D3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743" y="1422172"/>
            <a:ext cx="5206513" cy="5167768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5FD4FE7-1203-4136-B423-9A95FF3961DF}"/>
              </a:ext>
            </a:extLst>
          </p:cNvPr>
          <p:cNvSpPr/>
          <p:nvPr/>
        </p:nvSpPr>
        <p:spPr>
          <a:xfrm>
            <a:off x="6262688" y="4552950"/>
            <a:ext cx="752475" cy="981075"/>
          </a:xfrm>
          <a:custGeom>
            <a:avLst/>
            <a:gdLst>
              <a:gd name="connsiteX0" fmla="*/ 300037 w 752475"/>
              <a:gd name="connsiteY0" fmla="*/ 0 h 981075"/>
              <a:gd name="connsiteX1" fmla="*/ 300037 w 752475"/>
              <a:gd name="connsiteY1" fmla="*/ 0 h 981075"/>
              <a:gd name="connsiteX2" fmla="*/ 376237 w 752475"/>
              <a:gd name="connsiteY2" fmla="*/ 14288 h 981075"/>
              <a:gd name="connsiteX3" fmla="*/ 428625 w 752475"/>
              <a:gd name="connsiteY3" fmla="*/ 19050 h 981075"/>
              <a:gd name="connsiteX4" fmla="*/ 485775 w 752475"/>
              <a:gd name="connsiteY4" fmla="*/ 147638 h 981075"/>
              <a:gd name="connsiteX5" fmla="*/ 504825 w 752475"/>
              <a:gd name="connsiteY5" fmla="*/ 185738 h 981075"/>
              <a:gd name="connsiteX6" fmla="*/ 514350 w 752475"/>
              <a:gd name="connsiteY6" fmla="*/ 204788 h 981075"/>
              <a:gd name="connsiteX7" fmla="*/ 533400 w 752475"/>
              <a:gd name="connsiteY7" fmla="*/ 252413 h 981075"/>
              <a:gd name="connsiteX8" fmla="*/ 547687 w 752475"/>
              <a:gd name="connsiteY8" fmla="*/ 266700 h 981075"/>
              <a:gd name="connsiteX9" fmla="*/ 595312 w 752475"/>
              <a:gd name="connsiteY9" fmla="*/ 333375 h 981075"/>
              <a:gd name="connsiteX10" fmla="*/ 647700 w 752475"/>
              <a:gd name="connsiteY10" fmla="*/ 433388 h 981075"/>
              <a:gd name="connsiteX11" fmla="*/ 681037 w 752475"/>
              <a:gd name="connsiteY11" fmla="*/ 514350 h 981075"/>
              <a:gd name="connsiteX12" fmla="*/ 714375 w 752475"/>
              <a:gd name="connsiteY12" fmla="*/ 581025 h 981075"/>
              <a:gd name="connsiteX13" fmla="*/ 738187 w 752475"/>
              <a:gd name="connsiteY13" fmla="*/ 771525 h 981075"/>
              <a:gd name="connsiteX14" fmla="*/ 752475 w 752475"/>
              <a:gd name="connsiteY14" fmla="*/ 842963 h 981075"/>
              <a:gd name="connsiteX15" fmla="*/ 723900 w 752475"/>
              <a:gd name="connsiteY15" fmla="*/ 885825 h 981075"/>
              <a:gd name="connsiteX16" fmla="*/ 581025 w 752475"/>
              <a:gd name="connsiteY16" fmla="*/ 942975 h 981075"/>
              <a:gd name="connsiteX17" fmla="*/ 390525 w 752475"/>
              <a:gd name="connsiteY17" fmla="*/ 981075 h 981075"/>
              <a:gd name="connsiteX18" fmla="*/ 271462 w 752475"/>
              <a:gd name="connsiteY18" fmla="*/ 823913 h 981075"/>
              <a:gd name="connsiteX19" fmla="*/ 42862 w 752475"/>
              <a:gd name="connsiteY19" fmla="*/ 442913 h 981075"/>
              <a:gd name="connsiteX20" fmla="*/ 19050 w 752475"/>
              <a:gd name="connsiteY20" fmla="*/ 347663 h 981075"/>
              <a:gd name="connsiteX21" fmla="*/ 9525 w 752475"/>
              <a:gd name="connsiteY21" fmla="*/ 290513 h 981075"/>
              <a:gd name="connsiteX22" fmla="*/ 0 w 752475"/>
              <a:gd name="connsiteY22" fmla="*/ 271463 h 981075"/>
              <a:gd name="connsiteX23" fmla="*/ 4762 w 752475"/>
              <a:gd name="connsiteY23" fmla="*/ 209550 h 981075"/>
              <a:gd name="connsiteX24" fmla="*/ 23812 w 752475"/>
              <a:gd name="connsiteY24" fmla="*/ 166688 h 981075"/>
              <a:gd name="connsiteX25" fmla="*/ 28575 w 752475"/>
              <a:gd name="connsiteY25" fmla="*/ 152400 h 981075"/>
              <a:gd name="connsiteX26" fmla="*/ 52387 w 752475"/>
              <a:gd name="connsiteY26" fmla="*/ 114300 h 981075"/>
              <a:gd name="connsiteX27" fmla="*/ 85725 w 752475"/>
              <a:gd name="connsiteY27" fmla="*/ 66675 h 981075"/>
              <a:gd name="connsiteX28" fmla="*/ 276225 w 752475"/>
              <a:gd name="connsiteY28" fmla="*/ 42863 h 981075"/>
              <a:gd name="connsiteX29" fmla="*/ 304800 w 752475"/>
              <a:gd name="connsiteY29" fmla="*/ 14288 h 981075"/>
              <a:gd name="connsiteX30" fmla="*/ 300037 w 752475"/>
              <a:gd name="connsiteY30" fmla="*/ 0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52475" h="981075">
                <a:moveTo>
                  <a:pt x="300037" y="0"/>
                </a:moveTo>
                <a:lnTo>
                  <a:pt x="300037" y="0"/>
                </a:lnTo>
                <a:cubicBezTo>
                  <a:pt x="325437" y="4763"/>
                  <a:pt x="350673" y="10501"/>
                  <a:pt x="376237" y="14288"/>
                </a:cubicBezTo>
                <a:cubicBezTo>
                  <a:pt x="393582" y="16858"/>
                  <a:pt x="417495" y="5501"/>
                  <a:pt x="428625" y="19050"/>
                </a:cubicBezTo>
                <a:cubicBezTo>
                  <a:pt x="458398" y="55295"/>
                  <a:pt x="466274" y="104979"/>
                  <a:pt x="485775" y="147638"/>
                </a:cubicBezTo>
                <a:cubicBezTo>
                  <a:pt x="491678" y="160552"/>
                  <a:pt x="498475" y="173038"/>
                  <a:pt x="504825" y="185738"/>
                </a:cubicBezTo>
                <a:lnTo>
                  <a:pt x="514350" y="204788"/>
                </a:lnTo>
                <a:cubicBezTo>
                  <a:pt x="519579" y="225706"/>
                  <a:pt x="519627" y="231753"/>
                  <a:pt x="533400" y="252413"/>
                </a:cubicBezTo>
                <a:cubicBezTo>
                  <a:pt x="537136" y="258017"/>
                  <a:pt x="543596" y="261350"/>
                  <a:pt x="547687" y="266700"/>
                </a:cubicBezTo>
                <a:cubicBezTo>
                  <a:pt x="564278" y="288396"/>
                  <a:pt x="595312" y="333375"/>
                  <a:pt x="595312" y="333375"/>
                </a:cubicBezTo>
                <a:cubicBezTo>
                  <a:pt x="619407" y="405660"/>
                  <a:pt x="583661" y="305311"/>
                  <a:pt x="647700" y="433388"/>
                </a:cubicBezTo>
                <a:cubicBezTo>
                  <a:pt x="660752" y="459492"/>
                  <a:pt x="669025" y="487751"/>
                  <a:pt x="681037" y="514350"/>
                </a:cubicBezTo>
                <a:cubicBezTo>
                  <a:pt x="691264" y="536996"/>
                  <a:pt x="703262" y="558800"/>
                  <a:pt x="714375" y="581025"/>
                </a:cubicBezTo>
                <a:cubicBezTo>
                  <a:pt x="719305" y="623752"/>
                  <a:pt x="729233" y="719591"/>
                  <a:pt x="738187" y="771525"/>
                </a:cubicBezTo>
                <a:cubicBezTo>
                  <a:pt x="742313" y="795456"/>
                  <a:pt x="752475" y="842963"/>
                  <a:pt x="752475" y="842963"/>
                </a:cubicBezTo>
                <a:cubicBezTo>
                  <a:pt x="742950" y="857250"/>
                  <a:pt x="738732" y="877173"/>
                  <a:pt x="723900" y="885825"/>
                </a:cubicBezTo>
                <a:cubicBezTo>
                  <a:pt x="679594" y="911670"/>
                  <a:pt x="630067" y="927946"/>
                  <a:pt x="581025" y="942975"/>
                </a:cubicBezTo>
                <a:cubicBezTo>
                  <a:pt x="495817" y="969087"/>
                  <a:pt x="460610" y="972315"/>
                  <a:pt x="390525" y="981075"/>
                </a:cubicBezTo>
                <a:cubicBezTo>
                  <a:pt x="350837" y="928688"/>
                  <a:pt x="308211" y="878402"/>
                  <a:pt x="271462" y="823913"/>
                </a:cubicBezTo>
                <a:cubicBezTo>
                  <a:pt x="159550" y="657974"/>
                  <a:pt x="127228" y="594769"/>
                  <a:pt x="42862" y="442913"/>
                </a:cubicBezTo>
                <a:cubicBezTo>
                  <a:pt x="34925" y="411163"/>
                  <a:pt x="25907" y="379664"/>
                  <a:pt x="19050" y="347663"/>
                </a:cubicBezTo>
                <a:cubicBezTo>
                  <a:pt x="14442" y="326161"/>
                  <a:pt x="16896" y="310170"/>
                  <a:pt x="9525" y="290513"/>
                </a:cubicBezTo>
                <a:cubicBezTo>
                  <a:pt x="7032" y="283865"/>
                  <a:pt x="3175" y="277813"/>
                  <a:pt x="0" y="271463"/>
                </a:cubicBezTo>
                <a:cubicBezTo>
                  <a:pt x="1587" y="250825"/>
                  <a:pt x="175" y="229734"/>
                  <a:pt x="4762" y="209550"/>
                </a:cubicBezTo>
                <a:cubicBezTo>
                  <a:pt x="8227" y="194304"/>
                  <a:pt x="17798" y="181120"/>
                  <a:pt x="23812" y="166688"/>
                </a:cubicBezTo>
                <a:cubicBezTo>
                  <a:pt x="25743" y="162054"/>
                  <a:pt x="26171" y="156807"/>
                  <a:pt x="28575" y="152400"/>
                </a:cubicBezTo>
                <a:cubicBezTo>
                  <a:pt x="35746" y="139252"/>
                  <a:pt x="45689" y="127695"/>
                  <a:pt x="52387" y="114300"/>
                </a:cubicBezTo>
                <a:cubicBezTo>
                  <a:pt x="73997" y="71080"/>
                  <a:pt x="59623" y="84076"/>
                  <a:pt x="85725" y="66675"/>
                </a:cubicBezTo>
                <a:cubicBezTo>
                  <a:pt x="114333" y="-19149"/>
                  <a:pt x="85213" y="37836"/>
                  <a:pt x="276225" y="42863"/>
                </a:cubicBezTo>
                <a:cubicBezTo>
                  <a:pt x="297895" y="29860"/>
                  <a:pt x="300605" y="35259"/>
                  <a:pt x="304800" y="14288"/>
                </a:cubicBezTo>
                <a:cubicBezTo>
                  <a:pt x="305423" y="11175"/>
                  <a:pt x="300831" y="2381"/>
                  <a:pt x="300037" y="0"/>
                </a:cubicBezTo>
                <a:close/>
              </a:path>
            </a:pathLst>
          </a:custGeom>
          <a:solidFill>
            <a:srgbClr val="F1E3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643ADA6-3C2C-4923-9999-DF89BDF47FF7}"/>
              </a:ext>
            </a:extLst>
          </p:cNvPr>
          <p:cNvSpPr/>
          <p:nvPr/>
        </p:nvSpPr>
        <p:spPr>
          <a:xfrm>
            <a:off x="6400800" y="4281488"/>
            <a:ext cx="790443" cy="342900"/>
          </a:xfrm>
          <a:custGeom>
            <a:avLst/>
            <a:gdLst>
              <a:gd name="connsiteX0" fmla="*/ 57150 w 500063"/>
              <a:gd name="connsiteY0" fmla="*/ 261937 h 342900"/>
              <a:gd name="connsiteX1" fmla="*/ 471488 w 500063"/>
              <a:gd name="connsiteY1" fmla="*/ 342900 h 342900"/>
              <a:gd name="connsiteX2" fmla="*/ 500063 w 500063"/>
              <a:gd name="connsiteY2" fmla="*/ 61912 h 342900"/>
              <a:gd name="connsiteX3" fmla="*/ 0 w 500063"/>
              <a:gd name="connsiteY3" fmla="*/ 0 h 342900"/>
              <a:gd name="connsiteX4" fmla="*/ 33338 w 500063"/>
              <a:gd name="connsiteY4" fmla="*/ 152400 h 342900"/>
              <a:gd name="connsiteX5" fmla="*/ 57150 w 500063"/>
              <a:gd name="connsiteY5" fmla="*/ 261937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0063" h="342900">
                <a:moveTo>
                  <a:pt x="57150" y="261937"/>
                </a:moveTo>
                <a:lnTo>
                  <a:pt x="471488" y="342900"/>
                </a:lnTo>
                <a:lnTo>
                  <a:pt x="500063" y="61912"/>
                </a:lnTo>
                <a:lnTo>
                  <a:pt x="0" y="0"/>
                </a:lnTo>
                <a:lnTo>
                  <a:pt x="33338" y="152400"/>
                </a:lnTo>
                <a:lnTo>
                  <a:pt x="57150" y="261937"/>
                </a:lnTo>
                <a:close/>
              </a:path>
            </a:pathLst>
          </a:custGeom>
          <a:solidFill>
            <a:srgbClr val="EAE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6975945-AF67-412E-89DB-D5F90B31E3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796" t="45321" r="61933" b="40984"/>
          <a:stretch/>
        </p:blipFill>
        <p:spPr>
          <a:xfrm rot="786645" flipH="1">
            <a:off x="6676655" y="3920961"/>
            <a:ext cx="264570" cy="6823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59606B-6399-4695-9A57-48B82835A6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8797" y="4519182"/>
            <a:ext cx="747147" cy="4514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0A401D-74A5-4BB1-BBA8-D4AE2C4239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6" b="90722" l="7143" r="90000">
                        <a14:foregroundMark x1="7619" y1="43299" x2="15238" y2="42268"/>
                        <a14:foregroundMark x1="20476" y1="42955" x2="33333" y2="45361"/>
                        <a14:foregroundMark x1="46667" y1="46048" x2="47619" y2="47423"/>
                        <a14:foregroundMark x1="47619" y1="43986" x2="43810" y2="47766"/>
                        <a14:foregroundMark x1="37143" y1="87629" x2="35238" y2="90378"/>
                        <a14:foregroundMark x1="37143" y1="81443" x2="37143" y2="84192"/>
                        <a14:foregroundMark x1="45315" y1="81443" x2="49048" y2="90722"/>
                        <a14:foregroundMark x1="44762" y1="80069" x2="45315" y2="81443"/>
                        <a14:foregroundMark x1="55238" y1="28179" x2="52381" y2="37113"/>
                        <a14:backgroundMark x1="40476" y1="81443" x2="40476" y2="81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1497" y="4209676"/>
            <a:ext cx="1020963" cy="14194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67D957-86E6-4D57-9240-20ACB9EB6C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02306" flipH="1">
            <a:off x="4398806" y="4620697"/>
            <a:ext cx="730521" cy="350315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693143-CE1C-4D33-AACF-C39FA137E2E9}"/>
              </a:ext>
            </a:extLst>
          </p:cNvPr>
          <p:cNvSpPr/>
          <p:nvPr/>
        </p:nvSpPr>
        <p:spPr>
          <a:xfrm rot="843853" flipH="1">
            <a:off x="4797828" y="4108174"/>
            <a:ext cx="556993" cy="346564"/>
          </a:xfrm>
          <a:custGeom>
            <a:avLst/>
            <a:gdLst>
              <a:gd name="connsiteX0" fmla="*/ 57150 w 500063"/>
              <a:gd name="connsiteY0" fmla="*/ 261937 h 342900"/>
              <a:gd name="connsiteX1" fmla="*/ 471488 w 500063"/>
              <a:gd name="connsiteY1" fmla="*/ 342900 h 342900"/>
              <a:gd name="connsiteX2" fmla="*/ 500063 w 500063"/>
              <a:gd name="connsiteY2" fmla="*/ 61912 h 342900"/>
              <a:gd name="connsiteX3" fmla="*/ 0 w 500063"/>
              <a:gd name="connsiteY3" fmla="*/ 0 h 342900"/>
              <a:gd name="connsiteX4" fmla="*/ 33338 w 500063"/>
              <a:gd name="connsiteY4" fmla="*/ 152400 h 342900"/>
              <a:gd name="connsiteX5" fmla="*/ 57150 w 500063"/>
              <a:gd name="connsiteY5" fmla="*/ 261937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0063" h="342900">
                <a:moveTo>
                  <a:pt x="57150" y="261937"/>
                </a:moveTo>
                <a:lnTo>
                  <a:pt x="471488" y="342900"/>
                </a:lnTo>
                <a:lnTo>
                  <a:pt x="500063" y="61912"/>
                </a:lnTo>
                <a:lnTo>
                  <a:pt x="0" y="0"/>
                </a:lnTo>
                <a:lnTo>
                  <a:pt x="33338" y="152400"/>
                </a:lnTo>
                <a:lnTo>
                  <a:pt x="57150" y="261937"/>
                </a:lnTo>
                <a:close/>
              </a:path>
            </a:pathLst>
          </a:custGeom>
          <a:solidFill>
            <a:srgbClr val="EAE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F05B0AF-279C-456E-AE19-CBF45E6EC5F3}"/>
              </a:ext>
            </a:extLst>
          </p:cNvPr>
          <p:cNvSpPr/>
          <p:nvPr/>
        </p:nvSpPr>
        <p:spPr>
          <a:xfrm>
            <a:off x="4752975" y="4262392"/>
            <a:ext cx="467348" cy="428870"/>
          </a:xfrm>
          <a:custGeom>
            <a:avLst/>
            <a:gdLst>
              <a:gd name="connsiteX0" fmla="*/ 119063 w 467348"/>
              <a:gd name="connsiteY0" fmla="*/ 46 h 428870"/>
              <a:gd name="connsiteX1" fmla="*/ 180975 w 467348"/>
              <a:gd name="connsiteY1" fmla="*/ 19096 h 428870"/>
              <a:gd name="connsiteX2" fmla="*/ 214313 w 467348"/>
              <a:gd name="connsiteY2" fmla="*/ 23858 h 428870"/>
              <a:gd name="connsiteX3" fmla="*/ 247650 w 467348"/>
              <a:gd name="connsiteY3" fmla="*/ 33383 h 428870"/>
              <a:gd name="connsiteX4" fmla="*/ 304800 w 467348"/>
              <a:gd name="connsiteY4" fmla="*/ 52433 h 428870"/>
              <a:gd name="connsiteX5" fmla="*/ 433388 w 467348"/>
              <a:gd name="connsiteY5" fmla="*/ 57196 h 428870"/>
              <a:gd name="connsiteX6" fmla="*/ 466725 w 467348"/>
              <a:gd name="connsiteY6" fmla="*/ 90533 h 428870"/>
              <a:gd name="connsiteX7" fmla="*/ 457200 w 467348"/>
              <a:gd name="connsiteY7" fmla="*/ 266746 h 428870"/>
              <a:gd name="connsiteX8" fmla="*/ 447675 w 467348"/>
              <a:gd name="connsiteY8" fmla="*/ 295321 h 428870"/>
              <a:gd name="connsiteX9" fmla="*/ 414338 w 467348"/>
              <a:gd name="connsiteY9" fmla="*/ 328658 h 428870"/>
              <a:gd name="connsiteX10" fmla="*/ 366713 w 467348"/>
              <a:gd name="connsiteY10" fmla="*/ 366758 h 428870"/>
              <a:gd name="connsiteX11" fmla="*/ 342900 w 467348"/>
              <a:gd name="connsiteY11" fmla="*/ 414383 h 428870"/>
              <a:gd name="connsiteX12" fmla="*/ 95250 w 467348"/>
              <a:gd name="connsiteY12" fmla="*/ 414383 h 428870"/>
              <a:gd name="connsiteX13" fmla="*/ 38100 w 467348"/>
              <a:gd name="connsiteY13" fmla="*/ 361996 h 428870"/>
              <a:gd name="connsiteX14" fmla="*/ 14288 w 467348"/>
              <a:gd name="connsiteY14" fmla="*/ 290558 h 428870"/>
              <a:gd name="connsiteX15" fmla="*/ 0 w 467348"/>
              <a:gd name="connsiteY15" fmla="*/ 204833 h 428870"/>
              <a:gd name="connsiteX16" fmla="*/ 4763 w 467348"/>
              <a:gd name="connsiteY16" fmla="*/ 123871 h 428870"/>
              <a:gd name="connsiteX17" fmla="*/ 9525 w 467348"/>
              <a:gd name="connsiteY17" fmla="*/ 109583 h 428870"/>
              <a:gd name="connsiteX18" fmla="*/ 23813 w 467348"/>
              <a:gd name="connsiteY18" fmla="*/ 71483 h 428870"/>
              <a:gd name="connsiteX19" fmla="*/ 38100 w 467348"/>
              <a:gd name="connsiteY19" fmla="*/ 61958 h 428870"/>
              <a:gd name="connsiteX20" fmla="*/ 61913 w 467348"/>
              <a:gd name="connsiteY20" fmla="*/ 33383 h 428870"/>
              <a:gd name="connsiteX21" fmla="*/ 100013 w 467348"/>
              <a:gd name="connsiteY21" fmla="*/ 14333 h 428870"/>
              <a:gd name="connsiteX22" fmla="*/ 119063 w 467348"/>
              <a:gd name="connsiteY22" fmla="*/ 46 h 42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7348" h="428870">
                <a:moveTo>
                  <a:pt x="119063" y="46"/>
                </a:moveTo>
                <a:cubicBezTo>
                  <a:pt x="132557" y="840"/>
                  <a:pt x="163781" y="15412"/>
                  <a:pt x="180975" y="19096"/>
                </a:cubicBezTo>
                <a:cubicBezTo>
                  <a:pt x="191951" y="21448"/>
                  <a:pt x="203200" y="22271"/>
                  <a:pt x="214313" y="23858"/>
                </a:cubicBezTo>
                <a:cubicBezTo>
                  <a:pt x="225425" y="27033"/>
                  <a:pt x="236686" y="29728"/>
                  <a:pt x="247650" y="33383"/>
                </a:cubicBezTo>
                <a:cubicBezTo>
                  <a:pt x="266819" y="39773"/>
                  <a:pt x="284026" y="50600"/>
                  <a:pt x="304800" y="52433"/>
                </a:cubicBezTo>
                <a:cubicBezTo>
                  <a:pt x="347526" y="56203"/>
                  <a:pt x="390525" y="55608"/>
                  <a:pt x="433388" y="57196"/>
                </a:cubicBezTo>
                <a:cubicBezTo>
                  <a:pt x="449488" y="62562"/>
                  <a:pt x="465522" y="64658"/>
                  <a:pt x="466725" y="90533"/>
                </a:cubicBezTo>
                <a:cubicBezTo>
                  <a:pt x="469458" y="149293"/>
                  <a:pt x="462648" y="208175"/>
                  <a:pt x="457200" y="266746"/>
                </a:cubicBezTo>
                <a:cubicBezTo>
                  <a:pt x="456270" y="276743"/>
                  <a:pt x="453390" y="287066"/>
                  <a:pt x="447675" y="295321"/>
                </a:cubicBezTo>
                <a:cubicBezTo>
                  <a:pt x="438730" y="308242"/>
                  <a:pt x="425854" y="317965"/>
                  <a:pt x="414338" y="328658"/>
                </a:cubicBezTo>
                <a:cubicBezTo>
                  <a:pt x="386934" y="354105"/>
                  <a:pt x="389158" y="351794"/>
                  <a:pt x="366713" y="366758"/>
                </a:cubicBezTo>
                <a:cubicBezTo>
                  <a:pt x="358775" y="382633"/>
                  <a:pt x="357781" y="404710"/>
                  <a:pt x="342900" y="414383"/>
                </a:cubicBezTo>
                <a:cubicBezTo>
                  <a:pt x="293216" y="446678"/>
                  <a:pt x="102649" y="414983"/>
                  <a:pt x="95250" y="414383"/>
                </a:cubicBezTo>
                <a:cubicBezTo>
                  <a:pt x="88037" y="408201"/>
                  <a:pt x="45689" y="373379"/>
                  <a:pt x="38100" y="361996"/>
                </a:cubicBezTo>
                <a:cubicBezTo>
                  <a:pt x="26768" y="344997"/>
                  <a:pt x="17963" y="309667"/>
                  <a:pt x="14288" y="290558"/>
                </a:cubicBezTo>
                <a:cubicBezTo>
                  <a:pt x="8817" y="262110"/>
                  <a:pt x="0" y="204833"/>
                  <a:pt x="0" y="204833"/>
                </a:cubicBezTo>
                <a:cubicBezTo>
                  <a:pt x="1588" y="177846"/>
                  <a:pt x="2073" y="150771"/>
                  <a:pt x="4763" y="123871"/>
                </a:cubicBezTo>
                <a:cubicBezTo>
                  <a:pt x="5263" y="118876"/>
                  <a:pt x="8307" y="114453"/>
                  <a:pt x="9525" y="109583"/>
                </a:cubicBezTo>
                <a:cubicBezTo>
                  <a:pt x="14068" y="91411"/>
                  <a:pt x="10747" y="84549"/>
                  <a:pt x="23813" y="71483"/>
                </a:cubicBezTo>
                <a:cubicBezTo>
                  <a:pt x="27860" y="67436"/>
                  <a:pt x="33338" y="65133"/>
                  <a:pt x="38100" y="61958"/>
                </a:cubicBezTo>
                <a:cubicBezTo>
                  <a:pt x="44800" y="51908"/>
                  <a:pt x="51298" y="40138"/>
                  <a:pt x="61913" y="33383"/>
                </a:cubicBezTo>
                <a:cubicBezTo>
                  <a:pt x="73892" y="25760"/>
                  <a:pt x="86238" y="17776"/>
                  <a:pt x="100013" y="14333"/>
                </a:cubicBezTo>
                <a:cubicBezTo>
                  <a:pt x="122507" y="8710"/>
                  <a:pt x="105569" y="-748"/>
                  <a:pt x="119063" y="46"/>
                </a:cubicBezTo>
                <a:close/>
              </a:path>
            </a:pathLst>
          </a:custGeom>
          <a:solidFill>
            <a:srgbClr val="B8D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FA49181-B920-41A4-B952-B4916617E9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02306" flipH="1">
            <a:off x="4574887" y="4429101"/>
            <a:ext cx="730521" cy="350315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B15D9E0-3804-4E7C-AA11-4BCD37D315BE}"/>
              </a:ext>
            </a:extLst>
          </p:cNvPr>
          <p:cNvSpPr/>
          <p:nvPr/>
        </p:nvSpPr>
        <p:spPr>
          <a:xfrm>
            <a:off x="4795838" y="4581525"/>
            <a:ext cx="657225" cy="804863"/>
          </a:xfrm>
          <a:custGeom>
            <a:avLst/>
            <a:gdLst>
              <a:gd name="connsiteX0" fmla="*/ 571500 w 657225"/>
              <a:gd name="connsiteY0" fmla="*/ 0 h 804863"/>
              <a:gd name="connsiteX1" fmla="*/ 61912 w 657225"/>
              <a:gd name="connsiteY1" fmla="*/ 557213 h 804863"/>
              <a:gd name="connsiteX2" fmla="*/ 0 w 657225"/>
              <a:gd name="connsiteY2" fmla="*/ 700088 h 804863"/>
              <a:gd name="connsiteX3" fmla="*/ 266700 w 657225"/>
              <a:gd name="connsiteY3" fmla="*/ 804863 h 804863"/>
              <a:gd name="connsiteX4" fmla="*/ 342900 w 657225"/>
              <a:gd name="connsiteY4" fmla="*/ 738188 h 804863"/>
              <a:gd name="connsiteX5" fmla="*/ 423862 w 657225"/>
              <a:gd name="connsiteY5" fmla="*/ 371475 h 804863"/>
              <a:gd name="connsiteX6" fmla="*/ 604837 w 657225"/>
              <a:gd name="connsiteY6" fmla="*/ 166688 h 804863"/>
              <a:gd name="connsiteX7" fmla="*/ 657225 w 657225"/>
              <a:gd name="connsiteY7" fmla="*/ 80963 h 804863"/>
              <a:gd name="connsiteX8" fmla="*/ 571500 w 657225"/>
              <a:gd name="connsiteY8" fmla="*/ 0 h 804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225" h="804863">
                <a:moveTo>
                  <a:pt x="571500" y="0"/>
                </a:moveTo>
                <a:lnTo>
                  <a:pt x="61912" y="557213"/>
                </a:lnTo>
                <a:lnTo>
                  <a:pt x="0" y="700088"/>
                </a:lnTo>
                <a:lnTo>
                  <a:pt x="266700" y="804863"/>
                </a:lnTo>
                <a:lnTo>
                  <a:pt x="342900" y="738188"/>
                </a:lnTo>
                <a:lnTo>
                  <a:pt x="423862" y="371475"/>
                </a:lnTo>
                <a:lnTo>
                  <a:pt x="604837" y="166688"/>
                </a:lnTo>
                <a:lnTo>
                  <a:pt x="657225" y="80963"/>
                </a:lnTo>
                <a:lnTo>
                  <a:pt x="571500" y="0"/>
                </a:lnTo>
                <a:close/>
              </a:path>
            </a:pathLst>
          </a:custGeom>
          <a:solidFill>
            <a:srgbClr val="F1E3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F878C2-8D96-4791-A323-423D8C2836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842" b="89691" l="9453" r="90547">
                        <a14:foregroundMark x1="45274" y1="82474" x2="50746" y2="84536"/>
                        <a14:foregroundMark x1="50249" y1="68041" x2="51244" y2="80756"/>
                        <a14:foregroundMark x1="39801" y1="5842" x2="57711" y2="9622"/>
                        <a14:foregroundMark x1="49254" y1="37801" x2="49254" y2="42955"/>
                        <a14:foregroundMark x1="40796" y1="40550" x2="37811" y2="42612"/>
                        <a14:foregroundMark x1="59204" y1="40206" x2="73134" y2="40206"/>
                        <a14:foregroundMark x1="82587" y1="40206" x2="87562" y2="40206"/>
                        <a14:foregroundMark x1="88557" y1="40893" x2="90547" y2="41924"/>
                        <a14:foregroundMark x1="34328" y1="77663" x2="34328" y2="80756"/>
                        <a14:foregroundMark x1="47761" y1="76976" x2="46766" y2="79381"/>
                        <a14:backgroundMark x1="45274" y1="69416" x2="42786" y2="75601"/>
                        <a14:backgroundMark x1="16915" y1="44674" x2="27363" y2="49485"/>
                        <a14:backgroundMark x1="19900" y1="30241" x2="22886" y2="31959"/>
                        <a14:backgroundMark x1="16915" y1="17869" x2="14925" y2="23024"/>
                        <a14:backgroundMark x1="15920" y1="13402" x2="16418" y2="21649"/>
                        <a14:backgroundMark x1="71642" y1="26804" x2="72637" y2="31271"/>
                        <a14:backgroundMark x1="25867" y1="80644" x2="18905" y2="86598"/>
                        <a14:backgroundMark x1="43284" y1="68041" x2="43284" y2="68041"/>
                        <a14:backgroundMark x1="61692" y1="53952" x2="80597" y2="40893"/>
                        <a14:backgroundMark x1="32836" y1="32990" x2="20896" y2="28866"/>
                        <a14:backgroundMark x1="10448" y1="38832" x2="9453" y2="525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0294" y="4049417"/>
            <a:ext cx="975360" cy="14194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3A5095-47B1-45D1-98A9-B0D0B28EAD2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213" l="9778" r="89778">
                        <a14:foregroundMark x1="32444" y1="78298" x2="32444" y2="88298"/>
                        <a14:foregroundMark x1="43111" y1="11702" x2="43111" y2="11702"/>
                        <a14:foregroundMark x1="72000" y1="42128" x2="77778" y2="33830"/>
                        <a14:foregroundMark x1="40889" y1="10000" x2="44000" y2="10000"/>
                        <a14:foregroundMark x1="27111" y1="36809" x2="21778" y2="50426"/>
                        <a14:foregroundMark x1="28889" y1="90000" x2="35111" y2="90213"/>
                        <a14:foregroundMark x1="36444" y1="85106" x2="39111" y2="71915"/>
                        <a14:foregroundMark x1="48889" y1="39574" x2="48889" y2="43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0289" y="3481388"/>
            <a:ext cx="1092200" cy="228600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690D460-1A50-45BD-B8A5-C1F01643D8FA}"/>
              </a:ext>
            </a:extLst>
          </p:cNvPr>
          <p:cNvCxnSpPr/>
          <p:nvPr/>
        </p:nvCxnSpPr>
        <p:spPr>
          <a:xfrm>
            <a:off x="0" y="978852"/>
            <a:ext cx="121920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852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-2.59259E-6 L 0.02995 -2.59259E-6 L 0.00248 -0.00764 L 0.02487 0.00347 L -1.04167E-6 -2.59259E-6 Z " pathEditMode="relative" rAng="0" ptsTypes="AAAAA">
                                      <p:cBhvr>
                                        <p:cTn id="9" dur="5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" y="-20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1.48148E-6 L 0.01614 -1.48148E-6 L 0.0013 -0.00764 L 0.01328 0.00371 L 1.25E-6 -1.48148E-6 Z " pathEditMode="relative" rAng="0" ptsTypes="AAAAA">
                                      <p:cBhvr>
                                        <p:cTn id="17" dur="5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E18E4B-70A1-4516-8807-904614ED61A3}"/>
              </a:ext>
            </a:extLst>
          </p:cNvPr>
          <p:cNvSpPr/>
          <p:nvPr/>
        </p:nvSpPr>
        <p:spPr>
          <a:xfrm>
            <a:off x="0" y="-26988"/>
            <a:ext cx="12192000" cy="6884988"/>
          </a:xfrm>
          <a:prstGeom prst="rect">
            <a:avLst/>
          </a:prstGeom>
          <a:solidFill>
            <a:srgbClr val="DF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BDBEE9C-3693-4069-8DD2-018DDE75382C}"/>
              </a:ext>
            </a:extLst>
          </p:cNvPr>
          <p:cNvGrpSpPr>
            <a:grpSpLocks noChangeAspect="1"/>
          </p:cNvGrpSpPr>
          <p:nvPr/>
        </p:nvGrpSpPr>
        <p:grpSpPr>
          <a:xfrm>
            <a:off x="179213" y="-26989"/>
            <a:ext cx="11833574" cy="6884990"/>
            <a:chOff x="1011621" y="584027"/>
            <a:chExt cx="9779593" cy="568994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60364ED-AE76-4F5A-9DF2-0E336155F7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516" r="51285" b="8516"/>
            <a:stretch/>
          </p:blipFill>
          <p:spPr>
            <a:xfrm>
              <a:off x="1011621" y="584028"/>
              <a:ext cx="4953750" cy="568994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4CB37E4-6AA8-407E-AEFF-187DD0ABB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1285" t="8516" b="8516"/>
            <a:stretch/>
          </p:blipFill>
          <p:spPr>
            <a:xfrm>
              <a:off x="5837464" y="584027"/>
              <a:ext cx="4953750" cy="568994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6A09370-A5A9-4503-95D2-218149BA7BA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2270" y="2038"/>
            <a:ext cx="11796488" cy="6858000"/>
          </a:xfrm>
          <a:prstGeom prst="rect">
            <a:avLst/>
          </a:prstGeom>
        </p:spPr>
      </p:pic>
      <p:sp>
        <p:nvSpPr>
          <p:cNvPr id="7" name="矩形 18">
            <a:extLst>
              <a:ext uri="{FF2B5EF4-FFF2-40B4-BE49-F238E27FC236}">
                <a16:creationId xmlns:a16="http://schemas.microsoft.com/office/drawing/2014/main" id="{4CDA8737-B0C2-41DE-8C30-94A58EA39DA3}"/>
              </a:ext>
            </a:extLst>
          </p:cNvPr>
          <p:cNvSpPr/>
          <p:nvPr/>
        </p:nvSpPr>
        <p:spPr>
          <a:xfrm>
            <a:off x="0" y="-26988"/>
            <a:ext cx="12192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HK" sz="3200" b="1" dirty="0">
                <a:solidFill>
                  <a:schemeClr val="tx1"/>
                </a:solidFill>
              </a:rPr>
              <a:t>Before the summer holidays begin, </a:t>
            </a:r>
            <a:br>
              <a:rPr lang="en-US" altLang="zh-HK" sz="3200" b="1" dirty="0">
                <a:solidFill>
                  <a:schemeClr val="tx1"/>
                </a:solidFill>
              </a:rPr>
            </a:br>
            <a:r>
              <a:rPr lang="en-US" altLang="zh-HK" sz="3200" b="1" dirty="0">
                <a:solidFill>
                  <a:schemeClr val="tx1"/>
                </a:solidFill>
              </a:rPr>
              <a:t>let’s have one more school event!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0BD0E9-5A83-40AD-A1F4-5A4B5F2B8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487" y="3974128"/>
            <a:ext cx="2958863" cy="29368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BE6DAC-857A-4737-A38D-356BF0C4A9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3583" y="4325206"/>
            <a:ext cx="3613567" cy="26947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29FACB-5CB1-4052-AAC4-F344285CB4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2387" y="3814032"/>
            <a:ext cx="4188684" cy="42215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8F0B4B-92F7-44D5-8CA9-7484F4BF1DD2}"/>
              </a:ext>
            </a:extLst>
          </p:cNvPr>
          <p:cNvCxnSpPr/>
          <p:nvPr/>
        </p:nvCxnSpPr>
        <p:spPr>
          <a:xfrm>
            <a:off x="0" y="978852"/>
            <a:ext cx="121920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615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0.26055 1.11111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5D0E5A9-650B-48EF-8AE8-650A51C781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 t="8126" b="11583"/>
          <a:stretch/>
        </p:blipFill>
        <p:spPr>
          <a:xfrm>
            <a:off x="63374" y="-26988"/>
            <a:ext cx="12192000" cy="6858000"/>
          </a:xfrm>
          <a:prstGeom prst="rect">
            <a:avLst/>
          </a:prstGeom>
        </p:spPr>
      </p:pic>
      <p:sp>
        <p:nvSpPr>
          <p:cNvPr id="11" name="矩形 18">
            <a:extLst>
              <a:ext uri="{FF2B5EF4-FFF2-40B4-BE49-F238E27FC236}">
                <a16:creationId xmlns:a16="http://schemas.microsoft.com/office/drawing/2014/main" id="{0EDFF56B-45B6-4DDA-A9D8-240C2BDABD03}"/>
              </a:ext>
            </a:extLst>
          </p:cNvPr>
          <p:cNvSpPr/>
          <p:nvPr/>
        </p:nvSpPr>
        <p:spPr>
          <a:xfrm>
            <a:off x="0" y="-26988"/>
            <a:ext cx="12192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HK" sz="3200" b="1" dirty="0">
                <a:solidFill>
                  <a:schemeClr val="tx1"/>
                </a:solidFill>
              </a:rPr>
              <a:t>Hurray! It’s </a:t>
            </a:r>
            <a:r>
              <a:rPr lang="en-US" altLang="zh-HK" sz="3200" b="1" dirty="0">
                <a:solidFill>
                  <a:srgbClr val="0070C0"/>
                </a:solidFill>
              </a:rPr>
              <a:t>English Camp</a:t>
            </a:r>
            <a:r>
              <a:rPr lang="en-US" altLang="zh-HK" sz="3200" b="1" dirty="0">
                <a:solidFill>
                  <a:schemeClr val="tx1"/>
                </a:solidFill>
              </a:rPr>
              <a:t>!</a:t>
            </a:r>
          </a:p>
          <a:p>
            <a:pPr algn="ctr">
              <a:defRPr/>
            </a:pPr>
            <a:r>
              <a:rPr lang="en-US" altLang="zh-HK" sz="3200" b="1" dirty="0">
                <a:solidFill>
                  <a:schemeClr val="tx1"/>
                </a:solidFill>
              </a:rPr>
              <a:t>All the children love </a:t>
            </a:r>
            <a:r>
              <a:rPr lang="en-US" altLang="zh-HK" sz="3200" b="1" dirty="0">
                <a:solidFill>
                  <a:srgbClr val="0070C0"/>
                </a:solidFill>
              </a:rPr>
              <a:t>English Camp</a:t>
            </a:r>
            <a:r>
              <a:rPr lang="en-US" altLang="zh-HK" sz="32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2DFDBD-CC0B-4135-BF63-263C470E3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650" y="1466659"/>
            <a:ext cx="6810375" cy="507879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9CD131F-E8C2-4F36-9E74-462A4EFDAF48}"/>
              </a:ext>
            </a:extLst>
          </p:cNvPr>
          <p:cNvCxnSpPr/>
          <p:nvPr/>
        </p:nvCxnSpPr>
        <p:spPr>
          <a:xfrm>
            <a:off x="0" y="978852"/>
            <a:ext cx="121920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8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5D0E5A9-650B-48EF-8AE8-650A51C781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 t="8126" b="11583"/>
          <a:stretch/>
        </p:blipFill>
        <p:spPr>
          <a:xfrm>
            <a:off x="63374" y="-26988"/>
            <a:ext cx="12192000" cy="6858000"/>
          </a:xfrm>
          <a:prstGeom prst="rect">
            <a:avLst/>
          </a:prstGeom>
        </p:spPr>
      </p:pic>
      <p:sp>
        <p:nvSpPr>
          <p:cNvPr id="11" name="矩形 18">
            <a:extLst>
              <a:ext uri="{FF2B5EF4-FFF2-40B4-BE49-F238E27FC236}">
                <a16:creationId xmlns:a16="http://schemas.microsoft.com/office/drawing/2014/main" id="{0EDFF56B-45B6-4DDA-A9D8-240C2BDABD03}"/>
              </a:ext>
            </a:extLst>
          </p:cNvPr>
          <p:cNvSpPr/>
          <p:nvPr/>
        </p:nvSpPr>
        <p:spPr>
          <a:xfrm>
            <a:off x="0" y="-26988"/>
            <a:ext cx="12192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HK" sz="3200" b="1" dirty="0">
                <a:solidFill>
                  <a:srgbClr val="0070C0"/>
                </a:solidFill>
              </a:rPr>
              <a:t>English Camp </a:t>
            </a:r>
            <a:r>
              <a:rPr lang="en-US" altLang="zh-HK" sz="3200" b="1" dirty="0">
                <a:solidFill>
                  <a:schemeClr val="tx1"/>
                </a:solidFill>
              </a:rPr>
              <a:t>is in July.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2DFDBD-CC0B-4135-BF63-263C470E3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650" y="1466659"/>
            <a:ext cx="6810375" cy="50787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1B7907-42BF-4366-B3AE-684022841C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96" b="89933" l="9647" r="92706">
                        <a14:foregroundMark x1="92000" y1="48993" x2="88000" y2="53691"/>
                        <a14:foregroundMark x1="88471" y1="20134" x2="92706" y2="29530"/>
                        <a14:foregroundMark x1="20941" y1="45638" x2="23529" y2="56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4650" y="1466659"/>
            <a:ext cx="3286125" cy="1152716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BEBC4F-6F0C-40EC-86BD-DEDEA95EBF91}"/>
              </a:ext>
            </a:extLst>
          </p:cNvPr>
          <p:cNvCxnSpPr/>
          <p:nvPr/>
        </p:nvCxnSpPr>
        <p:spPr>
          <a:xfrm>
            <a:off x="0" y="978852"/>
            <a:ext cx="121920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462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5D0E5A9-650B-48EF-8AE8-650A51C781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 t="8126" b="11583"/>
          <a:stretch/>
        </p:blipFill>
        <p:spPr>
          <a:xfrm>
            <a:off x="63374" y="-26988"/>
            <a:ext cx="12192000" cy="6858000"/>
          </a:xfrm>
          <a:prstGeom prst="rect">
            <a:avLst/>
          </a:prstGeom>
        </p:spPr>
      </p:pic>
      <p:sp>
        <p:nvSpPr>
          <p:cNvPr id="11" name="矩形 18">
            <a:extLst>
              <a:ext uri="{FF2B5EF4-FFF2-40B4-BE49-F238E27FC236}">
                <a16:creationId xmlns:a16="http://schemas.microsoft.com/office/drawing/2014/main" id="{0EDFF56B-45B6-4DDA-A9D8-240C2BDABD03}"/>
              </a:ext>
            </a:extLst>
          </p:cNvPr>
          <p:cNvSpPr/>
          <p:nvPr/>
        </p:nvSpPr>
        <p:spPr>
          <a:xfrm>
            <a:off x="0" y="-26988"/>
            <a:ext cx="12192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HK" sz="3200" b="1" dirty="0">
                <a:solidFill>
                  <a:schemeClr val="tx1"/>
                </a:solidFill>
              </a:rPr>
              <a:t>Children can </a:t>
            </a:r>
            <a:r>
              <a:rPr lang="en-US" altLang="zh-HK" sz="3200" b="1" dirty="0">
                <a:solidFill>
                  <a:srgbClr val="0070C0"/>
                </a:solidFill>
              </a:rPr>
              <a:t>play games </a:t>
            </a:r>
            <a:r>
              <a:rPr lang="en-US" altLang="zh-HK" sz="3200" b="1" dirty="0">
                <a:solidFill>
                  <a:schemeClr val="tx1"/>
                </a:solidFill>
              </a:rPr>
              <a:t>and </a:t>
            </a:r>
            <a:r>
              <a:rPr lang="en-US" altLang="zh-HK" sz="3200" b="1" dirty="0">
                <a:solidFill>
                  <a:srgbClr val="0070C0"/>
                </a:solidFill>
              </a:rPr>
              <a:t>learn English </a:t>
            </a:r>
            <a:r>
              <a:rPr lang="en-US" altLang="zh-HK" sz="3200" b="1" dirty="0">
                <a:solidFill>
                  <a:schemeClr val="tx1"/>
                </a:solidFill>
              </a:rPr>
              <a:t>in </a:t>
            </a:r>
            <a:r>
              <a:rPr lang="en-US" altLang="zh-HK" sz="3200" b="1" dirty="0">
                <a:solidFill>
                  <a:srgbClr val="0070C0"/>
                </a:solidFill>
              </a:rPr>
              <a:t>English Camp</a:t>
            </a:r>
            <a:r>
              <a:rPr lang="en-US" altLang="zh-HK" sz="32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2DFDBD-CC0B-4135-BF63-263C470E3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650" y="1466659"/>
            <a:ext cx="6810375" cy="50787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4AC3B7-2AC9-47B9-9099-CCFEE0D379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62" b="99574" l="9934" r="94040">
                        <a14:foregroundMark x1="55629" y1="38298" x2="61258" y2="75745"/>
                        <a14:foregroundMark x1="51656" y1="70638" x2="49338" y2="82553"/>
                        <a14:foregroundMark x1="57616" y1="87660" x2="61921" y2="97021"/>
                        <a14:foregroundMark x1="65563" y1="87660" x2="70199" y2="93191"/>
                        <a14:foregroundMark x1="78146" y1="22553" x2="84106" y2="33617"/>
                        <a14:foregroundMark x1="71854" y1="37447" x2="85099" y2="45106"/>
                        <a14:foregroundMark x1="75166" y1="22979" x2="77152" y2="29362"/>
                        <a14:foregroundMark x1="88742" y1="62979" x2="88742" y2="65532"/>
                        <a14:foregroundMark x1="94040" y1="63404" x2="79801" y2="64681"/>
                        <a14:foregroundMark x1="81788" y1="48936" x2="79139" y2="61702"/>
                        <a14:foregroundMark x1="37086" y1="95319" x2="28808" y2="99574"/>
                        <a14:foregroundMark x1="19536" y1="93617" x2="21523" y2="98723"/>
                        <a14:foregroundMark x1="16887" y1="91489" x2="15894" y2="94468"/>
                        <a14:foregroundMark x1="47020" y1="39574" x2="46689" y2="48511"/>
                        <a14:foregroundMark x1="46689" y1="38298" x2="46689" y2="38298"/>
                        <a14:foregroundMark x1="76490" y1="19574" x2="74503" y2="24681"/>
                        <a14:foregroundMark x1="22517" y1="36170" x2="22517" y2="36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4652" y="3770813"/>
            <a:ext cx="2333897" cy="1828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1076F56-5745-4804-86FE-4DF5BE089C0B}"/>
              </a:ext>
            </a:extLst>
          </p:cNvPr>
          <p:cNvSpPr/>
          <p:nvPr/>
        </p:nvSpPr>
        <p:spPr>
          <a:xfrm rot="20819193">
            <a:off x="3732707" y="3979767"/>
            <a:ext cx="172016" cy="244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565661-5F73-4DBE-9614-C90E55F03E1D}"/>
              </a:ext>
            </a:extLst>
          </p:cNvPr>
          <p:cNvSpPr/>
          <p:nvPr/>
        </p:nvSpPr>
        <p:spPr>
          <a:xfrm rot="20819193">
            <a:off x="4186732" y="3841317"/>
            <a:ext cx="172016" cy="244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FCACB1-2DDF-4B04-AF92-60755E2F2B1A}"/>
              </a:ext>
            </a:extLst>
          </p:cNvPr>
          <p:cNvSpPr/>
          <p:nvPr/>
        </p:nvSpPr>
        <p:spPr>
          <a:xfrm rot="20819193">
            <a:off x="4636771" y="3745383"/>
            <a:ext cx="172016" cy="244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EE1096-B994-47F5-86EA-B71D9FDC6FDD}"/>
              </a:ext>
            </a:extLst>
          </p:cNvPr>
          <p:cNvSpPr/>
          <p:nvPr/>
        </p:nvSpPr>
        <p:spPr>
          <a:xfrm rot="20999850">
            <a:off x="5120992" y="3648590"/>
            <a:ext cx="172016" cy="244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FA726E8-FC58-48C5-8DB4-9C95AA77910F}"/>
              </a:ext>
            </a:extLst>
          </p:cNvPr>
          <p:cNvCxnSpPr/>
          <p:nvPr/>
        </p:nvCxnSpPr>
        <p:spPr>
          <a:xfrm>
            <a:off x="0" y="978852"/>
            <a:ext cx="121920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415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4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5D0E5A9-650B-48EF-8AE8-650A51C781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 t="8126" b="11583"/>
          <a:stretch/>
        </p:blipFill>
        <p:spPr>
          <a:xfrm>
            <a:off x="63374" y="-26988"/>
            <a:ext cx="12192000" cy="6858000"/>
          </a:xfrm>
          <a:prstGeom prst="rect">
            <a:avLst/>
          </a:prstGeom>
        </p:spPr>
      </p:pic>
      <p:sp>
        <p:nvSpPr>
          <p:cNvPr id="11" name="矩形 18">
            <a:extLst>
              <a:ext uri="{FF2B5EF4-FFF2-40B4-BE49-F238E27FC236}">
                <a16:creationId xmlns:a16="http://schemas.microsoft.com/office/drawing/2014/main" id="{0EDFF56B-45B6-4DDA-A9D8-240C2BDABD03}"/>
              </a:ext>
            </a:extLst>
          </p:cNvPr>
          <p:cNvSpPr/>
          <p:nvPr/>
        </p:nvSpPr>
        <p:spPr>
          <a:xfrm>
            <a:off x="0" y="-26988"/>
            <a:ext cx="12192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HK" sz="3200" b="1" dirty="0">
                <a:solidFill>
                  <a:schemeClr val="tx1"/>
                </a:solidFill>
              </a:rPr>
              <a:t>They can also </a:t>
            </a:r>
            <a:r>
              <a:rPr lang="en-US" altLang="zh-HK" sz="3200" b="1" dirty="0">
                <a:solidFill>
                  <a:srgbClr val="0070C0"/>
                </a:solidFill>
              </a:rPr>
              <a:t>perform English dramas</a:t>
            </a:r>
            <a:r>
              <a:rPr lang="en-US" altLang="zh-HK" sz="32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2DFDBD-CC0B-4135-BF63-263C470E3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650" y="1466659"/>
            <a:ext cx="6810375" cy="50787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E2BFB6-AB4F-48AF-A053-C44164F39C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27" b="96899" l="10092" r="88073">
                        <a14:foregroundMark x1="56881" y1="18605" x2="71560" y2="24806"/>
                        <a14:foregroundMark x1="41284" y1="86047" x2="37615" y2="87597"/>
                        <a14:foregroundMark x1="72477" y1="93023" x2="76147" y2="96899"/>
                        <a14:foregroundMark x1="37615" y1="83721" x2="35780" y2="86822"/>
                        <a14:foregroundMark x1="36697" y1="91473" x2="36697" y2="91473"/>
                        <a14:foregroundMark x1="33028" y1="90698" x2="33028" y2="90698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7101" y="3143250"/>
            <a:ext cx="838200" cy="10001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CA763D-2C09-476B-869A-821344FF1E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27" b="96899" l="10092" r="88073">
                        <a14:foregroundMark x1="56881" y1="18605" x2="71560" y2="24806"/>
                        <a14:foregroundMark x1="41284" y1="86047" x2="37615" y2="87597"/>
                        <a14:foregroundMark x1="72477" y1="93023" x2="76147" y2="96899"/>
                        <a14:foregroundMark x1="37615" y1="83721" x2="35780" y2="86822"/>
                        <a14:foregroundMark x1="36697" y1="91473" x2="36697" y2="91473"/>
                        <a14:foregroundMark x1="33028" y1="90698" x2="33028" y2="906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7101" y="3143250"/>
            <a:ext cx="838200" cy="10001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2CBA88-4FC8-451A-AD40-43474B8DF68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986" b="57230" l="77753" r="89671">
                        <a14:foregroundMark x1="82168" y1="55251" x2="82066" y2="55708"/>
                        <a14:foregroundMark x1="82911" y1="56064" x2="84449" y2="55708"/>
                        <a14:foregroundMark x1="81158" y1="56469" x2="82687" y2="56115"/>
                        <a14:foregroundMark x1="84449" y1="56621" x2="84449" y2="56621"/>
                        <a14:foregroundMark x1="84222" y1="56773" x2="86833" y2="56469"/>
                        <a14:foregroundMark x1="87855" y1="55556" x2="85925" y2="57230"/>
                        <a14:foregroundMark x1="86947" y1="56012" x2="86947" y2="56012"/>
                        <a14:foregroundMark x1="87287" y1="56621" x2="87287" y2="56621"/>
                        <a14:foregroundMark x1="83655" y1="39269" x2="84790" y2="39269"/>
                        <a14:foregroundMark x1="85358" y1="38813" x2="84109" y2="38204"/>
                        <a14:foregroundMark x1="84563" y1="36986" x2="84563" y2="36986"/>
                        <a14:foregroundMark x1="82633" y1="39726" x2="83882" y2="42618"/>
                        <a14:foregroundMark x1="83655" y1="41857" x2="83655" y2="41857"/>
                        <a14:backgroundMark x1="81952" y1="55251" x2="81952" y2="55251"/>
                        <a14:backgroundMark x1="82633" y1="55099" x2="81725" y2="53120"/>
                        <a14:backgroundMark x1="84790" y1="36377" x2="84790" y2="36377"/>
                        <a14:backgroundMark x1="84790" y1="36682" x2="84790" y2="36682"/>
                      </a14:backgroundRemoval>
                    </a14:imgEffect>
                  </a14:imgLayer>
                </a14:imgProps>
              </a:ext>
            </a:extLst>
          </a:blip>
          <a:srcRect l="76364" t="35638" r="8811" b="41107"/>
          <a:stretch/>
        </p:blipFill>
        <p:spPr>
          <a:xfrm>
            <a:off x="8115301" y="3267075"/>
            <a:ext cx="1009649" cy="1181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02A6C7-A9EE-442B-8C89-2C77B5016F4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986" b="57230" l="77753" r="89671">
                        <a14:foregroundMark x1="82168" y1="55251" x2="82066" y2="55708"/>
                        <a14:foregroundMark x1="82911" y1="56064" x2="84449" y2="55708"/>
                        <a14:foregroundMark x1="81158" y1="56469" x2="82687" y2="56115"/>
                        <a14:foregroundMark x1="84449" y1="56621" x2="84449" y2="56621"/>
                        <a14:foregroundMark x1="84222" y1="56773" x2="86833" y2="56469"/>
                        <a14:foregroundMark x1="87855" y1="55556" x2="85925" y2="57230"/>
                        <a14:foregroundMark x1="86947" y1="56012" x2="86947" y2="56012"/>
                        <a14:foregroundMark x1="87287" y1="56621" x2="87287" y2="56621"/>
                        <a14:foregroundMark x1="83655" y1="39269" x2="84790" y2="39269"/>
                        <a14:foregroundMark x1="85358" y1="38813" x2="84109" y2="38204"/>
                        <a14:foregroundMark x1="84563" y1="36986" x2="84563" y2="36986"/>
                        <a14:foregroundMark x1="82633" y1="39726" x2="83882" y2="42618"/>
                        <a14:foregroundMark x1="83655" y1="41857" x2="83655" y2="41857"/>
                        <a14:foregroundMark x1="82293" y1="53120" x2="82520" y2="52968"/>
                        <a14:foregroundMark x1="85698" y1="54795" x2="85698" y2="54795"/>
                        <a14:foregroundMark x1="85698" y1="53881" x2="85698" y2="54338"/>
                        <a14:foregroundMark x1="82293" y1="52816" x2="82293" y2="52816"/>
                        <a14:backgroundMark x1="81952" y1="55251" x2="81952" y2="55251"/>
                        <a14:backgroundMark x1="82040" y1="53808" x2="81725" y2="53120"/>
                        <a14:backgroundMark x1="82633" y1="55099" x2="82136" y2="54015"/>
                        <a14:backgroundMark x1="84790" y1="36377" x2="84790" y2="36377"/>
                        <a14:backgroundMark x1="84790" y1="36682" x2="84790" y2="36682"/>
                      </a14:backgroundRemoval>
                    </a14:imgEffect>
                  </a14:imgLayer>
                </a14:imgProps>
              </a:ext>
            </a:extLst>
          </a:blip>
          <a:srcRect l="76364" t="35638" r="8811" b="41107"/>
          <a:stretch/>
        </p:blipFill>
        <p:spPr>
          <a:xfrm>
            <a:off x="8115300" y="3269301"/>
            <a:ext cx="1009649" cy="11811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C0998F-7224-4C61-8128-D1D87F444584}"/>
              </a:ext>
            </a:extLst>
          </p:cNvPr>
          <p:cNvCxnSpPr/>
          <p:nvPr/>
        </p:nvCxnSpPr>
        <p:spPr>
          <a:xfrm>
            <a:off x="0" y="978852"/>
            <a:ext cx="121920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52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 L 0.01315 0.0189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" y="94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-0.0362 0.0159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5D0E5A9-650B-48EF-8AE8-650A51C781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 t="8126" b="11583"/>
          <a:stretch/>
        </p:blipFill>
        <p:spPr>
          <a:xfrm>
            <a:off x="63374" y="-26988"/>
            <a:ext cx="12192000" cy="6858000"/>
          </a:xfrm>
          <a:prstGeom prst="rect">
            <a:avLst/>
          </a:prstGeom>
        </p:spPr>
      </p:pic>
      <p:sp>
        <p:nvSpPr>
          <p:cNvPr id="11" name="矩形 18">
            <a:extLst>
              <a:ext uri="{FF2B5EF4-FFF2-40B4-BE49-F238E27FC236}">
                <a16:creationId xmlns:a16="http://schemas.microsoft.com/office/drawing/2014/main" id="{0EDFF56B-45B6-4DDA-A9D8-240C2BDABD03}"/>
              </a:ext>
            </a:extLst>
          </p:cNvPr>
          <p:cNvSpPr/>
          <p:nvPr/>
        </p:nvSpPr>
        <p:spPr>
          <a:xfrm>
            <a:off x="0" y="-26988"/>
            <a:ext cx="12192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HK" sz="3200" b="1" dirty="0">
                <a:solidFill>
                  <a:schemeClr val="tx1"/>
                </a:solidFill>
              </a:rPr>
              <a:t>I wonder what the drama is about!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2DFDBD-CC0B-4135-BF63-263C470E3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650" y="1466659"/>
            <a:ext cx="6810375" cy="50787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E2BFB6-AB4F-48AF-A053-C44164F39C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27" b="96899" l="10092" r="88073">
                        <a14:foregroundMark x1="56881" y1="18605" x2="71560" y2="24806"/>
                        <a14:foregroundMark x1="41284" y1="86047" x2="37615" y2="87597"/>
                        <a14:foregroundMark x1="72477" y1="93023" x2="76147" y2="96899"/>
                        <a14:foregroundMark x1="37615" y1="83721" x2="35780" y2="86822"/>
                        <a14:foregroundMark x1="36697" y1="91473" x2="36697" y2="91473"/>
                        <a14:foregroundMark x1="33028" y1="90698" x2="33028" y2="90698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7101" y="3143250"/>
            <a:ext cx="838200" cy="10001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CA763D-2C09-476B-869A-821344FF1E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27" b="96899" l="10092" r="88073">
                        <a14:foregroundMark x1="56881" y1="18605" x2="71560" y2="24806"/>
                        <a14:foregroundMark x1="41284" y1="86047" x2="37615" y2="87597"/>
                        <a14:foregroundMark x1="72477" y1="93023" x2="76147" y2="96899"/>
                        <a14:foregroundMark x1="37615" y1="83721" x2="35780" y2="86822"/>
                        <a14:foregroundMark x1="36697" y1="91473" x2="36697" y2="91473"/>
                        <a14:foregroundMark x1="33028" y1="90698" x2="33028" y2="906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7101" y="3143250"/>
            <a:ext cx="838200" cy="10001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2CBA88-4FC8-451A-AD40-43474B8DF68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986" b="57230" l="77753" r="89671">
                        <a14:foregroundMark x1="82168" y1="55251" x2="82066" y2="55708"/>
                        <a14:foregroundMark x1="82911" y1="56064" x2="84449" y2="55708"/>
                        <a14:foregroundMark x1="81158" y1="56469" x2="82687" y2="56115"/>
                        <a14:foregroundMark x1="84449" y1="56621" x2="84449" y2="56621"/>
                        <a14:foregroundMark x1="84222" y1="56773" x2="86833" y2="56469"/>
                        <a14:foregroundMark x1="87855" y1="55556" x2="85925" y2="57230"/>
                        <a14:foregroundMark x1="86947" y1="56012" x2="86947" y2="56012"/>
                        <a14:foregroundMark x1="87287" y1="56621" x2="87287" y2="56621"/>
                        <a14:foregroundMark x1="83655" y1="39269" x2="84790" y2="39269"/>
                        <a14:foregroundMark x1="85358" y1="38813" x2="84109" y2="38204"/>
                        <a14:foregroundMark x1="84563" y1="36986" x2="84563" y2="36986"/>
                        <a14:foregroundMark x1="82633" y1="39726" x2="83882" y2="42618"/>
                        <a14:foregroundMark x1="83655" y1="41857" x2="83655" y2="41857"/>
                        <a14:backgroundMark x1="81952" y1="55251" x2="81952" y2="55251"/>
                        <a14:backgroundMark x1="82633" y1="55099" x2="81725" y2="53120"/>
                        <a14:backgroundMark x1="84790" y1="36377" x2="84790" y2="36377"/>
                        <a14:backgroundMark x1="84790" y1="36682" x2="84790" y2="36682"/>
                      </a14:backgroundRemoval>
                    </a14:imgEffect>
                  </a14:imgLayer>
                </a14:imgProps>
              </a:ext>
            </a:extLst>
          </a:blip>
          <a:srcRect l="76364" t="35638" r="8811" b="41107"/>
          <a:stretch/>
        </p:blipFill>
        <p:spPr>
          <a:xfrm>
            <a:off x="8115301" y="3267075"/>
            <a:ext cx="1009649" cy="1181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02A6C7-A9EE-442B-8C89-2C77B5016F4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986" b="57230" l="77753" r="89671">
                        <a14:foregroundMark x1="82168" y1="55251" x2="82066" y2="55708"/>
                        <a14:foregroundMark x1="82911" y1="56064" x2="84449" y2="55708"/>
                        <a14:foregroundMark x1="81158" y1="56469" x2="82687" y2="56115"/>
                        <a14:foregroundMark x1="84449" y1="56621" x2="84449" y2="56621"/>
                        <a14:foregroundMark x1="84222" y1="56773" x2="86833" y2="56469"/>
                        <a14:foregroundMark x1="87855" y1="55556" x2="85925" y2="57230"/>
                        <a14:foregroundMark x1="86947" y1="56012" x2="86947" y2="56012"/>
                        <a14:foregroundMark x1="87287" y1="56621" x2="87287" y2="56621"/>
                        <a14:foregroundMark x1="83655" y1="39269" x2="84790" y2="39269"/>
                        <a14:foregroundMark x1="85358" y1="38813" x2="84109" y2="38204"/>
                        <a14:foregroundMark x1="84563" y1="36986" x2="84563" y2="36986"/>
                        <a14:foregroundMark x1="82633" y1="39726" x2="83882" y2="42618"/>
                        <a14:foregroundMark x1="83655" y1="41857" x2="83655" y2="41857"/>
                        <a14:foregroundMark x1="82293" y1="53120" x2="82520" y2="52968"/>
                        <a14:foregroundMark x1="85698" y1="54795" x2="85698" y2="54795"/>
                        <a14:foregroundMark x1="85698" y1="53881" x2="85698" y2="54338"/>
                        <a14:foregroundMark x1="82293" y1="52816" x2="82293" y2="52816"/>
                        <a14:backgroundMark x1="81952" y1="55251" x2="81952" y2="55251"/>
                        <a14:backgroundMark x1="82040" y1="53808" x2="81725" y2="53120"/>
                        <a14:backgroundMark x1="82633" y1="55099" x2="82136" y2="54015"/>
                        <a14:backgroundMark x1="84790" y1="36377" x2="84790" y2="36377"/>
                        <a14:backgroundMark x1="84790" y1="36682" x2="84790" y2="36682"/>
                      </a14:backgroundRemoval>
                    </a14:imgEffect>
                  </a14:imgLayer>
                </a14:imgProps>
              </a:ext>
            </a:extLst>
          </a:blip>
          <a:srcRect l="76364" t="35638" r="8811" b="41107"/>
          <a:stretch/>
        </p:blipFill>
        <p:spPr>
          <a:xfrm>
            <a:off x="8115300" y="3269301"/>
            <a:ext cx="1009649" cy="11811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CC4815-6E66-4CB3-84A5-0AE71DE8B965}"/>
              </a:ext>
            </a:extLst>
          </p:cNvPr>
          <p:cNvCxnSpPr/>
          <p:nvPr/>
        </p:nvCxnSpPr>
        <p:spPr>
          <a:xfrm>
            <a:off x="0" y="978852"/>
            <a:ext cx="121920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89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 L 0.01315 0.0189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" y="94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-0.0362 0.0159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E18E4B-70A1-4516-8807-904614ED61A3}"/>
              </a:ext>
            </a:extLst>
          </p:cNvPr>
          <p:cNvSpPr/>
          <p:nvPr/>
        </p:nvSpPr>
        <p:spPr>
          <a:xfrm>
            <a:off x="0" y="-26988"/>
            <a:ext cx="12192000" cy="6884988"/>
          </a:xfrm>
          <a:prstGeom prst="rect">
            <a:avLst/>
          </a:prstGeom>
          <a:solidFill>
            <a:srgbClr val="DF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BDBEE9C-3693-4069-8DD2-018DDE75382C}"/>
              </a:ext>
            </a:extLst>
          </p:cNvPr>
          <p:cNvGrpSpPr>
            <a:grpSpLocks noChangeAspect="1"/>
          </p:cNvGrpSpPr>
          <p:nvPr/>
        </p:nvGrpSpPr>
        <p:grpSpPr>
          <a:xfrm>
            <a:off x="179213" y="-26989"/>
            <a:ext cx="11833574" cy="6884990"/>
            <a:chOff x="1011621" y="584027"/>
            <a:chExt cx="9779593" cy="568994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60364ED-AE76-4F5A-9DF2-0E336155F7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516" r="51285" b="8516"/>
            <a:stretch/>
          </p:blipFill>
          <p:spPr>
            <a:xfrm>
              <a:off x="1011621" y="584028"/>
              <a:ext cx="4953750" cy="568994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4CB37E4-6AA8-407E-AEFF-187DD0ABB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1285" t="8516" b="8516"/>
            <a:stretch/>
          </p:blipFill>
          <p:spPr>
            <a:xfrm>
              <a:off x="5837464" y="584027"/>
              <a:ext cx="4953750" cy="5689946"/>
            </a:xfrm>
            <a:prstGeom prst="rect">
              <a:avLst/>
            </a:prstGeom>
          </p:spPr>
        </p:pic>
      </p:grpSp>
      <p:sp>
        <p:nvSpPr>
          <p:cNvPr id="7" name="矩形 18">
            <a:extLst>
              <a:ext uri="{FF2B5EF4-FFF2-40B4-BE49-F238E27FC236}">
                <a16:creationId xmlns:a16="http://schemas.microsoft.com/office/drawing/2014/main" id="{4CDA8737-B0C2-41DE-8C30-94A58EA39DA3}"/>
              </a:ext>
            </a:extLst>
          </p:cNvPr>
          <p:cNvSpPr/>
          <p:nvPr/>
        </p:nvSpPr>
        <p:spPr>
          <a:xfrm>
            <a:off x="0" y="-26988"/>
            <a:ext cx="12192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HK" sz="3200" b="1" dirty="0">
                <a:solidFill>
                  <a:schemeClr val="tx1"/>
                </a:solidFill>
              </a:rPr>
              <a:t>Do you want to know more about these events?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88B9F41-516D-4663-A22F-0666BE9F8A17}"/>
              </a:ext>
            </a:extLst>
          </p:cNvPr>
          <p:cNvCxnSpPr/>
          <p:nvPr/>
        </p:nvCxnSpPr>
        <p:spPr>
          <a:xfrm>
            <a:off x="0" y="978852"/>
            <a:ext cx="121920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865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D83CFC6-036F-4A1B-BA60-6E0A47F03744}"/>
              </a:ext>
            </a:extLst>
          </p:cNvPr>
          <p:cNvSpPr/>
          <p:nvPr/>
        </p:nvSpPr>
        <p:spPr>
          <a:xfrm>
            <a:off x="0" y="-26988"/>
            <a:ext cx="12192000" cy="6884988"/>
          </a:xfrm>
          <a:prstGeom prst="rect">
            <a:avLst/>
          </a:prstGeom>
          <a:solidFill>
            <a:srgbClr val="DF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7F688BD-5F24-4664-9EBC-651924E30282}"/>
              </a:ext>
            </a:extLst>
          </p:cNvPr>
          <p:cNvGrpSpPr>
            <a:grpSpLocks noChangeAspect="1"/>
          </p:cNvGrpSpPr>
          <p:nvPr/>
        </p:nvGrpSpPr>
        <p:grpSpPr>
          <a:xfrm>
            <a:off x="179213" y="-26989"/>
            <a:ext cx="11833574" cy="6884990"/>
            <a:chOff x="1011621" y="584027"/>
            <a:chExt cx="9779593" cy="568994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85EC4B2-2BC7-4C0A-AB14-F64C2200BC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516" r="51285" b="8516"/>
            <a:stretch/>
          </p:blipFill>
          <p:spPr>
            <a:xfrm>
              <a:off x="1011621" y="584028"/>
              <a:ext cx="4953750" cy="568994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8F4E5E0-47E2-4EA6-8856-470D76A8F7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1285" t="8516" b="8516"/>
            <a:stretch/>
          </p:blipFill>
          <p:spPr>
            <a:xfrm>
              <a:off x="5837464" y="584027"/>
              <a:ext cx="4953750" cy="5689946"/>
            </a:xfrm>
            <a:prstGeom prst="rect">
              <a:avLst/>
            </a:prstGeom>
          </p:spPr>
        </p:pic>
      </p:grpSp>
      <p:sp>
        <p:nvSpPr>
          <p:cNvPr id="7" name="矩形 18">
            <a:extLst>
              <a:ext uri="{FF2B5EF4-FFF2-40B4-BE49-F238E27FC236}">
                <a16:creationId xmlns:a16="http://schemas.microsoft.com/office/drawing/2014/main" id="{4CDA8737-B0C2-41DE-8C30-94A58EA39DA3}"/>
              </a:ext>
            </a:extLst>
          </p:cNvPr>
          <p:cNvSpPr/>
          <p:nvPr/>
        </p:nvSpPr>
        <p:spPr>
          <a:xfrm>
            <a:off x="0" y="-26988"/>
            <a:ext cx="12192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HK" sz="3200" b="1" dirty="0">
                <a:solidFill>
                  <a:schemeClr val="tx1"/>
                </a:solidFill>
              </a:rPr>
              <a:t>What a busy and happy year for this primary school!</a:t>
            </a:r>
            <a:endParaRPr kumimoji="0" lang="en-US" altLang="zh-HK" sz="3200" b="1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A3DFE4-BC0F-419B-AA73-68525AB1F02C}"/>
              </a:ext>
            </a:extLst>
          </p:cNvPr>
          <p:cNvCxnSpPr/>
          <p:nvPr/>
        </p:nvCxnSpPr>
        <p:spPr>
          <a:xfrm>
            <a:off x="0" y="978852"/>
            <a:ext cx="121920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26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D83CFC6-036F-4A1B-BA60-6E0A47F03744}"/>
              </a:ext>
            </a:extLst>
          </p:cNvPr>
          <p:cNvSpPr/>
          <p:nvPr/>
        </p:nvSpPr>
        <p:spPr>
          <a:xfrm>
            <a:off x="0" y="-26988"/>
            <a:ext cx="12192000" cy="6884988"/>
          </a:xfrm>
          <a:prstGeom prst="rect">
            <a:avLst/>
          </a:prstGeom>
          <a:solidFill>
            <a:srgbClr val="DF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7F688BD-5F24-4664-9EBC-651924E30282}"/>
              </a:ext>
            </a:extLst>
          </p:cNvPr>
          <p:cNvGrpSpPr>
            <a:grpSpLocks noChangeAspect="1"/>
          </p:cNvGrpSpPr>
          <p:nvPr/>
        </p:nvGrpSpPr>
        <p:grpSpPr>
          <a:xfrm>
            <a:off x="179213" y="-26989"/>
            <a:ext cx="11833574" cy="6884990"/>
            <a:chOff x="1011621" y="584027"/>
            <a:chExt cx="9779593" cy="568994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85EC4B2-2BC7-4C0A-AB14-F64C2200BC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516" r="51285" b="8516"/>
            <a:stretch/>
          </p:blipFill>
          <p:spPr>
            <a:xfrm>
              <a:off x="1011621" y="584028"/>
              <a:ext cx="4953750" cy="568994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8F4E5E0-47E2-4EA6-8856-470D76A8F7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1285" t="8516" b="8516"/>
            <a:stretch/>
          </p:blipFill>
          <p:spPr>
            <a:xfrm>
              <a:off x="5837464" y="584027"/>
              <a:ext cx="4953750" cy="5689946"/>
            </a:xfrm>
            <a:prstGeom prst="rect">
              <a:avLst/>
            </a:prstGeom>
          </p:spPr>
        </p:pic>
      </p:grpSp>
      <p:sp>
        <p:nvSpPr>
          <p:cNvPr id="7" name="矩形 18">
            <a:extLst>
              <a:ext uri="{FF2B5EF4-FFF2-40B4-BE49-F238E27FC236}">
                <a16:creationId xmlns:a16="http://schemas.microsoft.com/office/drawing/2014/main" id="{4CDA8737-B0C2-41DE-8C30-94A58EA39DA3}"/>
              </a:ext>
            </a:extLst>
          </p:cNvPr>
          <p:cNvSpPr/>
          <p:nvPr/>
        </p:nvSpPr>
        <p:spPr>
          <a:xfrm>
            <a:off x="0" y="-26988"/>
            <a:ext cx="12192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HK" sz="3200" b="1" dirty="0">
                <a:solidFill>
                  <a:schemeClr val="tx1"/>
                </a:solidFill>
              </a:rPr>
              <a:t>Which school event is your </a:t>
            </a:r>
            <a:r>
              <a:rPr lang="en-US" altLang="zh-HK" sz="3200" b="1" dirty="0" err="1">
                <a:solidFill>
                  <a:schemeClr val="tx1"/>
                </a:solidFill>
              </a:rPr>
              <a:t>favourite</a:t>
            </a:r>
            <a:r>
              <a:rPr lang="en-US" altLang="zh-HK" sz="3200" b="1" dirty="0">
                <a:solidFill>
                  <a:schemeClr val="tx1"/>
                </a:solidFill>
              </a:rPr>
              <a:t> one?</a:t>
            </a:r>
            <a:endParaRPr kumimoji="0" lang="en-US" altLang="zh-HK" sz="3200" b="1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093381F-E48C-4D65-9BD4-ACD87816C914}"/>
              </a:ext>
            </a:extLst>
          </p:cNvPr>
          <p:cNvCxnSpPr/>
          <p:nvPr/>
        </p:nvCxnSpPr>
        <p:spPr>
          <a:xfrm>
            <a:off x="0" y="978852"/>
            <a:ext cx="121920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26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4359110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E18E4B-70A1-4516-8807-904614ED61A3}"/>
              </a:ext>
            </a:extLst>
          </p:cNvPr>
          <p:cNvSpPr/>
          <p:nvPr/>
        </p:nvSpPr>
        <p:spPr>
          <a:xfrm>
            <a:off x="0" y="-26988"/>
            <a:ext cx="12192000" cy="6884988"/>
          </a:xfrm>
          <a:prstGeom prst="rect">
            <a:avLst/>
          </a:prstGeom>
          <a:solidFill>
            <a:srgbClr val="DF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BDBEE9C-3693-4069-8DD2-018DDE75382C}"/>
              </a:ext>
            </a:extLst>
          </p:cNvPr>
          <p:cNvGrpSpPr>
            <a:grpSpLocks noChangeAspect="1"/>
          </p:cNvGrpSpPr>
          <p:nvPr/>
        </p:nvGrpSpPr>
        <p:grpSpPr>
          <a:xfrm>
            <a:off x="179213" y="-26989"/>
            <a:ext cx="11833574" cy="6884990"/>
            <a:chOff x="1011621" y="584027"/>
            <a:chExt cx="9779593" cy="568994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60364ED-AE76-4F5A-9DF2-0E336155F7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516" r="51285" b="8516"/>
            <a:stretch/>
          </p:blipFill>
          <p:spPr>
            <a:xfrm>
              <a:off x="1011621" y="584028"/>
              <a:ext cx="4953750" cy="568994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4CB37E4-6AA8-407E-AEFF-187DD0ABB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1285" t="8516" b="8516"/>
            <a:stretch/>
          </p:blipFill>
          <p:spPr>
            <a:xfrm>
              <a:off x="5837464" y="584027"/>
              <a:ext cx="4953750" cy="568994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6A09370-A5A9-4503-95D2-218149BA7BA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2270" y="2038"/>
            <a:ext cx="11796488" cy="6858000"/>
          </a:xfrm>
          <a:prstGeom prst="rect">
            <a:avLst/>
          </a:prstGeom>
        </p:spPr>
      </p:pic>
      <p:sp>
        <p:nvSpPr>
          <p:cNvPr id="7" name="矩形 18">
            <a:extLst>
              <a:ext uri="{FF2B5EF4-FFF2-40B4-BE49-F238E27FC236}">
                <a16:creationId xmlns:a16="http://schemas.microsoft.com/office/drawing/2014/main" id="{4CDA8737-B0C2-41DE-8C30-94A58EA39DA3}"/>
              </a:ext>
            </a:extLst>
          </p:cNvPr>
          <p:cNvSpPr/>
          <p:nvPr/>
        </p:nvSpPr>
        <p:spPr>
          <a:xfrm>
            <a:off x="0" y="-26988"/>
            <a:ext cx="12192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HK" sz="3200" b="1" dirty="0">
                <a:solidFill>
                  <a:schemeClr val="tx1"/>
                </a:solidFill>
              </a:rPr>
              <a:t>Let’s take a look at the first one.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E703B2-EF2D-4752-928D-1504C20CF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861" y="1543989"/>
            <a:ext cx="3816439" cy="24207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02D925-D803-45EF-8A4E-CB1AC432E8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3975" y="1304724"/>
            <a:ext cx="4188684" cy="42215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53C5BD-9F29-4AC9-8357-FB3B9C60328A}"/>
              </a:ext>
            </a:extLst>
          </p:cNvPr>
          <p:cNvCxnSpPr/>
          <p:nvPr/>
        </p:nvCxnSpPr>
        <p:spPr>
          <a:xfrm>
            <a:off x="0" y="978852"/>
            <a:ext cx="121920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43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10D584-1A08-433B-B842-D2A2DB1322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 t="8126" b="115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3D0370-CA6F-4341-847F-814C1C835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2179" y="1480130"/>
            <a:ext cx="7607641" cy="4825420"/>
          </a:xfrm>
          <a:prstGeom prst="rect">
            <a:avLst/>
          </a:prstGeom>
        </p:spPr>
      </p:pic>
      <p:sp>
        <p:nvSpPr>
          <p:cNvPr id="11" name="矩形 18">
            <a:extLst>
              <a:ext uri="{FF2B5EF4-FFF2-40B4-BE49-F238E27FC236}">
                <a16:creationId xmlns:a16="http://schemas.microsoft.com/office/drawing/2014/main" id="{0EDFF56B-45B6-4DDA-A9D8-240C2BDABD03}"/>
              </a:ext>
            </a:extLst>
          </p:cNvPr>
          <p:cNvSpPr/>
          <p:nvPr/>
        </p:nvSpPr>
        <p:spPr>
          <a:xfrm>
            <a:off x="0" y="-26988"/>
            <a:ext cx="12192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HK" sz="3200" b="1" dirty="0">
                <a:solidFill>
                  <a:schemeClr val="tx1"/>
                </a:solidFill>
              </a:rPr>
              <a:t>This is </a:t>
            </a:r>
            <a:r>
              <a:rPr lang="en-US" altLang="zh-HK" sz="3200" b="1" dirty="0">
                <a:solidFill>
                  <a:srgbClr val="0070C0"/>
                </a:solidFill>
              </a:rPr>
              <a:t>Sports Day</a:t>
            </a:r>
            <a:r>
              <a:rPr lang="en-US" altLang="zh-HK" sz="3200" b="1" dirty="0">
                <a:solidFill>
                  <a:schemeClr val="tx1"/>
                </a:solidFill>
              </a:rPr>
              <a:t>.</a:t>
            </a:r>
            <a:endParaRPr kumimoji="0" lang="en-US" altLang="zh-HK" sz="3200" b="1" dirty="0">
              <a:solidFill>
                <a:schemeClr val="tx1"/>
              </a:solidFill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EE288AF-7191-476F-87B4-71D00C28C776}"/>
              </a:ext>
            </a:extLst>
          </p:cNvPr>
          <p:cNvSpPr/>
          <p:nvPr/>
        </p:nvSpPr>
        <p:spPr>
          <a:xfrm>
            <a:off x="5719358" y="3452813"/>
            <a:ext cx="865946" cy="1033462"/>
          </a:xfrm>
          <a:custGeom>
            <a:avLst/>
            <a:gdLst>
              <a:gd name="connsiteX0" fmla="*/ 28980 w 865946"/>
              <a:gd name="connsiteY0" fmla="*/ 838200 h 1033462"/>
              <a:gd name="connsiteX1" fmla="*/ 28980 w 865946"/>
              <a:gd name="connsiteY1" fmla="*/ 838200 h 1033462"/>
              <a:gd name="connsiteX2" fmla="*/ 52792 w 865946"/>
              <a:gd name="connsiteY2" fmla="*/ 852487 h 1033462"/>
              <a:gd name="connsiteX3" fmla="*/ 59936 w 865946"/>
              <a:gd name="connsiteY3" fmla="*/ 862012 h 1033462"/>
              <a:gd name="connsiteX4" fmla="*/ 71842 w 865946"/>
              <a:gd name="connsiteY4" fmla="*/ 866775 h 1033462"/>
              <a:gd name="connsiteX5" fmla="*/ 81367 w 865946"/>
              <a:gd name="connsiteY5" fmla="*/ 871537 h 1033462"/>
              <a:gd name="connsiteX6" fmla="*/ 95655 w 865946"/>
              <a:gd name="connsiteY6" fmla="*/ 881062 h 1033462"/>
              <a:gd name="connsiteX7" fmla="*/ 105180 w 865946"/>
              <a:gd name="connsiteY7" fmla="*/ 890587 h 1033462"/>
              <a:gd name="connsiteX8" fmla="*/ 126611 w 865946"/>
              <a:gd name="connsiteY8" fmla="*/ 897731 h 1033462"/>
              <a:gd name="connsiteX9" fmla="*/ 136136 w 865946"/>
              <a:gd name="connsiteY9" fmla="*/ 902493 h 1033462"/>
              <a:gd name="connsiteX10" fmla="*/ 159948 w 865946"/>
              <a:gd name="connsiteY10" fmla="*/ 909637 h 1033462"/>
              <a:gd name="connsiteX11" fmla="*/ 171855 w 865946"/>
              <a:gd name="connsiteY11" fmla="*/ 914400 h 1033462"/>
              <a:gd name="connsiteX12" fmla="*/ 198048 w 865946"/>
              <a:gd name="connsiteY12" fmla="*/ 921543 h 1033462"/>
              <a:gd name="connsiteX13" fmla="*/ 212336 w 865946"/>
              <a:gd name="connsiteY13" fmla="*/ 923925 h 1033462"/>
              <a:gd name="connsiteX14" fmla="*/ 219480 w 865946"/>
              <a:gd name="connsiteY14" fmla="*/ 926306 h 1033462"/>
              <a:gd name="connsiteX15" fmla="*/ 231386 w 865946"/>
              <a:gd name="connsiteY15" fmla="*/ 928687 h 1033462"/>
              <a:gd name="connsiteX16" fmla="*/ 250436 w 865946"/>
              <a:gd name="connsiteY16" fmla="*/ 935831 h 1033462"/>
              <a:gd name="connsiteX17" fmla="*/ 262342 w 865946"/>
              <a:gd name="connsiteY17" fmla="*/ 938212 h 1033462"/>
              <a:gd name="connsiteX18" fmla="*/ 271867 w 865946"/>
              <a:gd name="connsiteY18" fmla="*/ 940593 h 1033462"/>
              <a:gd name="connsiteX19" fmla="*/ 298061 w 865946"/>
              <a:gd name="connsiteY19" fmla="*/ 945356 h 1033462"/>
              <a:gd name="connsiteX20" fmla="*/ 307586 w 865946"/>
              <a:gd name="connsiteY20" fmla="*/ 950118 h 1033462"/>
              <a:gd name="connsiteX21" fmla="*/ 324255 w 865946"/>
              <a:gd name="connsiteY21" fmla="*/ 954881 h 1033462"/>
              <a:gd name="connsiteX22" fmla="*/ 336161 w 865946"/>
              <a:gd name="connsiteY22" fmla="*/ 959643 h 1033462"/>
              <a:gd name="connsiteX23" fmla="*/ 350448 w 865946"/>
              <a:gd name="connsiteY23" fmla="*/ 964406 h 1033462"/>
              <a:gd name="connsiteX24" fmla="*/ 369498 w 865946"/>
              <a:gd name="connsiteY24" fmla="*/ 971550 h 1033462"/>
              <a:gd name="connsiteX25" fmla="*/ 383786 w 865946"/>
              <a:gd name="connsiteY25" fmla="*/ 978693 h 1033462"/>
              <a:gd name="connsiteX26" fmla="*/ 395692 w 865946"/>
              <a:gd name="connsiteY26" fmla="*/ 981075 h 1033462"/>
              <a:gd name="connsiteX27" fmla="*/ 407598 w 865946"/>
              <a:gd name="connsiteY27" fmla="*/ 985837 h 1033462"/>
              <a:gd name="connsiteX28" fmla="*/ 426648 w 865946"/>
              <a:gd name="connsiteY28" fmla="*/ 990600 h 1033462"/>
              <a:gd name="connsiteX29" fmla="*/ 443317 w 865946"/>
              <a:gd name="connsiteY29" fmla="*/ 995362 h 1033462"/>
              <a:gd name="connsiteX30" fmla="*/ 471892 w 865946"/>
              <a:gd name="connsiteY30" fmla="*/ 997743 h 1033462"/>
              <a:gd name="connsiteX31" fmla="*/ 486180 w 865946"/>
              <a:gd name="connsiteY31" fmla="*/ 1002506 h 1033462"/>
              <a:gd name="connsiteX32" fmla="*/ 500467 w 865946"/>
              <a:gd name="connsiteY32" fmla="*/ 1004887 h 1033462"/>
              <a:gd name="connsiteX33" fmla="*/ 512373 w 865946"/>
              <a:gd name="connsiteY33" fmla="*/ 1007268 h 1033462"/>
              <a:gd name="connsiteX34" fmla="*/ 519517 w 865946"/>
              <a:gd name="connsiteY34" fmla="*/ 1012031 h 1033462"/>
              <a:gd name="connsiteX35" fmla="*/ 545711 w 865946"/>
              <a:gd name="connsiteY35" fmla="*/ 1016793 h 1033462"/>
              <a:gd name="connsiteX36" fmla="*/ 631436 w 865946"/>
              <a:gd name="connsiteY36" fmla="*/ 1031081 h 1033462"/>
              <a:gd name="connsiteX37" fmla="*/ 681442 w 865946"/>
              <a:gd name="connsiteY37" fmla="*/ 1033462 h 1033462"/>
              <a:gd name="connsiteX38" fmla="*/ 814792 w 865946"/>
              <a:gd name="connsiteY38" fmla="*/ 978693 h 1033462"/>
              <a:gd name="connsiteX39" fmla="*/ 836223 w 865946"/>
              <a:gd name="connsiteY39" fmla="*/ 909637 h 1033462"/>
              <a:gd name="connsiteX40" fmla="*/ 848130 w 865946"/>
              <a:gd name="connsiteY40" fmla="*/ 828675 h 1033462"/>
              <a:gd name="connsiteX41" fmla="*/ 857655 w 865946"/>
              <a:gd name="connsiteY41" fmla="*/ 759618 h 1033462"/>
              <a:gd name="connsiteX42" fmla="*/ 845748 w 865946"/>
              <a:gd name="connsiteY42" fmla="*/ 659606 h 1033462"/>
              <a:gd name="connsiteX43" fmla="*/ 836223 w 865946"/>
              <a:gd name="connsiteY43" fmla="*/ 631031 h 1033462"/>
              <a:gd name="connsiteX44" fmla="*/ 817173 w 865946"/>
              <a:gd name="connsiteY44" fmla="*/ 542925 h 1033462"/>
              <a:gd name="connsiteX45" fmla="*/ 838605 w 865946"/>
              <a:gd name="connsiteY45" fmla="*/ 450056 h 1033462"/>
              <a:gd name="connsiteX46" fmla="*/ 862417 w 865946"/>
              <a:gd name="connsiteY46" fmla="*/ 354806 h 1033462"/>
              <a:gd name="connsiteX47" fmla="*/ 857655 w 865946"/>
              <a:gd name="connsiteY47" fmla="*/ 192881 h 1033462"/>
              <a:gd name="connsiteX48" fmla="*/ 848130 w 865946"/>
              <a:gd name="connsiteY48" fmla="*/ 178593 h 1033462"/>
              <a:gd name="connsiteX49" fmla="*/ 831461 w 865946"/>
              <a:gd name="connsiteY49" fmla="*/ 157162 h 1033462"/>
              <a:gd name="connsiteX50" fmla="*/ 819555 w 865946"/>
              <a:gd name="connsiteY50" fmla="*/ 138112 h 1033462"/>
              <a:gd name="connsiteX51" fmla="*/ 760023 w 865946"/>
              <a:gd name="connsiteY51" fmla="*/ 95250 h 1033462"/>
              <a:gd name="connsiteX52" fmla="*/ 683823 w 865946"/>
              <a:gd name="connsiteY52" fmla="*/ 69056 h 1033462"/>
              <a:gd name="connsiteX53" fmla="*/ 621911 w 865946"/>
              <a:gd name="connsiteY53" fmla="*/ 57150 h 1033462"/>
              <a:gd name="connsiteX54" fmla="*/ 600480 w 865946"/>
              <a:gd name="connsiteY54" fmla="*/ 50006 h 1033462"/>
              <a:gd name="connsiteX55" fmla="*/ 579048 w 865946"/>
              <a:gd name="connsiteY55" fmla="*/ 28575 h 1033462"/>
              <a:gd name="connsiteX56" fmla="*/ 500467 w 865946"/>
              <a:gd name="connsiteY56" fmla="*/ 0 h 1033462"/>
              <a:gd name="connsiteX57" fmla="*/ 421886 w 865946"/>
              <a:gd name="connsiteY57" fmla="*/ 9525 h 1033462"/>
              <a:gd name="connsiteX58" fmla="*/ 398073 w 865946"/>
              <a:gd name="connsiteY58" fmla="*/ 19050 h 1033462"/>
              <a:gd name="connsiteX59" fmla="*/ 324255 w 865946"/>
              <a:gd name="connsiteY59" fmla="*/ 35718 h 1033462"/>
              <a:gd name="connsiteX60" fmla="*/ 252817 w 865946"/>
              <a:gd name="connsiteY60" fmla="*/ 45243 h 1033462"/>
              <a:gd name="connsiteX61" fmla="*/ 243292 w 865946"/>
              <a:gd name="connsiteY61" fmla="*/ 50006 h 1033462"/>
              <a:gd name="connsiteX62" fmla="*/ 195667 w 865946"/>
              <a:gd name="connsiteY62" fmla="*/ 102393 h 1033462"/>
              <a:gd name="connsiteX63" fmla="*/ 167092 w 865946"/>
              <a:gd name="connsiteY63" fmla="*/ 128587 h 1033462"/>
              <a:gd name="connsiteX64" fmla="*/ 155186 w 865946"/>
              <a:gd name="connsiteY64" fmla="*/ 166687 h 1033462"/>
              <a:gd name="connsiteX65" fmla="*/ 150423 w 865946"/>
              <a:gd name="connsiteY65" fmla="*/ 200025 h 1033462"/>
              <a:gd name="connsiteX66" fmla="*/ 143280 w 865946"/>
              <a:gd name="connsiteY66" fmla="*/ 309562 h 1033462"/>
              <a:gd name="connsiteX67" fmla="*/ 155186 w 865946"/>
              <a:gd name="connsiteY67" fmla="*/ 414337 h 1033462"/>
              <a:gd name="connsiteX68" fmla="*/ 174236 w 865946"/>
              <a:gd name="connsiteY68" fmla="*/ 447675 h 1033462"/>
              <a:gd name="connsiteX69" fmla="*/ 198048 w 865946"/>
              <a:gd name="connsiteY69" fmla="*/ 504825 h 1033462"/>
              <a:gd name="connsiteX70" fmla="*/ 200430 w 865946"/>
              <a:gd name="connsiteY70" fmla="*/ 523875 h 1033462"/>
              <a:gd name="connsiteX71" fmla="*/ 150423 w 865946"/>
              <a:gd name="connsiteY71" fmla="*/ 566737 h 1033462"/>
              <a:gd name="connsiteX72" fmla="*/ 128992 w 865946"/>
              <a:gd name="connsiteY72" fmla="*/ 578643 h 1033462"/>
              <a:gd name="connsiteX73" fmla="*/ 107561 w 865946"/>
              <a:gd name="connsiteY73" fmla="*/ 597693 h 1033462"/>
              <a:gd name="connsiteX74" fmla="*/ 90892 w 865946"/>
              <a:gd name="connsiteY74" fmla="*/ 609600 h 1033462"/>
              <a:gd name="connsiteX75" fmla="*/ 69461 w 865946"/>
              <a:gd name="connsiteY75" fmla="*/ 635793 h 1033462"/>
              <a:gd name="connsiteX76" fmla="*/ 52792 w 865946"/>
              <a:gd name="connsiteY76" fmla="*/ 657225 h 1033462"/>
              <a:gd name="connsiteX77" fmla="*/ 28980 w 865946"/>
              <a:gd name="connsiteY77" fmla="*/ 683418 h 1033462"/>
              <a:gd name="connsiteX78" fmla="*/ 5167 w 865946"/>
              <a:gd name="connsiteY78" fmla="*/ 740568 h 1033462"/>
              <a:gd name="connsiteX79" fmla="*/ 405 w 865946"/>
              <a:gd name="connsiteY79" fmla="*/ 783431 h 1033462"/>
              <a:gd name="connsiteX80" fmla="*/ 2786 w 865946"/>
              <a:gd name="connsiteY80" fmla="*/ 835818 h 1033462"/>
              <a:gd name="connsiteX81" fmla="*/ 28980 w 865946"/>
              <a:gd name="connsiteY81" fmla="*/ 838200 h 103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865946" h="1033462">
                <a:moveTo>
                  <a:pt x="28980" y="838200"/>
                </a:moveTo>
                <a:lnTo>
                  <a:pt x="28980" y="838200"/>
                </a:lnTo>
                <a:cubicBezTo>
                  <a:pt x="36917" y="842962"/>
                  <a:pt x="45455" y="846843"/>
                  <a:pt x="52792" y="852487"/>
                </a:cubicBezTo>
                <a:cubicBezTo>
                  <a:pt x="55938" y="854907"/>
                  <a:pt x="56761" y="859631"/>
                  <a:pt x="59936" y="862012"/>
                </a:cubicBezTo>
                <a:cubicBezTo>
                  <a:pt x="63356" y="864577"/>
                  <a:pt x="67936" y="865039"/>
                  <a:pt x="71842" y="866775"/>
                </a:cubicBezTo>
                <a:cubicBezTo>
                  <a:pt x="75086" y="868217"/>
                  <a:pt x="78323" y="869711"/>
                  <a:pt x="81367" y="871537"/>
                </a:cubicBezTo>
                <a:cubicBezTo>
                  <a:pt x="86275" y="874482"/>
                  <a:pt x="91608" y="877015"/>
                  <a:pt x="95655" y="881062"/>
                </a:cubicBezTo>
                <a:cubicBezTo>
                  <a:pt x="98830" y="884237"/>
                  <a:pt x="101444" y="888096"/>
                  <a:pt x="105180" y="890587"/>
                </a:cubicBezTo>
                <a:cubicBezTo>
                  <a:pt x="114116" y="896544"/>
                  <a:pt x="117540" y="894330"/>
                  <a:pt x="126611" y="897731"/>
                </a:cubicBezTo>
                <a:cubicBezTo>
                  <a:pt x="129935" y="898977"/>
                  <a:pt x="132840" y="901175"/>
                  <a:pt x="136136" y="902493"/>
                </a:cubicBezTo>
                <a:cubicBezTo>
                  <a:pt x="163754" y="913541"/>
                  <a:pt x="138886" y="902616"/>
                  <a:pt x="159948" y="909637"/>
                </a:cubicBezTo>
                <a:cubicBezTo>
                  <a:pt x="164003" y="910989"/>
                  <a:pt x="167800" y="913048"/>
                  <a:pt x="171855" y="914400"/>
                </a:cubicBezTo>
                <a:cubicBezTo>
                  <a:pt x="174579" y="915308"/>
                  <a:pt x="192597" y="920453"/>
                  <a:pt x="198048" y="921543"/>
                </a:cubicBezTo>
                <a:cubicBezTo>
                  <a:pt x="202783" y="922490"/>
                  <a:pt x="207623" y="922878"/>
                  <a:pt x="212336" y="923925"/>
                </a:cubicBezTo>
                <a:cubicBezTo>
                  <a:pt x="214786" y="924470"/>
                  <a:pt x="217045" y="925697"/>
                  <a:pt x="219480" y="926306"/>
                </a:cubicBezTo>
                <a:cubicBezTo>
                  <a:pt x="223406" y="927288"/>
                  <a:pt x="227518" y="927497"/>
                  <a:pt x="231386" y="928687"/>
                </a:cubicBezTo>
                <a:cubicBezTo>
                  <a:pt x="237868" y="930681"/>
                  <a:pt x="243954" y="933837"/>
                  <a:pt x="250436" y="935831"/>
                </a:cubicBezTo>
                <a:cubicBezTo>
                  <a:pt x="254304" y="937021"/>
                  <a:pt x="258391" y="937334"/>
                  <a:pt x="262342" y="938212"/>
                </a:cubicBezTo>
                <a:cubicBezTo>
                  <a:pt x="265537" y="938922"/>
                  <a:pt x="268658" y="939951"/>
                  <a:pt x="271867" y="940593"/>
                </a:cubicBezTo>
                <a:cubicBezTo>
                  <a:pt x="280569" y="942333"/>
                  <a:pt x="289330" y="943768"/>
                  <a:pt x="298061" y="945356"/>
                </a:cubicBezTo>
                <a:cubicBezTo>
                  <a:pt x="301236" y="946943"/>
                  <a:pt x="304323" y="948720"/>
                  <a:pt x="307586" y="950118"/>
                </a:cubicBezTo>
                <a:cubicBezTo>
                  <a:pt x="315623" y="953562"/>
                  <a:pt x="315179" y="951856"/>
                  <a:pt x="324255" y="954881"/>
                </a:cubicBezTo>
                <a:cubicBezTo>
                  <a:pt x="328310" y="956233"/>
                  <a:pt x="332144" y="958182"/>
                  <a:pt x="336161" y="959643"/>
                </a:cubicBezTo>
                <a:cubicBezTo>
                  <a:pt x="340879" y="961359"/>
                  <a:pt x="345958" y="962161"/>
                  <a:pt x="350448" y="964406"/>
                </a:cubicBezTo>
                <a:cubicBezTo>
                  <a:pt x="383996" y="981178"/>
                  <a:pt x="337079" y="958583"/>
                  <a:pt x="369498" y="971550"/>
                </a:cubicBezTo>
                <a:cubicBezTo>
                  <a:pt x="374442" y="973527"/>
                  <a:pt x="378782" y="976873"/>
                  <a:pt x="383786" y="978693"/>
                </a:cubicBezTo>
                <a:cubicBezTo>
                  <a:pt x="387590" y="980076"/>
                  <a:pt x="391815" y="979912"/>
                  <a:pt x="395692" y="981075"/>
                </a:cubicBezTo>
                <a:cubicBezTo>
                  <a:pt x="399786" y="982303"/>
                  <a:pt x="403513" y="984580"/>
                  <a:pt x="407598" y="985837"/>
                </a:cubicBezTo>
                <a:cubicBezTo>
                  <a:pt x="413854" y="987762"/>
                  <a:pt x="420324" y="988913"/>
                  <a:pt x="426648" y="990600"/>
                </a:cubicBezTo>
                <a:cubicBezTo>
                  <a:pt x="432232" y="992089"/>
                  <a:pt x="437609" y="994461"/>
                  <a:pt x="443317" y="995362"/>
                </a:cubicBezTo>
                <a:cubicBezTo>
                  <a:pt x="452758" y="996853"/>
                  <a:pt x="462367" y="996949"/>
                  <a:pt x="471892" y="997743"/>
                </a:cubicBezTo>
                <a:cubicBezTo>
                  <a:pt x="476655" y="999331"/>
                  <a:pt x="481310" y="1001288"/>
                  <a:pt x="486180" y="1002506"/>
                </a:cubicBezTo>
                <a:cubicBezTo>
                  <a:pt x="490864" y="1003677"/>
                  <a:pt x="495717" y="1004023"/>
                  <a:pt x="500467" y="1004887"/>
                </a:cubicBezTo>
                <a:cubicBezTo>
                  <a:pt x="504449" y="1005611"/>
                  <a:pt x="508404" y="1006474"/>
                  <a:pt x="512373" y="1007268"/>
                </a:cubicBezTo>
                <a:cubicBezTo>
                  <a:pt x="514754" y="1008856"/>
                  <a:pt x="516886" y="1010904"/>
                  <a:pt x="519517" y="1012031"/>
                </a:cubicBezTo>
                <a:cubicBezTo>
                  <a:pt x="525580" y="1014630"/>
                  <a:pt x="541078" y="1015910"/>
                  <a:pt x="545711" y="1016793"/>
                </a:cubicBezTo>
                <a:cubicBezTo>
                  <a:pt x="590387" y="1025303"/>
                  <a:pt x="576928" y="1026011"/>
                  <a:pt x="631436" y="1031081"/>
                </a:cubicBezTo>
                <a:cubicBezTo>
                  <a:pt x="648052" y="1032627"/>
                  <a:pt x="664773" y="1032668"/>
                  <a:pt x="681442" y="1033462"/>
                </a:cubicBezTo>
                <a:cubicBezTo>
                  <a:pt x="735692" y="1024162"/>
                  <a:pt x="781097" y="1030359"/>
                  <a:pt x="814792" y="978693"/>
                </a:cubicBezTo>
                <a:cubicBezTo>
                  <a:pt x="827958" y="958505"/>
                  <a:pt x="829079" y="932656"/>
                  <a:pt x="836223" y="909637"/>
                </a:cubicBezTo>
                <a:cubicBezTo>
                  <a:pt x="840192" y="882650"/>
                  <a:pt x="845661" y="855841"/>
                  <a:pt x="848130" y="828675"/>
                </a:cubicBezTo>
                <a:cubicBezTo>
                  <a:pt x="851822" y="788056"/>
                  <a:pt x="849070" y="811129"/>
                  <a:pt x="857655" y="759618"/>
                </a:cubicBezTo>
                <a:cubicBezTo>
                  <a:pt x="853686" y="726281"/>
                  <a:pt x="851268" y="692722"/>
                  <a:pt x="845748" y="659606"/>
                </a:cubicBezTo>
                <a:cubicBezTo>
                  <a:pt x="844097" y="649702"/>
                  <a:pt x="838658" y="640771"/>
                  <a:pt x="836223" y="631031"/>
                </a:cubicBezTo>
                <a:cubicBezTo>
                  <a:pt x="828729" y="601052"/>
                  <a:pt x="823093" y="572516"/>
                  <a:pt x="817173" y="542925"/>
                </a:cubicBezTo>
                <a:cubicBezTo>
                  <a:pt x="825898" y="460043"/>
                  <a:pt x="814485" y="535187"/>
                  <a:pt x="838605" y="450056"/>
                </a:cubicBezTo>
                <a:cubicBezTo>
                  <a:pt x="847526" y="418568"/>
                  <a:pt x="862417" y="354806"/>
                  <a:pt x="862417" y="354806"/>
                </a:cubicBezTo>
                <a:cubicBezTo>
                  <a:pt x="867015" y="290430"/>
                  <a:pt x="868658" y="287197"/>
                  <a:pt x="857655" y="192881"/>
                </a:cubicBezTo>
                <a:cubicBezTo>
                  <a:pt x="856992" y="187196"/>
                  <a:pt x="851515" y="183209"/>
                  <a:pt x="848130" y="178593"/>
                </a:cubicBezTo>
                <a:cubicBezTo>
                  <a:pt x="842778" y="171295"/>
                  <a:pt x="836680" y="164556"/>
                  <a:pt x="831461" y="157162"/>
                </a:cubicBezTo>
                <a:cubicBezTo>
                  <a:pt x="827143" y="151044"/>
                  <a:pt x="823908" y="144205"/>
                  <a:pt x="819555" y="138112"/>
                </a:cubicBezTo>
                <a:cubicBezTo>
                  <a:pt x="803678" y="115886"/>
                  <a:pt x="789423" y="108254"/>
                  <a:pt x="760023" y="95250"/>
                </a:cubicBezTo>
                <a:cubicBezTo>
                  <a:pt x="735460" y="84385"/>
                  <a:pt x="709715" y="76199"/>
                  <a:pt x="683823" y="69056"/>
                </a:cubicBezTo>
                <a:cubicBezTo>
                  <a:pt x="663564" y="63467"/>
                  <a:pt x="642398" y="61833"/>
                  <a:pt x="621911" y="57150"/>
                </a:cubicBezTo>
                <a:cubicBezTo>
                  <a:pt x="614570" y="55472"/>
                  <a:pt x="607624" y="52387"/>
                  <a:pt x="600480" y="50006"/>
                </a:cubicBezTo>
                <a:cubicBezTo>
                  <a:pt x="593336" y="42862"/>
                  <a:pt x="587292" y="34415"/>
                  <a:pt x="579048" y="28575"/>
                </a:cubicBezTo>
                <a:cubicBezTo>
                  <a:pt x="547922" y="6527"/>
                  <a:pt x="537514" y="8232"/>
                  <a:pt x="500467" y="0"/>
                </a:cubicBezTo>
                <a:cubicBezTo>
                  <a:pt x="474273" y="3175"/>
                  <a:pt x="447826" y="4699"/>
                  <a:pt x="421886" y="9525"/>
                </a:cubicBezTo>
                <a:cubicBezTo>
                  <a:pt x="413481" y="11089"/>
                  <a:pt x="406330" y="16835"/>
                  <a:pt x="398073" y="19050"/>
                </a:cubicBezTo>
                <a:cubicBezTo>
                  <a:pt x="373709" y="25586"/>
                  <a:pt x="349326" y="32932"/>
                  <a:pt x="324255" y="35718"/>
                </a:cubicBezTo>
                <a:cubicBezTo>
                  <a:pt x="271795" y="41547"/>
                  <a:pt x="295572" y="38118"/>
                  <a:pt x="252817" y="45243"/>
                </a:cubicBezTo>
                <a:cubicBezTo>
                  <a:pt x="249642" y="46831"/>
                  <a:pt x="245802" y="47496"/>
                  <a:pt x="243292" y="50006"/>
                </a:cubicBezTo>
                <a:cubicBezTo>
                  <a:pt x="226604" y="66694"/>
                  <a:pt x="214295" y="87904"/>
                  <a:pt x="195667" y="102393"/>
                </a:cubicBezTo>
                <a:cubicBezTo>
                  <a:pt x="171103" y="121499"/>
                  <a:pt x="179666" y="111822"/>
                  <a:pt x="167092" y="128587"/>
                </a:cubicBezTo>
                <a:cubicBezTo>
                  <a:pt x="163123" y="141287"/>
                  <a:pt x="158209" y="153729"/>
                  <a:pt x="155186" y="166687"/>
                </a:cubicBezTo>
                <a:cubicBezTo>
                  <a:pt x="152635" y="177619"/>
                  <a:pt x="151568" y="188858"/>
                  <a:pt x="150423" y="200025"/>
                </a:cubicBezTo>
                <a:cubicBezTo>
                  <a:pt x="145820" y="244904"/>
                  <a:pt x="145359" y="265898"/>
                  <a:pt x="143280" y="309562"/>
                </a:cubicBezTo>
                <a:cubicBezTo>
                  <a:pt x="147249" y="344487"/>
                  <a:pt x="147498" y="380038"/>
                  <a:pt x="155186" y="414337"/>
                </a:cubicBezTo>
                <a:cubicBezTo>
                  <a:pt x="157985" y="426826"/>
                  <a:pt x="168344" y="436313"/>
                  <a:pt x="174236" y="447675"/>
                </a:cubicBezTo>
                <a:cubicBezTo>
                  <a:pt x="187146" y="472573"/>
                  <a:pt x="188948" y="479799"/>
                  <a:pt x="198048" y="504825"/>
                </a:cubicBezTo>
                <a:cubicBezTo>
                  <a:pt x="198842" y="511175"/>
                  <a:pt x="201818" y="517628"/>
                  <a:pt x="200430" y="523875"/>
                </a:cubicBezTo>
                <a:cubicBezTo>
                  <a:pt x="193497" y="555074"/>
                  <a:pt x="178341" y="552219"/>
                  <a:pt x="150423" y="566737"/>
                </a:cubicBezTo>
                <a:cubicBezTo>
                  <a:pt x="143173" y="570507"/>
                  <a:pt x="135952" y="574360"/>
                  <a:pt x="128992" y="578643"/>
                </a:cubicBezTo>
                <a:cubicBezTo>
                  <a:pt x="117650" y="585623"/>
                  <a:pt x="118493" y="587975"/>
                  <a:pt x="107561" y="597693"/>
                </a:cubicBezTo>
                <a:cubicBezTo>
                  <a:pt x="103131" y="601631"/>
                  <a:pt x="96013" y="606186"/>
                  <a:pt x="90892" y="609600"/>
                </a:cubicBezTo>
                <a:cubicBezTo>
                  <a:pt x="81172" y="629042"/>
                  <a:pt x="91837" y="610221"/>
                  <a:pt x="69461" y="635793"/>
                </a:cubicBezTo>
                <a:cubicBezTo>
                  <a:pt x="63501" y="642604"/>
                  <a:pt x="58653" y="650329"/>
                  <a:pt x="52792" y="657225"/>
                </a:cubicBezTo>
                <a:cubicBezTo>
                  <a:pt x="45150" y="666216"/>
                  <a:pt x="35718" y="673732"/>
                  <a:pt x="28980" y="683418"/>
                </a:cubicBezTo>
                <a:cubicBezTo>
                  <a:pt x="16961" y="700695"/>
                  <a:pt x="11687" y="721009"/>
                  <a:pt x="5167" y="740568"/>
                </a:cubicBezTo>
                <a:cubicBezTo>
                  <a:pt x="4217" y="748165"/>
                  <a:pt x="405" y="777394"/>
                  <a:pt x="405" y="783431"/>
                </a:cubicBezTo>
                <a:cubicBezTo>
                  <a:pt x="405" y="800911"/>
                  <a:pt x="-1453" y="818860"/>
                  <a:pt x="2786" y="835818"/>
                </a:cubicBezTo>
                <a:cubicBezTo>
                  <a:pt x="3823" y="839965"/>
                  <a:pt x="24614" y="837803"/>
                  <a:pt x="28980" y="838200"/>
                </a:cubicBezTo>
                <a:close/>
              </a:path>
            </a:pathLst>
          </a:custGeom>
          <a:solidFill>
            <a:srgbClr val="ADC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Graphical user interface, application, calendar&#10;&#10;Description automatically generated">
            <a:extLst>
              <a:ext uri="{FF2B5EF4-FFF2-40B4-BE49-F238E27FC236}">
                <a16:creationId xmlns:a16="http://schemas.microsoft.com/office/drawing/2014/main" id="{FA2CC61F-DE77-4A29-9941-4B56E0844B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88000" l="6977" r="93023">
                        <a14:foregroundMark x1="32558" y1="8000" x2="32558" y2="44000"/>
                        <a14:foregroundMark x1="39535" y1="14000" x2="39535" y2="42000"/>
                        <a14:foregroundMark x1="67442" y1="6000" x2="74419" y2="50000"/>
                        <a14:foregroundMark x1="76744" y1="52000" x2="93023" y2="5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6603" y="3483445"/>
            <a:ext cx="451903" cy="522186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8B95CC08-8CF6-44A4-8EE0-67D64B9475B2}"/>
              </a:ext>
            </a:extLst>
          </p:cNvPr>
          <p:cNvSpPr/>
          <p:nvPr/>
        </p:nvSpPr>
        <p:spPr>
          <a:xfrm>
            <a:off x="5122069" y="4150519"/>
            <a:ext cx="1383581" cy="647700"/>
          </a:xfrm>
          <a:custGeom>
            <a:avLst/>
            <a:gdLst>
              <a:gd name="connsiteX0" fmla="*/ 576262 w 1383581"/>
              <a:gd name="connsiteY0" fmla="*/ 116681 h 647700"/>
              <a:gd name="connsiteX1" fmla="*/ 576262 w 1383581"/>
              <a:gd name="connsiteY1" fmla="*/ 116681 h 647700"/>
              <a:gd name="connsiteX2" fmla="*/ 619125 w 1383581"/>
              <a:gd name="connsiteY2" fmla="*/ 150019 h 647700"/>
              <a:gd name="connsiteX3" fmla="*/ 645319 w 1383581"/>
              <a:gd name="connsiteY3" fmla="*/ 159544 h 647700"/>
              <a:gd name="connsiteX4" fmla="*/ 661987 w 1383581"/>
              <a:gd name="connsiteY4" fmla="*/ 169069 h 647700"/>
              <a:gd name="connsiteX5" fmla="*/ 683419 w 1383581"/>
              <a:gd name="connsiteY5" fmla="*/ 176212 h 647700"/>
              <a:gd name="connsiteX6" fmla="*/ 692944 w 1383581"/>
              <a:gd name="connsiteY6" fmla="*/ 180975 h 647700"/>
              <a:gd name="connsiteX7" fmla="*/ 707231 w 1383581"/>
              <a:gd name="connsiteY7" fmla="*/ 185737 h 647700"/>
              <a:gd name="connsiteX8" fmla="*/ 714375 w 1383581"/>
              <a:gd name="connsiteY8" fmla="*/ 190500 h 647700"/>
              <a:gd name="connsiteX9" fmla="*/ 735806 w 1383581"/>
              <a:gd name="connsiteY9" fmla="*/ 197644 h 647700"/>
              <a:gd name="connsiteX10" fmla="*/ 742950 w 1383581"/>
              <a:gd name="connsiteY10" fmla="*/ 202406 h 647700"/>
              <a:gd name="connsiteX11" fmla="*/ 754856 w 1383581"/>
              <a:gd name="connsiteY11" fmla="*/ 204787 h 647700"/>
              <a:gd name="connsiteX12" fmla="*/ 771525 w 1383581"/>
              <a:gd name="connsiteY12" fmla="*/ 209550 h 647700"/>
              <a:gd name="connsiteX13" fmla="*/ 783431 w 1383581"/>
              <a:gd name="connsiteY13" fmla="*/ 214312 h 647700"/>
              <a:gd name="connsiteX14" fmla="*/ 795337 w 1383581"/>
              <a:gd name="connsiteY14" fmla="*/ 221456 h 647700"/>
              <a:gd name="connsiteX15" fmla="*/ 821531 w 1383581"/>
              <a:gd name="connsiteY15" fmla="*/ 226219 h 647700"/>
              <a:gd name="connsiteX16" fmla="*/ 842962 w 1383581"/>
              <a:gd name="connsiteY16" fmla="*/ 233362 h 647700"/>
              <a:gd name="connsiteX17" fmla="*/ 850106 w 1383581"/>
              <a:gd name="connsiteY17" fmla="*/ 235744 h 647700"/>
              <a:gd name="connsiteX18" fmla="*/ 902494 w 1383581"/>
              <a:gd name="connsiteY18" fmla="*/ 250031 h 647700"/>
              <a:gd name="connsiteX19" fmla="*/ 919162 w 1383581"/>
              <a:gd name="connsiteY19" fmla="*/ 252412 h 647700"/>
              <a:gd name="connsiteX20" fmla="*/ 935831 w 1383581"/>
              <a:gd name="connsiteY20" fmla="*/ 257175 h 647700"/>
              <a:gd name="connsiteX21" fmla="*/ 957262 w 1383581"/>
              <a:gd name="connsiteY21" fmla="*/ 261937 h 647700"/>
              <a:gd name="connsiteX22" fmla="*/ 973931 w 1383581"/>
              <a:gd name="connsiteY22" fmla="*/ 266700 h 647700"/>
              <a:gd name="connsiteX23" fmla="*/ 1002506 w 1383581"/>
              <a:gd name="connsiteY23" fmla="*/ 276225 h 647700"/>
              <a:gd name="connsiteX24" fmla="*/ 1028700 w 1383581"/>
              <a:gd name="connsiteY24" fmla="*/ 280987 h 647700"/>
              <a:gd name="connsiteX25" fmla="*/ 1047750 w 1383581"/>
              <a:gd name="connsiteY25" fmla="*/ 288131 h 647700"/>
              <a:gd name="connsiteX26" fmla="*/ 1064419 w 1383581"/>
              <a:gd name="connsiteY26" fmla="*/ 290512 h 647700"/>
              <a:gd name="connsiteX27" fmla="*/ 1078706 w 1383581"/>
              <a:gd name="connsiteY27" fmla="*/ 297656 h 647700"/>
              <a:gd name="connsiteX28" fmla="*/ 1090612 w 1383581"/>
              <a:gd name="connsiteY28" fmla="*/ 300037 h 647700"/>
              <a:gd name="connsiteX29" fmla="*/ 1097756 w 1383581"/>
              <a:gd name="connsiteY29" fmla="*/ 302419 h 647700"/>
              <a:gd name="connsiteX30" fmla="*/ 1107281 w 1383581"/>
              <a:gd name="connsiteY30" fmla="*/ 304800 h 647700"/>
              <a:gd name="connsiteX31" fmla="*/ 1126331 w 1383581"/>
              <a:gd name="connsiteY31" fmla="*/ 311944 h 647700"/>
              <a:gd name="connsiteX32" fmla="*/ 1140619 w 1383581"/>
              <a:gd name="connsiteY32" fmla="*/ 321469 h 647700"/>
              <a:gd name="connsiteX33" fmla="*/ 1154906 w 1383581"/>
              <a:gd name="connsiteY33" fmla="*/ 326231 h 647700"/>
              <a:gd name="connsiteX34" fmla="*/ 1166812 w 1383581"/>
              <a:gd name="connsiteY34" fmla="*/ 338137 h 647700"/>
              <a:gd name="connsiteX35" fmla="*/ 1176337 w 1383581"/>
              <a:gd name="connsiteY35" fmla="*/ 361950 h 647700"/>
              <a:gd name="connsiteX36" fmla="*/ 1183481 w 1383581"/>
              <a:gd name="connsiteY36" fmla="*/ 378619 h 647700"/>
              <a:gd name="connsiteX37" fmla="*/ 1190625 w 1383581"/>
              <a:gd name="connsiteY37" fmla="*/ 402431 h 647700"/>
              <a:gd name="connsiteX38" fmla="*/ 1195387 w 1383581"/>
              <a:gd name="connsiteY38" fmla="*/ 409575 h 647700"/>
              <a:gd name="connsiteX39" fmla="*/ 1226344 w 1383581"/>
              <a:gd name="connsiteY39" fmla="*/ 419100 h 647700"/>
              <a:gd name="connsiteX40" fmla="*/ 1362075 w 1383581"/>
              <a:gd name="connsiteY40" fmla="*/ 423862 h 647700"/>
              <a:gd name="connsiteX41" fmla="*/ 1383506 w 1383581"/>
              <a:gd name="connsiteY41" fmla="*/ 442912 h 647700"/>
              <a:gd name="connsiteX42" fmla="*/ 1364456 w 1383581"/>
              <a:gd name="connsiteY42" fmla="*/ 595312 h 647700"/>
              <a:gd name="connsiteX43" fmla="*/ 1335881 w 1383581"/>
              <a:gd name="connsiteY43" fmla="*/ 611981 h 647700"/>
              <a:gd name="connsiteX44" fmla="*/ 1290637 w 1383581"/>
              <a:gd name="connsiteY44" fmla="*/ 623887 h 647700"/>
              <a:gd name="connsiteX45" fmla="*/ 1231106 w 1383581"/>
              <a:gd name="connsiteY45" fmla="*/ 647700 h 647700"/>
              <a:gd name="connsiteX46" fmla="*/ 790575 w 1383581"/>
              <a:gd name="connsiteY46" fmla="*/ 638175 h 647700"/>
              <a:gd name="connsiteX47" fmla="*/ 716756 w 1383581"/>
              <a:gd name="connsiteY47" fmla="*/ 616744 h 647700"/>
              <a:gd name="connsiteX48" fmla="*/ 692944 w 1383581"/>
              <a:gd name="connsiteY48" fmla="*/ 602456 h 647700"/>
              <a:gd name="connsiteX49" fmla="*/ 657225 w 1383581"/>
              <a:gd name="connsiteY49" fmla="*/ 585787 h 647700"/>
              <a:gd name="connsiteX50" fmla="*/ 626269 w 1383581"/>
              <a:gd name="connsiteY50" fmla="*/ 566737 h 647700"/>
              <a:gd name="connsiteX51" fmla="*/ 585787 w 1383581"/>
              <a:gd name="connsiteY51" fmla="*/ 554831 h 647700"/>
              <a:gd name="connsiteX52" fmla="*/ 526256 w 1383581"/>
              <a:gd name="connsiteY52" fmla="*/ 519112 h 647700"/>
              <a:gd name="connsiteX53" fmla="*/ 500062 w 1383581"/>
              <a:gd name="connsiteY53" fmla="*/ 507206 h 647700"/>
              <a:gd name="connsiteX54" fmla="*/ 485775 w 1383581"/>
              <a:gd name="connsiteY54" fmla="*/ 497681 h 647700"/>
              <a:gd name="connsiteX55" fmla="*/ 454819 w 1383581"/>
              <a:gd name="connsiteY55" fmla="*/ 483394 h 647700"/>
              <a:gd name="connsiteX56" fmla="*/ 416719 w 1383581"/>
              <a:gd name="connsiteY56" fmla="*/ 440531 h 647700"/>
              <a:gd name="connsiteX57" fmla="*/ 397669 w 1383581"/>
              <a:gd name="connsiteY57" fmla="*/ 373856 h 647700"/>
              <a:gd name="connsiteX58" fmla="*/ 361950 w 1383581"/>
              <a:gd name="connsiteY58" fmla="*/ 350044 h 647700"/>
              <a:gd name="connsiteX59" fmla="*/ 207169 w 1383581"/>
              <a:gd name="connsiteY59" fmla="*/ 285750 h 647700"/>
              <a:gd name="connsiteX60" fmla="*/ 138112 w 1383581"/>
              <a:gd name="connsiteY60" fmla="*/ 242887 h 647700"/>
              <a:gd name="connsiteX61" fmla="*/ 104775 w 1383581"/>
              <a:gd name="connsiteY61" fmla="*/ 223837 h 647700"/>
              <a:gd name="connsiteX62" fmla="*/ 52387 w 1383581"/>
              <a:gd name="connsiteY62" fmla="*/ 176212 h 647700"/>
              <a:gd name="connsiteX63" fmla="*/ 21431 w 1383581"/>
              <a:gd name="connsiteY63" fmla="*/ 135731 h 647700"/>
              <a:gd name="connsiteX64" fmla="*/ 0 w 1383581"/>
              <a:gd name="connsiteY64" fmla="*/ 50006 h 647700"/>
              <a:gd name="connsiteX65" fmla="*/ 7144 w 1383581"/>
              <a:gd name="connsiteY65" fmla="*/ 14287 h 647700"/>
              <a:gd name="connsiteX66" fmla="*/ 66675 w 1383581"/>
              <a:gd name="connsiteY66" fmla="*/ 0 h 647700"/>
              <a:gd name="connsiteX67" fmla="*/ 240506 w 1383581"/>
              <a:gd name="connsiteY67" fmla="*/ 71437 h 647700"/>
              <a:gd name="connsiteX68" fmla="*/ 290512 w 1383581"/>
              <a:gd name="connsiteY68" fmla="*/ 92869 h 647700"/>
              <a:gd name="connsiteX69" fmla="*/ 335756 w 1383581"/>
              <a:gd name="connsiteY69" fmla="*/ 114300 h 647700"/>
              <a:gd name="connsiteX70" fmla="*/ 383381 w 1383581"/>
              <a:gd name="connsiteY70" fmla="*/ 130969 h 647700"/>
              <a:gd name="connsiteX71" fmla="*/ 397669 w 1383581"/>
              <a:gd name="connsiteY71" fmla="*/ 142875 h 647700"/>
              <a:gd name="connsiteX72" fmla="*/ 404812 w 1383581"/>
              <a:gd name="connsiteY72" fmla="*/ 145256 h 647700"/>
              <a:gd name="connsiteX73" fmla="*/ 421481 w 1383581"/>
              <a:gd name="connsiteY73" fmla="*/ 150019 h 647700"/>
              <a:gd name="connsiteX74" fmla="*/ 492919 w 1383581"/>
              <a:gd name="connsiteY74" fmla="*/ 154781 h 647700"/>
              <a:gd name="connsiteX75" fmla="*/ 559594 w 1383581"/>
              <a:gd name="connsiteY75" fmla="*/ 150019 h 647700"/>
              <a:gd name="connsiteX76" fmla="*/ 585787 w 1383581"/>
              <a:gd name="connsiteY76" fmla="*/ 142875 h 647700"/>
              <a:gd name="connsiteX77" fmla="*/ 590550 w 1383581"/>
              <a:gd name="connsiteY77" fmla="*/ 135731 h 647700"/>
              <a:gd name="connsiteX78" fmla="*/ 576262 w 1383581"/>
              <a:gd name="connsiteY78" fmla="*/ 116681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383581" h="647700">
                <a:moveTo>
                  <a:pt x="576262" y="116681"/>
                </a:moveTo>
                <a:lnTo>
                  <a:pt x="576262" y="116681"/>
                </a:lnTo>
                <a:cubicBezTo>
                  <a:pt x="584480" y="123986"/>
                  <a:pt x="607375" y="146103"/>
                  <a:pt x="619125" y="150019"/>
                </a:cubicBezTo>
                <a:cubicBezTo>
                  <a:pt x="627260" y="152730"/>
                  <a:pt x="638625" y="156420"/>
                  <a:pt x="645319" y="159544"/>
                </a:cubicBezTo>
                <a:cubicBezTo>
                  <a:pt x="651118" y="162250"/>
                  <a:pt x="656263" y="166207"/>
                  <a:pt x="661987" y="169069"/>
                </a:cubicBezTo>
                <a:cubicBezTo>
                  <a:pt x="670952" y="173551"/>
                  <a:pt x="674326" y="173939"/>
                  <a:pt x="683419" y="176212"/>
                </a:cubicBezTo>
                <a:cubicBezTo>
                  <a:pt x="686594" y="177800"/>
                  <a:pt x="689648" y="179657"/>
                  <a:pt x="692944" y="180975"/>
                </a:cubicBezTo>
                <a:cubicBezTo>
                  <a:pt x="697605" y="182839"/>
                  <a:pt x="702644" y="183698"/>
                  <a:pt x="707231" y="185737"/>
                </a:cubicBezTo>
                <a:cubicBezTo>
                  <a:pt x="709846" y="186899"/>
                  <a:pt x="711744" y="189373"/>
                  <a:pt x="714375" y="190500"/>
                </a:cubicBezTo>
                <a:cubicBezTo>
                  <a:pt x="746224" y="204150"/>
                  <a:pt x="697120" y="178301"/>
                  <a:pt x="735806" y="197644"/>
                </a:cubicBezTo>
                <a:cubicBezTo>
                  <a:pt x="738366" y="198924"/>
                  <a:pt x="740270" y="201401"/>
                  <a:pt x="742950" y="202406"/>
                </a:cubicBezTo>
                <a:cubicBezTo>
                  <a:pt x="746740" y="203827"/>
                  <a:pt x="750905" y="203909"/>
                  <a:pt x="754856" y="204787"/>
                </a:cubicBezTo>
                <a:cubicBezTo>
                  <a:pt x="760990" y="206150"/>
                  <a:pt x="765745" y="207383"/>
                  <a:pt x="771525" y="209550"/>
                </a:cubicBezTo>
                <a:cubicBezTo>
                  <a:pt x="775527" y="211051"/>
                  <a:pt x="779608" y="212400"/>
                  <a:pt x="783431" y="214312"/>
                </a:cubicBezTo>
                <a:cubicBezTo>
                  <a:pt x="787571" y="216382"/>
                  <a:pt x="790919" y="220075"/>
                  <a:pt x="795337" y="221456"/>
                </a:cubicBezTo>
                <a:cubicBezTo>
                  <a:pt x="803807" y="224103"/>
                  <a:pt x="812800" y="224631"/>
                  <a:pt x="821531" y="226219"/>
                </a:cubicBezTo>
                <a:cubicBezTo>
                  <a:pt x="842067" y="234433"/>
                  <a:pt x="825009" y="228232"/>
                  <a:pt x="842962" y="233362"/>
                </a:cubicBezTo>
                <a:cubicBezTo>
                  <a:pt x="845376" y="234052"/>
                  <a:pt x="847698" y="235036"/>
                  <a:pt x="850106" y="235744"/>
                </a:cubicBezTo>
                <a:cubicBezTo>
                  <a:pt x="857820" y="238013"/>
                  <a:pt x="890308" y="247594"/>
                  <a:pt x="902494" y="250031"/>
                </a:cubicBezTo>
                <a:cubicBezTo>
                  <a:pt x="907997" y="251132"/>
                  <a:pt x="913640" y="251408"/>
                  <a:pt x="919162" y="252412"/>
                </a:cubicBezTo>
                <a:cubicBezTo>
                  <a:pt x="935484" y="255380"/>
                  <a:pt x="922237" y="253777"/>
                  <a:pt x="935831" y="257175"/>
                </a:cubicBezTo>
                <a:cubicBezTo>
                  <a:pt x="942930" y="258950"/>
                  <a:pt x="950163" y="260162"/>
                  <a:pt x="957262" y="261937"/>
                </a:cubicBezTo>
                <a:cubicBezTo>
                  <a:pt x="962868" y="263339"/>
                  <a:pt x="968449" y="264873"/>
                  <a:pt x="973931" y="266700"/>
                </a:cubicBezTo>
                <a:cubicBezTo>
                  <a:pt x="992774" y="272981"/>
                  <a:pt x="979603" y="271136"/>
                  <a:pt x="1002506" y="276225"/>
                </a:cubicBezTo>
                <a:cubicBezTo>
                  <a:pt x="1011169" y="278150"/>
                  <a:pt x="1020023" y="279128"/>
                  <a:pt x="1028700" y="280987"/>
                </a:cubicBezTo>
                <a:cubicBezTo>
                  <a:pt x="1037653" y="282906"/>
                  <a:pt x="1037337" y="285528"/>
                  <a:pt x="1047750" y="288131"/>
                </a:cubicBezTo>
                <a:cubicBezTo>
                  <a:pt x="1053195" y="289492"/>
                  <a:pt x="1058863" y="289718"/>
                  <a:pt x="1064419" y="290512"/>
                </a:cubicBezTo>
                <a:cubicBezTo>
                  <a:pt x="1069181" y="292893"/>
                  <a:pt x="1073702" y="295836"/>
                  <a:pt x="1078706" y="297656"/>
                </a:cubicBezTo>
                <a:cubicBezTo>
                  <a:pt x="1082510" y="299039"/>
                  <a:pt x="1086686" y="299055"/>
                  <a:pt x="1090612" y="300037"/>
                </a:cubicBezTo>
                <a:cubicBezTo>
                  <a:pt x="1093047" y="300646"/>
                  <a:pt x="1095342" y="301729"/>
                  <a:pt x="1097756" y="302419"/>
                </a:cubicBezTo>
                <a:cubicBezTo>
                  <a:pt x="1100903" y="303318"/>
                  <a:pt x="1104217" y="303651"/>
                  <a:pt x="1107281" y="304800"/>
                </a:cubicBezTo>
                <a:cubicBezTo>
                  <a:pt x="1132196" y="314142"/>
                  <a:pt x="1101872" y="305827"/>
                  <a:pt x="1126331" y="311944"/>
                </a:cubicBezTo>
                <a:cubicBezTo>
                  <a:pt x="1131094" y="315119"/>
                  <a:pt x="1135189" y="319659"/>
                  <a:pt x="1140619" y="321469"/>
                </a:cubicBezTo>
                <a:lnTo>
                  <a:pt x="1154906" y="326231"/>
                </a:lnTo>
                <a:cubicBezTo>
                  <a:pt x="1158875" y="330200"/>
                  <a:pt x="1163366" y="333707"/>
                  <a:pt x="1166812" y="338137"/>
                </a:cubicBezTo>
                <a:cubicBezTo>
                  <a:pt x="1171280" y="343881"/>
                  <a:pt x="1174045" y="355991"/>
                  <a:pt x="1176337" y="361950"/>
                </a:cubicBezTo>
                <a:cubicBezTo>
                  <a:pt x="1178507" y="367592"/>
                  <a:pt x="1181236" y="373006"/>
                  <a:pt x="1183481" y="378619"/>
                </a:cubicBezTo>
                <a:cubicBezTo>
                  <a:pt x="1186559" y="386313"/>
                  <a:pt x="1187547" y="394737"/>
                  <a:pt x="1190625" y="402431"/>
                </a:cubicBezTo>
                <a:cubicBezTo>
                  <a:pt x="1191688" y="405088"/>
                  <a:pt x="1193098" y="407858"/>
                  <a:pt x="1195387" y="409575"/>
                </a:cubicBezTo>
                <a:cubicBezTo>
                  <a:pt x="1204989" y="416777"/>
                  <a:pt x="1214635" y="418551"/>
                  <a:pt x="1226344" y="419100"/>
                </a:cubicBezTo>
                <a:cubicBezTo>
                  <a:pt x="1271566" y="421220"/>
                  <a:pt x="1316831" y="422275"/>
                  <a:pt x="1362075" y="423862"/>
                </a:cubicBezTo>
                <a:cubicBezTo>
                  <a:pt x="1371042" y="427705"/>
                  <a:pt x="1384723" y="428918"/>
                  <a:pt x="1383506" y="442912"/>
                </a:cubicBezTo>
                <a:cubicBezTo>
                  <a:pt x="1379071" y="493915"/>
                  <a:pt x="1373935" y="545002"/>
                  <a:pt x="1364456" y="595312"/>
                </a:cubicBezTo>
                <a:cubicBezTo>
                  <a:pt x="1362236" y="607098"/>
                  <a:pt x="1343768" y="610009"/>
                  <a:pt x="1335881" y="611981"/>
                </a:cubicBezTo>
                <a:cubicBezTo>
                  <a:pt x="1323563" y="615061"/>
                  <a:pt x="1303817" y="618239"/>
                  <a:pt x="1290637" y="623887"/>
                </a:cubicBezTo>
                <a:cubicBezTo>
                  <a:pt x="1228685" y="650436"/>
                  <a:pt x="1338956" y="609634"/>
                  <a:pt x="1231106" y="647700"/>
                </a:cubicBezTo>
                <a:lnTo>
                  <a:pt x="790575" y="638175"/>
                </a:lnTo>
                <a:cubicBezTo>
                  <a:pt x="770041" y="637550"/>
                  <a:pt x="731291" y="625465"/>
                  <a:pt x="716756" y="616744"/>
                </a:cubicBezTo>
                <a:cubicBezTo>
                  <a:pt x="708819" y="611981"/>
                  <a:pt x="701157" y="606727"/>
                  <a:pt x="692944" y="602456"/>
                </a:cubicBezTo>
                <a:cubicBezTo>
                  <a:pt x="681287" y="596394"/>
                  <a:pt x="668807" y="591992"/>
                  <a:pt x="657225" y="585787"/>
                </a:cubicBezTo>
                <a:cubicBezTo>
                  <a:pt x="646545" y="580066"/>
                  <a:pt x="637386" y="571554"/>
                  <a:pt x="626269" y="566737"/>
                </a:cubicBezTo>
                <a:cubicBezTo>
                  <a:pt x="613363" y="561145"/>
                  <a:pt x="598915" y="559880"/>
                  <a:pt x="585787" y="554831"/>
                </a:cubicBezTo>
                <a:cubicBezTo>
                  <a:pt x="575803" y="550991"/>
                  <a:pt x="526315" y="519145"/>
                  <a:pt x="526256" y="519112"/>
                </a:cubicBezTo>
                <a:cubicBezTo>
                  <a:pt x="517872" y="514454"/>
                  <a:pt x="508538" y="511693"/>
                  <a:pt x="500062" y="507206"/>
                </a:cubicBezTo>
                <a:cubicBezTo>
                  <a:pt x="495003" y="504528"/>
                  <a:pt x="490800" y="500422"/>
                  <a:pt x="485775" y="497681"/>
                </a:cubicBezTo>
                <a:cubicBezTo>
                  <a:pt x="466510" y="487173"/>
                  <a:pt x="478967" y="499996"/>
                  <a:pt x="454819" y="483394"/>
                </a:cubicBezTo>
                <a:cubicBezTo>
                  <a:pt x="435056" y="469807"/>
                  <a:pt x="431249" y="460509"/>
                  <a:pt x="416719" y="440531"/>
                </a:cubicBezTo>
                <a:cubicBezTo>
                  <a:pt x="413777" y="419942"/>
                  <a:pt x="412574" y="390891"/>
                  <a:pt x="397669" y="373856"/>
                </a:cubicBezTo>
                <a:cubicBezTo>
                  <a:pt x="388246" y="363087"/>
                  <a:pt x="374392" y="357113"/>
                  <a:pt x="361950" y="350044"/>
                </a:cubicBezTo>
                <a:cubicBezTo>
                  <a:pt x="197796" y="256775"/>
                  <a:pt x="396914" y="373325"/>
                  <a:pt x="207169" y="285750"/>
                </a:cubicBezTo>
                <a:cubicBezTo>
                  <a:pt x="182570" y="274397"/>
                  <a:pt x="161635" y="256329"/>
                  <a:pt x="138112" y="242887"/>
                </a:cubicBezTo>
                <a:cubicBezTo>
                  <a:pt x="127000" y="236537"/>
                  <a:pt x="114708" y="231908"/>
                  <a:pt x="104775" y="223837"/>
                </a:cubicBezTo>
                <a:cubicBezTo>
                  <a:pt x="32175" y="164850"/>
                  <a:pt x="84767" y="192404"/>
                  <a:pt x="52387" y="176212"/>
                </a:cubicBezTo>
                <a:cubicBezTo>
                  <a:pt x="42600" y="164794"/>
                  <a:pt x="27989" y="148847"/>
                  <a:pt x="21431" y="135731"/>
                </a:cubicBezTo>
                <a:cubicBezTo>
                  <a:pt x="11352" y="115573"/>
                  <a:pt x="3102" y="64895"/>
                  <a:pt x="0" y="50006"/>
                </a:cubicBezTo>
                <a:cubicBezTo>
                  <a:pt x="2381" y="38100"/>
                  <a:pt x="-380" y="23817"/>
                  <a:pt x="7144" y="14287"/>
                </a:cubicBezTo>
                <a:cubicBezTo>
                  <a:pt x="13351" y="6425"/>
                  <a:pt x="59353" y="1126"/>
                  <a:pt x="66675" y="0"/>
                </a:cubicBezTo>
                <a:cubicBezTo>
                  <a:pt x="164344" y="17236"/>
                  <a:pt x="63868" y="-4268"/>
                  <a:pt x="240506" y="71437"/>
                </a:cubicBezTo>
                <a:cubicBezTo>
                  <a:pt x="257175" y="78581"/>
                  <a:pt x="273974" y="85427"/>
                  <a:pt x="290512" y="92869"/>
                </a:cubicBezTo>
                <a:cubicBezTo>
                  <a:pt x="305730" y="99717"/>
                  <a:pt x="320317" y="107966"/>
                  <a:pt x="335756" y="114300"/>
                </a:cubicBezTo>
                <a:cubicBezTo>
                  <a:pt x="351317" y="120684"/>
                  <a:pt x="367506" y="125413"/>
                  <a:pt x="383381" y="130969"/>
                </a:cubicBezTo>
                <a:cubicBezTo>
                  <a:pt x="388144" y="134938"/>
                  <a:pt x="392511" y="139436"/>
                  <a:pt x="397669" y="142875"/>
                </a:cubicBezTo>
                <a:cubicBezTo>
                  <a:pt x="399757" y="144267"/>
                  <a:pt x="402408" y="144535"/>
                  <a:pt x="404812" y="145256"/>
                </a:cubicBezTo>
                <a:cubicBezTo>
                  <a:pt x="410347" y="146917"/>
                  <a:pt x="415815" y="148886"/>
                  <a:pt x="421481" y="150019"/>
                </a:cubicBezTo>
                <a:cubicBezTo>
                  <a:pt x="440211" y="153765"/>
                  <a:pt x="482394" y="154303"/>
                  <a:pt x="492919" y="154781"/>
                </a:cubicBezTo>
                <a:cubicBezTo>
                  <a:pt x="515144" y="153194"/>
                  <a:pt x="537449" y="152480"/>
                  <a:pt x="559594" y="150019"/>
                </a:cubicBezTo>
                <a:cubicBezTo>
                  <a:pt x="567648" y="149124"/>
                  <a:pt x="577584" y="145609"/>
                  <a:pt x="585787" y="142875"/>
                </a:cubicBezTo>
                <a:cubicBezTo>
                  <a:pt x="587375" y="140494"/>
                  <a:pt x="590145" y="138564"/>
                  <a:pt x="590550" y="135731"/>
                </a:cubicBezTo>
                <a:cubicBezTo>
                  <a:pt x="591546" y="128764"/>
                  <a:pt x="578643" y="119856"/>
                  <a:pt x="576262" y="116681"/>
                </a:cubicBezTo>
                <a:close/>
              </a:path>
            </a:pathLst>
          </a:custGeom>
          <a:solidFill>
            <a:srgbClr val="C14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Graphical user interface, application, calendar&#10;&#10;Description automatically generated">
            <a:extLst>
              <a:ext uri="{FF2B5EF4-FFF2-40B4-BE49-F238E27FC236}">
                <a16:creationId xmlns:a16="http://schemas.microsoft.com/office/drawing/2014/main" id="{C67DBBF6-CE90-48F1-A553-D0C381D8D5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783" b="44584" l="20212" r="24214">
                        <a14:foregroundMark x1="20269" y1="43856" x2="20269" y2="43856"/>
                        <a14:foregroundMark x1="20212" y1="43856" x2="20212" y2="43856"/>
                        <a14:foregroundMark x1="22613" y1="36783" x2="22899" y2="371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63" t="35990" r="75235" b="54391"/>
          <a:stretch/>
        </p:blipFill>
        <p:spPr>
          <a:xfrm>
            <a:off x="4593771" y="2612041"/>
            <a:ext cx="1026503" cy="1395899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2234549-2FDB-4B5C-83EB-6F62697430D7}"/>
              </a:ext>
            </a:extLst>
          </p:cNvPr>
          <p:cNvSpPr/>
          <p:nvPr/>
        </p:nvSpPr>
        <p:spPr>
          <a:xfrm>
            <a:off x="3808748" y="3576638"/>
            <a:ext cx="720390" cy="1247897"/>
          </a:xfrm>
          <a:custGeom>
            <a:avLst/>
            <a:gdLst>
              <a:gd name="connsiteX0" fmla="*/ 672765 w 720390"/>
              <a:gd name="connsiteY0" fmla="*/ 1233487 h 1247897"/>
              <a:gd name="connsiteX1" fmla="*/ 672765 w 720390"/>
              <a:gd name="connsiteY1" fmla="*/ 1233487 h 1247897"/>
              <a:gd name="connsiteX2" fmla="*/ 620377 w 720390"/>
              <a:gd name="connsiteY2" fmla="*/ 1238250 h 1247897"/>
              <a:gd name="connsiteX3" fmla="*/ 534652 w 720390"/>
              <a:gd name="connsiteY3" fmla="*/ 1247775 h 1247897"/>
              <a:gd name="connsiteX4" fmla="*/ 429877 w 720390"/>
              <a:gd name="connsiteY4" fmla="*/ 1243012 h 1247897"/>
              <a:gd name="connsiteX5" fmla="*/ 401302 w 720390"/>
              <a:gd name="connsiteY5" fmla="*/ 1171575 h 1247897"/>
              <a:gd name="connsiteX6" fmla="*/ 396540 w 720390"/>
              <a:gd name="connsiteY6" fmla="*/ 1147762 h 1247897"/>
              <a:gd name="connsiteX7" fmla="*/ 267952 w 720390"/>
              <a:gd name="connsiteY7" fmla="*/ 1143000 h 1247897"/>
              <a:gd name="connsiteX8" fmla="*/ 210802 w 720390"/>
              <a:gd name="connsiteY8" fmla="*/ 1133475 h 1247897"/>
              <a:gd name="connsiteX9" fmla="*/ 186990 w 720390"/>
              <a:gd name="connsiteY9" fmla="*/ 1119187 h 1247897"/>
              <a:gd name="connsiteX10" fmla="*/ 139365 w 720390"/>
              <a:gd name="connsiteY10" fmla="*/ 1057275 h 1247897"/>
              <a:gd name="connsiteX11" fmla="*/ 120315 w 720390"/>
              <a:gd name="connsiteY11" fmla="*/ 1033462 h 1247897"/>
              <a:gd name="connsiteX12" fmla="*/ 82215 w 720390"/>
              <a:gd name="connsiteY12" fmla="*/ 985837 h 1247897"/>
              <a:gd name="connsiteX13" fmla="*/ 72690 w 720390"/>
              <a:gd name="connsiteY13" fmla="*/ 962025 h 1247897"/>
              <a:gd name="connsiteX14" fmla="*/ 82215 w 720390"/>
              <a:gd name="connsiteY14" fmla="*/ 904875 h 1247897"/>
              <a:gd name="connsiteX15" fmla="*/ 101265 w 720390"/>
              <a:gd name="connsiteY15" fmla="*/ 876300 h 1247897"/>
              <a:gd name="connsiteX16" fmla="*/ 101265 w 720390"/>
              <a:gd name="connsiteY16" fmla="*/ 790575 h 1247897"/>
              <a:gd name="connsiteX17" fmla="*/ 72690 w 720390"/>
              <a:gd name="connsiteY17" fmla="*/ 762000 h 1247897"/>
              <a:gd name="connsiteX18" fmla="*/ 53640 w 720390"/>
              <a:gd name="connsiteY18" fmla="*/ 728662 h 1247897"/>
              <a:gd name="connsiteX19" fmla="*/ 48877 w 720390"/>
              <a:gd name="connsiteY19" fmla="*/ 695325 h 1247897"/>
              <a:gd name="connsiteX20" fmla="*/ 72690 w 720390"/>
              <a:gd name="connsiteY20" fmla="*/ 600075 h 1247897"/>
              <a:gd name="connsiteX21" fmla="*/ 86977 w 720390"/>
              <a:gd name="connsiteY21" fmla="*/ 581025 h 1247897"/>
              <a:gd name="connsiteX22" fmla="*/ 115552 w 720390"/>
              <a:gd name="connsiteY22" fmla="*/ 561975 h 1247897"/>
              <a:gd name="connsiteX23" fmla="*/ 115552 w 720390"/>
              <a:gd name="connsiteY23" fmla="*/ 490537 h 1247897"/>
              <a:gd name="connsiteX24" fmla="*/ 91740 w 720390"/>
              <a:gd name="connsiteY24" fmla="*/ 485775 h 1247897"/>
              <a:gd name="connsiteX25" fmla="*/ 53640 w 720390"/>
              <a:gd name="connsiteY25" fmla="*/ 452437 h 1247897"/>
              <a:gd name="connsiteX26" fmla="*/ 25065 w 720390"/>
              <a:gd name="connsiteY26" fmla="*/ 390525 h 1247897"/>
              <a:gd name="connsiteX27" fmla="*/ 15540 w 720390"/>
              <a:gd name="connsiteY27" fmla="*/ 366712 h 1247897"/>
              <a:gd name="connsiteX28" fmla="*/ 1252 w 720390"/>
              <a:gd name="connsiteY28" fmla="*/ 295275 h 1247897"/>
              <a:gd name="connsiteX29" fmla="*/ 39352 w 720390"/>
              <a:gd name="connsiteY29" fmla="*/ 80962 h 1247897"/>
              <a:gd name="connsiteX30" fmla="*/ 110790 w 720390"/>
              <a:gd name="connsiteY30" fmla="*/ 28575 h 1247897"/>
              <a:gd name="connsiteX31" fmla="*/ 153652 w 720390"/>
              <a:gd name="connsiteY31" fmla="*/ 9525 h 1247897"/>
              <a:gd name="connsiteX32" fmla="*/ 172702 w 720390"/>
              <a:gd name="connsiteY32" fmla="*/ 0 h 1247897"/>
              <a:gd name="connsiteX33" fmla="*/ 353677 w 720390"/>
              <a:gd name="connsiteY33" fmla="*/ 4762 h 1247897"/>
              <a:gd name="connsiteX34" fmla="*/ 391777 w 720390"/>
              <a:gd name="connsiteY34" fmla="*/ 14287 h 1247897"/>
              <a:gd name="connsiteX35" fmla="*/ 415590 w 720390"/>
              <a:gd name="connsiteY35" fmla="*/ 42862 h 1247897"/>
              <a:gd name="connsiteX36" fmla="*/ 477502 w 720390"/>
              <a:gd name="connsiteY36" fmla="*/ 109537 h 1247897"/>
              <a:gd name="connsiteX37" fmla="*/ 515602 w 720390"/>
              <a:gd name="connsiteY37" fmla="*/ 185737 h 1247897"/>
              <a:gd name="connsiteX38" fmla="*/ 529890 w 720390"/>
              <a:gd name="connsiteY38" fmla="*/ 204787 h 1247897"/>
              <a:gd name="connsiteX39" fmla="*/ 563227 w 720390"/>
              <a:gd name="connsiteY39" fmla="*/ 300037 h 1247897"/>
              <a:gd name="connsiteX40" fmla="*/ 567990 w 720390"/>
              <a:gd name="connsiteY40" fmla="*/ 328612 h 1247897"/>
              <a:gd name="connsiteX41" fmla="*/ 548940 w 720390"/>
              <a:gd name="connsiteY41" fmla="*/ 485775 h 1247897"/>
              <a:gd name="connsiteX42" fmla="*/ 525127 w 720390"/>
              <a:gd name="connsiteY42" fmla="*/ 514350 h 1247897"/>
              <a:gd name="connsiteX43" fmla="*/ 510840 w 720390"/>
              <a:gd name="connsiteY43" fmla="*/ 552450 h 1247897"/>
              <a:gd name="connsiteX44" fmla="*/ 525127 w 720390"/>
              <a:gd name="connsiteY44" fmla="*/ 623887 h 1247897"/>
              <a:gd name="connsiteX45" fmla="*/ 553702 w 720390"/>
              <a:gd name="connsiteY45" fmla="*/ 652462 h 1247897"/>
              <a:gd name="connsiteX46" fmla="*/ 563227 w 720390"/>
              <a:gd name="connsiteY46" fmla="*/ 666750 h 1247897"/>
              <a:gd name="connsiteX47" fmla="*/ 577515 w 720390"/>
              <a:gd name="connsiteY47" fmla="*/ 685800 h 1247897"/>
              <a:gd name="connsiteX48" fmla="*/ 606090 w 720390"/>
              <a:gd name="connsiteY48" fmla="*/ 742950 h 1247897"/>
              <a:gd name="connsiteX49" fmla="*/ 620377 w 720390"/>
              <a:gd name="connsiteY49" fmla="*/ 766762 h 1247897"/>
              <a:gd name="connsiteX50" fmla="*/ 615615 w 720390"/>
              <a:gd name="connsiteY50" fmla="*/ 847725 h 1247897"/>
              <a:gd name="connsiteX51" fmla="*/ 577515 w 720390"/>
              <a:gd name="connsiteY51" fmla="*/ 890587 h 1247897"/>
              <a:gd name="connsiteX52" fmla="*/ 567990 w 720390"/>
              <a:gd name="connsiteY52" fmla="*/ 909637 h 1247897"/>
              <a:gd name="connsiteX53" fmla="*/ 572752 w 720390"/>
              <a:gd name="connsiteY53" fmla="*/ 962025 h 1247897"/>
              <a:gd name="connsiteX54" fmla="*/ 591802 w 720390"/>
              <a:gd name="connsiteY54" fmla="*/ 990600 h 1247897"/>
              <a:gd name="connsiteX55" fmla="*/ 596565 w 720390"/>
              <a:gd name="connsiteY55" fmla="*/ 1004887 h 1247897"/>
              <a:gd name="connsiteX56" fmla="*/ 615615 w 720390"/>
              <a:gd name="connsiteY56" fmla="*/ 1028700 h 1247897"/>
              <a:gd name="connsiteX57" fmla="*/ 629902 w 720390"/>
              <a:gd name="connsiteY57" fmla="*/ 1052512 h 1247897"/>
              <a:gd name="connsiteX58" fmla="*/ 672765 w 720390"/>
              <a:gd name="connsiteY58" fmla="*/ 1085850 h 1247897"/>
              <a:gd name="connsiteX59" fmla="*/ 715627 w 720390"/>
              <a:gd name="connsiteY59" fmla="*/ 1147762 h 1247897"/>
              <a:gd name="connsiteX60" fmla="*/ 720390 w 720390"/>
              <a:gd name="connsiteY60" fmla="*/ 1166812 h 1247897"/>
              <a:gd name="connsiteX61" fmla="*/ 691815 w 720390"/>
              <a:gd name="connsiteY61" fmla="*/ 1228725 h 1247897"/>
              <a:gd name="connsiteX62" fmla="*/ 672765 w 720390"/>
              <a:gd name="connsiteY62" fmla="*/ 1233487 h 124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720390" h="1247897">
                <a:moveTo>
                  <a:pt x="672765" y="1233487"/>
                </a:moveTo>
                <a:lnTo>
                  <a:pt x="672765" y="1233487"/>
                </a:lnTo>
                <a:lnTo>
                  <a:pt x="620377" y="1238250"/>
                </a:lnTo>
                <a:cubicBezTo>
                  <a:pt x="591779" y="1241209"/>
                  <a:pt x="563394" y="1247057"/>
                  <a:pt x="534652" y="1247775"/>
                </a:cubicBezTo>
                <a:cubicBezTo>
                  <a:pt x="499702" y="1248649"/>
                  <a:pt x="464802" y="1244600"/>
                  <a:pt x="429877" y="1243012"/>
                </a:cubicBezTo>
                <a:cubicBezTo>
                  <a:pt x="403203" y="1203002"/>
                  <a:pt x="412678" y="1224663"/>
                  <a:pt x="401302" y="1171575"/>
                </a:cubicBezTo>
                <a:cubicBezTo>
                  <a:pt x="399606" y="1163660"/>
                  <a:pt x="404455" y="1149458"/>
                  <a:pt x="396540" y="1147762"/>
                </a:cubicBezTo>
                <a:cubicBezTo>
                  <a:pt x="354600" y="1138775"/>
                  <a:pt x="310815" y="1144587"/>
                  <a:pt x="267952" y="1143000"/>
                </a:cubicBezTo>
                <a:cubicBezTo>
                  <a:pt x="264164" y="1142459"/>
                  <a:pt x="218535" y="1136568"/>
                  <a:pt x="210802" y="1133475"/>
                </a:cubicBezTo>
                <a:cubicBezTo>
                  <a:pt x="202207" y="1130037"/>
                  <a:pt x="194927" y="1123950"/>
                  <a:pt x="186990" y="1119187"/>
                </a:cubicBezTo>
                <a:lnTo>
                  <a:pt x="139365" y="1057275"/>
                </a:lnTo>
                <a:cubicBezTo>
                  <a:pt x="133124" y="1049251"/>
                  <a:pt x="127503" y="1040650"/>
                  <a:pt x="120315" y="1033462"/>
                </a:cubicBezTo>
                <a:cubicBezTo>
                  <a:pt x="100711" y="1013858"/>
                  <a:pt x="96634" y="1012272"/>
                  <a:pt x="82215" y="985837"/>
                </a:cubicBezTo>
                <a:cubicBezTo>
                  <a:pt x="78121" y="978332"/>
                  <a:pt x="75865" y="969962"/>
                  <a:pt x="72690" y="962025"/>
                </a:cubicBezTo>
                <a:cubicBezTo>
                  <a:pt x="75865" y="942975"/>
                  <a:pt x="76108" y="923197"/>
                  <a:pt x="82215" y="904875"/>
                </a:cubicBezTo>
                <a:cubicBezTo>
                  <a:pt x="85835" y="894015"/>
                  <a:pt x="101265" y="876300"/>
                  <a:pt x="101265" y="876300"/>
                </a:cubicBezTo>
                <a:cubicBezTo>
                  <a:pt x="106921" y="842362"/>
                  <a:pt x="111280" y="830636"/>
                  <a:pt x="101265" y="790575"/>
                </a:cubicBezTo>
                <a:cubicBezTo>
                  <a:pt x="97721" y="776399"/>
                  <a:pt x="83358" y="769112"/>
                  <a:pt x="72690" y="762000"/>
                </a:cubicBezTo>
                <a:cubicBezTo>
                  <a:pt x="66722" y="753048"/>
                  <a:pt x="56429" y="738887"/>
                  <a:pt x="53640" y="728662"/>
                </a:cubicBezTo>
                <a:cubicBezTo>
                  <a:pt x="50686" y="717832"/>
                  <a:pt x="50465" y="706437"/>
                  <a:pt x="48877" y="695325"/>
                </a:cubicBezTo>
                <a:cubicBezTo>
                  <a:pt x="54108" y="622093"/>
                  <a:pt x="41459" y="644692"/>
                  <a:pt x="72690" y="600075"/>
                </a:cubicBezTo>
                <a:cubicBezTo>
                  <a:pt x="77242" y="593572"/>
                  <a:pt x="81045" y="586298"/>
                  <a:pt x="86977" y="581025"/>
                </a:cubicBezTo>
                <a:cubicBezTo>
                  <a:pt x="95533" y="573420"/>
                  <a:pt x="115552" y="561975"/>
                  <a:pt x="115552" y="561975"/>
                </a:cubicBezTo>
                <a:cubicBezTo>
                  <a:pt x="120068" y="539399"/>
                  <a:pt x="127775" y="512946"/>
                  <a:pt x="115552" y="490537"/>
                </a:cubicBezTo>
                <a:cubicBezTo>
                  <a:pt x="111676" y="483431"/>
                  <a:pt x="99677" y="487362"/>
                  <a:pt x="91740" y="485775"/>
                </a:cubicBezTo>
                <a:cubicBezTo>
                  <a:pt x="78586" y="475909"/>
                  <a:pt x="63505" y="466001"/>
                  <a:pt x="53640" y="452437"/>
                </a:cubicBezTo>
                <a:cubicBezTo>
                  <a:pt x="33017" y="424081"/>
                  <a:pt x="35964" y="420496"/>
                  <a:pt x="25065" y="390525"/>
                </a:cubicBezTo>
                <a:cubicBezTo>
                  <a:pt x="22143" y="382491"/>
                  <a:pt x="18054" y="374883"/>
                  <a:pt x="15540" y="366712"/>
                </a:cubicBezTo>
                <a:cubicBezTo>
                  <a:pt x="5742" y="334870"/>
                  <a:pt x="5766" y="326867"/>
                  <a:pt x="1252" y="295275"/>
                </a:cubicBezTo>
                <a:cubicBezTo>
                  <a:pt x="4838" y="259415"/>
                  <a:pt x="-16939" y="128365"/>
                  <a:pt x="39352" y="80962"/>
                </a:cubicBezTo>
                <a:cubicBezTo>
                  <a:pt x="61939" y="61941"/>
                  <a:pt x="85749" y="44225"/>
                  <a:pt x="110790" y="28575"/>
                </a:cubicBezTo>
                <a:cubicBezTo>
                  <a:pt x="124048" y="20289"/>
                  <a:pt x="139456" y="16077"/>
                  <a:pt x="153652" y="9525"/>
                </a:cubicBezTo>
                <a:cubicBezTo>
                  <a:pt x="160098" y="6550"/>
                  <a:pt x="166352" y="3175"/>
                  <a:pt x="172702" y="0"/>
                </a:cubicBezTo>
                <a:cubicBezTo>
                  <a:pt x="233027" y="1587"/>
                  <a:pt x="293459" y="835"/>
                  <a:pt x="353677" y="4762"/>
                </a:cubicBezTo>
                <a:cubicBezTo>
                  <a:pt x="366740" y="5614"/>
                  <a:pt x="391777" y="14287"/>
                  <a:pt x="391777" y="14287"/>
                </a:cubicBezTo>
                <a:cubicBezTo>
                  <a:pt x="399715" y="23812"/>
                  <a:pt x="407130" y="33798"/>
                  <a:pt x="415590" y="42862"/>
                </a:cubicBezTo>
                <a:cubicBezTo>
                  <a:pt x="433283" y="61819"/>
                  <a:pt x="462107" y="85589"/>
                  <a:pt x="477502" y="109537"/>
                </a:cubicBezTo>
                <a:cubicBezTo>
                  <a:pt x="531505" y="193540"/>
                  <a:pt x="476889" y="114763"/>
                  <a:pt x="515602" y="185737"/>
                </a:cubicBezTo>
                <a:cubicBezTo>
                  <a:pt x="519403" y="192705"/>
                  <a:pt x="526510" y="197605"/>
                  <a:pt x="529890" y="204787"/>
                </a:cubicBezTo>
                <a:cubicBezTo>
                  <a:pt x="540573" y="227489"/>
                  <a:pt x="556658" y="271572"/>
                  <a:pt x="563227" y="300037"/>
                </a:cubicBezTo>
                <a:cubicBezTo>
                  <a:pt x="565398" y="309446"/>
                  <a:pt x="566402" y="319087"/>
                  <a:pt x="567990" y="328612"/>
                </a:cubicBezTo>
                <a:cubicBezTo>
                  <a:pt x="561640" y="381000"/>
                  <a:pt x="560806" y="434355"/>
                  <a:pt x="548940" y="485775"/>
                </a:cubicBezTo>
                <a:cubicBezTo>
                  <a:pt x="546152" y="497856"/>
                  <a:pt x="531784" y="503890"/>
                  <a:pt x="525127" y="514350"/>
                </a:cubicBezTo>
                <a:cubicBezTo>
                  <a:pt x="521138" y="520618"/>
                  <a:pt x="513959" y="543092"/>
                  <a:pt x="510840" y="552450"/>
                </a:cubicBezTo>
                <a:cubicBezTo>
                  <a:pt x="515602" y="576262"/>
                  <a:pt x="515561" y="601567"/>
                  <a:pt x="525127" y="623887"/>
                </a:cubicBezTo>
                <a:cubicBezTo>
                  <a:pt x="530433" y="636268"/>
                  <a:pt x="544753" y="642394"/>
                  <a:pt x="553702" y="652462"/>
                </a:cubicBezTo>
                <a:cubicBezTo>
                  <a:pt x="557505" y="656740"/>
                  <a:pt x="559900" y="662092"/>
                  <a:pt x="563227" y="666750"/>
                </a:cubicBezTo>
                <a:cubicBezTo>
                  <a:pt x="567841" y="673209"/>
                  <a:pt x="573623" y="678882"/>
                  <a:pt x="577515" y="685800"/>
                </a:cubicBezTo>
                <a:cubicBezTo>
                  <a:pt x="587957" y="704363"/>
                  <a:pt x="595132" y="724687"/>
                  <a:pt x="606090" y="742950"/>
                </a:cubicBezTo>
                <a:lnTo>
                  <a:pt x="620377" y="766762"/>
                </a:lnTo>
                <a:cubicBezTo>
                  <a:pt x="618790" y="793750"/>
                  <a:pt x="624458" y="822178"/>
                  <a:pt x="615615" y="847725"/>
                </a:cubicBezTo>
                <a:cubicBezTo>
                  <a:pt x="609362" y="865789"/>
                  <a:pt x="589170" y="875435"/>
                  <a:pt x="577515" y="890587"/>
                </a:cubicBezTo>
                <a:cubicBezTo>
                  <a:pt x="573186" y="896214"/>
                  <a:pt x="571165" y="903287"/>
                  <a:pt x="567990" y="909637"/>
                </a:cubicBezTo>
                <a:cubicBezTo>
                  <a:pt x="569577" y="927100"/>
                  <a:pt x="567804" y="945203"/>
                  <a:pt x="572752" y="962025"/>
                </a:cubicBezTo>
                <a:cubicBezTo>
                  <a:pt x="575982" y="973007"/>
                  <a:pt x="586242" y="980593"/>
                  <a:pt x="591802" y="990600"/>
                </a:cubicBezTo>
                <a:cubicBezTo>
                  <a:pt x="594240" y="994988"/>
                  <a:pt x="593904" y="1000630"/>
                  <a:pt x="596565" y="1004887"/>
                </a:cubicBezTo>
                <a:cubicBezTo>
                  <a:pt x="601953" y="1013507"/>
                  <a:pt x="609786" y="1020372"/>
                  <a:pt x="615615" y="1028700"/>
                </a:cubicBezTo>
                <a:cubicBezTo>
                  <a:pt x="620923" y="1036283"/>
                  <a:pt x="623357" y="1045967"/>
                  <a:pt x="629902" y="1052512"/>
                </a:cubicBezTo>
                <a:cubicBezTo>
                  <a:pt x="642701" y="1065311"/>
                  <a:pt x="661652" y="1071562"/>
                  <a:pt x="672765" y="1085850"/>
                </a:cubicBezTo>
                <a:cubicBezTo>
                  <a:pt x="688776" y="1106436"/>
                  <a:pt x="706513" y="1123458"/>
                  <a:pt x="715627" y="1147762"/>
                </a:cubicBezTo>
                <a:cubicBezTo>
                  <a:pt x="717925" y="1153891"/>
                  <a:pt x="718802" y="1160462"/>
                  <a:pt x="720390" y="1166812"/>
                </a:cubicBezTo>
                <a:cubicBezTo>
                  <a:pt x="710825" y="1219419"/>
                  <a:pt x="726248" y="1213969"/>
                  <a:pt x="691815" y="1228725"/>
                </a:cubicBezTo>
                <a:cubicBezTo>
                  <a:pt x="687201" y="1230702"/>
                  <a:pt x="682290" y="1231900"/>
                  <a:pt x="672765" y="1233487"/>
                </a:cubicBezTo>
                <a:close/>
              </a:path>
            </a:pathLst>
          </a:custGeom>
          <a:solidFill>
            <a:srgbClr val="C14244"/>
          </a:solidFill>
          <a:ln>
            <a:solidFill>
              <a:srgbClr val="C142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78A571F-F509-442B-8502-163A44C9BD28}"/>
              </a:ext>
            </a:extLst>
          </p:cNvPr>
          <p:cNvSpPr/>
          <p:nvPr/>
        </p:nvSpPr>
        <p:spPr>
          <a:xfrm>
            <a:off x="3773805" y="3603625"/>
            <a:ext cx="471170" cy="295275"/>
          </a:xfrm>
          <a:custGeom>
            <a:avLst/>
            <a:gdLst>
              <a:gd name="connsiteX0" fmla="*/ 472440 w 472440"/>
              <a:gd name="connsiteY0" fmla="*/ 0 h 281940"/>
              <a:gd name="connsiteX1" fmla="*/ 0 w 472440"/>
              <a:gd name="connsiteY1" fmla="*/ 281940 h 281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2440" h="281940">
                <a:moveTo>
                  <a:pt x="472440" y="0"/>
                </a:moveTo>
                <a:lnTo>
                  <a:pt x="0" y="281940"/>
                </a:ln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366BCBD-94B5-4E88-A512-95C4450CF006}"/>
              </a:ext>
            </a:extLst>
          </p:cNvPr>
          <p:cNvSpPr/>
          <p:nvPr/>
        </p:nvSpPr>
        <p:spPr>
          <a:xfrm>
            <a:off x="3895724" y="3765550"/>
            <a:ext cx="492125" cy="631825"/>
          </a:xfrm>
          <a:custGeom>
            <a:avLst/>
            <a:gdLst>
              <a:gd name="connsiteX0" fmla="*/ 463550 w 463550"/>
              <a:gd name="connsiteY0" fmla="*/ 0 h 631825"/>
              <a:gd name="connsiteX1" fmla="*/ 95250 w 463550"/>
              <a:gd name="connsiteY1" fmla="*/ 390525 h 631825"/>
              <a:gd name="connsiteX2" fmla="*/ 0 w 463550"/>
              <a:gd name="connsiteY2" fmla="*/ 631825 h 63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3550" h="631825">
                <a:moveTo>
                  <a:pt x="463550" y="0"/>
                </a:moveTo>
                <a:cubicBezTo>
                  <a:pt x="318029" y="142610"/>
                  <a:pt x="172508" y="285221"/>
                  <a:pt x="95250" y="390525"/>
                </a:cubicBezTo>
                <a:cubicBezTo>
                  <a:pt x="17992" y="495829"/>
                  <a:pt x="8996" y="563827"/>
                  <a:pt x="0" y="631825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Graphical user interface, application, calendar&#10;&#10;Description automatically generated">
            <a:extLst>
              <a:ext uri="{FF2B5EF4-FFF2-40B4-BE49-F238E27FC236}">
                <a16:creationId xmlns:a16="http://schemas.microsoft.com/office/drawing/2014/main" id="{00F599AE-6EBD-4982-A314-BC5806BB106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64" b="92437" l="9714" r="89714">
                        <a14:foregroundMark x1="62286" y1="92437" x2="62286" y2="92437"/>
                        <a14:foregroundMark x1="37143" y1="20168" x2="37143" y2="20168"/>
                        <a14:backgroundMark x1="62857" y1="49580" x2="71429" y2="55042"/>
                        <a14:backgroundMark x1="62857" y1="49160" x2="70857" y2="57143"/>
                        <a14:backgroundMark x1="60571" y1="49580" x2="72000" y2="57143"/>
                        <a14:backgroundMark x1="70857" y1="17227" x2="81714" y2="1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2512" y="2858516"/>
            <a:ext cx="1154979" cy="157060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699A00-325E-4F85-A98E-0E7E45506CB7}"/>
              </a:ext>
            </a:extLst>
          </p:cNvPr>
          <p:cNvCxnSpPr/>
          <p:nvPr/>
        </p:nvCxnSpPr>
        <p:spPr>
          <a:xfrm>
            <a:off x="0" y="978852"/>
            <a:ext cx="121920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252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0F11D145-F5EE-495B-B292-A66A20B85B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 t="8126" b="115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3D0370-CA6F-4341-847F-814C1C835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2179" y="1480130"/>
            <a:ext cx="7607641" cy="4825420"/>
          </a:xfrm>
          <a:prstGeom prst="rect">
            <a:avLst/>
          </a:prstGeom>
        </p:spPr>
      </p:pic>
      <p:sp>
        <p:nvSpPr>
          <p:cNvPr id="11" name="矩形 18">
            <a:extLst>
              <a:ext uri="{FF2B5EF4-FFF2-40B4-BE49-F238E27FC236}">
                <a16:creationId xmlns:a16="http://schemas.microsoft.com/office/drawing/2014/main" id="{0EDFF56B-45B6-4DDA-A9D8-240C2BDABD03}"/>
              </a:ext>
            </a:extLst>
          </p:cNvPr>
          <p:cNvSpPr/>
          <p:nvPr/>
        </p:nvSpPr>
        <p:spPr>
          <a:xfrm>
            <a:off x="0" y="-26988"/>
            <a:ext cx="12192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HK" sz="3200" b="1" dirty="0">
                <a:solidFill>
                  <a:schemeClr val="tx1"/>
                </a:solidFill>
              </a:rPr>
              <a:t>It takes place in October.</a:t>
            </a:r>
            <a:endParaRPr kumimoji="0" lang="en-US" altLang="zh-HK" sz="3200" b="1" dirty="0">
              <a:solidFill>
                <a:schemeClr val="tx1"/>
              </a:solidFill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EE288AF-7191-476F-87B4-71D00C28C776}"/>
              </a:ext>
            </a:extLst>
          </p:cNvPr>
          <p:cNvSpPr/>
          <p:nvPr/>
        </p:nvSpPr>
        <p:spPr>
          <a:xfrm>
            <a:off x="5719358" y="3452813"/>
            <a:ext cx="865946" cy="1033462"/>
          </a:xfrm>
          <a:custGeom>
            <a:avLst/>
            <a:gdLst>
              <a:gd name="connsiteX0" fmla="*/ 28980 w 865946"/>
              <a:gd name="connsiteY0" fmla="*/ 838200 h 1033462"/>
              <a:gd name="connsiteX1" fmla="*/ 28980 w 865946"/>
              <a:gd name="connsiteY1" fmla="*/ 838200 h 1033462"/>
              <a:gd name="connsiteX2" fmla="*/ 52792 w 865946"/>
              <a:gd name="connsiteY2" fmla="*/ 852487 h 1033462"/>
              <a:gd name="connsiteX3" fmla="*/ 59936 w 865946"/>
              <a:gd name="connsiteY3" fmla="*/ 862012 h 1033462"/>
              <a:gd name="connsiteX4" fmla="*/ 71842 w 865946"/>
              <a:gd name="connsiteY4" fmla="*/ 866775 h 1033462"/>
              <a:gd name="connsiteX5" fmla="*/ 81367 w 865946"/>
              <a:gd name="connsiteY5" fmla="*/ 871537 h 1033462"/>
              <a:gd name="connsiteX6" fmla="*/ 95655 w 865946"/>
              <a:gd name="connsiteY6" fmla="*/ 881062 h 1033462"/>
              <a:gd name="connsiteX7" fmla="*/ 105180 w 865946"/>
              <a:gd name="connsiteY7" fmla="*/ 890587 h 1033462"/>
              <a:gd name="connsiteX8" fmla="*/ 126611 w 865946"/>
              <a:gd name="connsiteY8" fmla="*/ 897731 h 1033462"/>
              <a:gd name="connsiteX9" fmla="*/ 136136 w 865946"/>
              <a:gd name="connsiteY9" fmla="*/ 902493 h 1033462"/>
              <a:gd name="connsiteX10" fmla="*/ 159948 w 865946"/>
              <a:gd name="connsiteY10" fmla="*/ 909637 h 1033462"/>
              <a:gd name="connsiteX11" fmla="*/ 171855 w 865946"/>
              <a:gd name="connsiteY11" fmla="*/ 914400 h 1033462"/>
              <a:gd name="connsiteX12" fmla="*/ 198048 w 865946"/>
              <a:gd name="connsiteY12" fmla="*/ 921543 h 1033462"/>
              <a:gd name="connsiteX13" fmla="*/ 212336 w 865946"/>
              <a:gd name="connsiteY13" fmla="*/ 923925 h 1033462"/>
              <a:gd name="connsiteX14" fmla="*/ 219480 w 865946"/>
              <a:gd name="connsiteY14" fmla="*/ 926306 h 1033462"/>
              <a:gd name="connsiteX15" fmla="*/ 231386 w 865946"/>
              <a:gd name="connsiteY15" fmla="*/ 928687 h 1033462"/>
              <a:gd name="connsiteX16" fmla="*/ 250436 w 865946"/>
              <a:gd name="connsiteY16" fmla="*/ 935831 h 1033462"/>
              <a:gd name="connsiteX17" fmla="*/ 262342 w 865946"/>
              <a:gd name="connsiteY17" fmla="*/ 938212 h 1033462"/>
              <a:gd name="connsiteX18" fmla="*/ 271867 w 865946"/>
              <a:gd name="connsiteY18" fmla="*/ 940593 h 1033462"/>
              <a:gd name="connsiteX19" fmla="*/ 298061 w 865946"/>
              <a:gd name="connsiteY19" fmla="*/ 945356 h 1033462"/>
              <a:gd name="connsiteX20" fmla="*/ 307586 w 865946"/>
              <a:gd name="connsiteY20" fmla="*/ 950118 h 1033462"/>
              <a:gd name="connsiteX21" fmla="*/ 324255 w 865946"/>
              <a:gd name="connsiteY21" fmla="*/ 954881 h 1033462"/>
              <a:gd name="connsiteX22" fmla="*/ 336161 w 865946"/>
              <a:gd name="connsiteY22" fmla="*/ 959643 h 1033462"/>
              <a:gd name="connsiteX23" fmla="*/ 350448 w 865946"/>
              <a:gd name="connsiteY23" fmla="*/ 964406 h 1033462"/>
              <a:gd name="connsiteX24" fmla="*/ 369498 w 865946"/>
              <a:gd name="connsiteY24" fmla="*/ 971550 h 1033462"/>
              <a:gd name="connsiteX25" fmla="*/ 383786 w 865946"/>
              <a:gd name="connsiteY25" fmla="*/ 978693 h 1033462"/>
              <a:gd name="connsiteX26" fmla="*/ 395692 w 865946"/>
              <a:gd name="connsiteY26" fmla="*/ 981075 h 1033462"/>
              <a:gd name="connsiteX27" fmla="*/ 407598 w 865946"/>
              <a:gd name="connsiteY27" fmla="*/ 985837 h 1033462"/>
              <a:gd name="connsiteX28" fmla="*/ 426648 w 865946"/>
              <a:gd name="connsiteY28" fmla="*/ 990600 h 1033462"/>
              <a:gd name="connsiteX29" fmla="*/ 443317 w 865946"/>
              <a:gd name="connsiteY29" fmla="*/ 995362 h 1033462"/>
              <a:gd name="connsiteX30" fmla="*/ 471892 w 865946"/>
              <a:gd name="connsiteY30" fmla="*/ 997743 h 1033462"/>
              <a:gd name="connsiteX31" fmla="*/ 486180 w 865946"/>
              <a:gd name="connsiteY31" fmla="*/ 1002506 h 1033462"/>
              <a:gd name="connsiteX32" fmla="*/ 500467 w 865946"/>
              <a:gd name="connsiteY32" fmla="*/ 1004887 h 1033462"/>
              <a:gd name="connsiteX33" fmla="*/ 512373 w 865946"/>
              <a:gd name="connsiteY33" fmla="*/ 1007268 h 1033462"/>
              <a:gd name="connsiteX34" fmla="*/ 519517 w 865946"/>
              <a:gd name="connsiteY34" fmla="*/ 1012031 h 1033462"/>
              <a:gd name="connsiteX35" fmla="*/ 545711 w 865946"/>
              <a:gd name="connsiteY35" fmla="*/ 1016793 h 1033462"/>
              <a:gd name="connsiteX36" fmla="*/ 631436 w 865946"/>
              <a:gd name="connsiteY36" fmla="*/ 1031081 h 1033462"/>
              <a:gd name="connsiteX37" fmla="*/ 681442 w 865946"/>
              <a:gd name="connsiteY37" fmla="*/ 1033462 h 1033462"/>
              <a:gd name="connsiteX38" fmla="*/ 814792 w 865946"/>
              <a:gd name="connsiteY38" fmla="*/ 978693 h 1033462"/>
              <a:gd name="connsiteX39" fmla="*/ 836223 w 865946"/>
              <a:gd name="connsiteY39" fmla="*/ 909637 h 1033462"/>
              <a:gd name="connsiteX40" fmla="*/ 848130 w 865946"/>
              <a:gd name="connsiteY40" fmla="*/ 828675 h 1033462"/>
              <a:gd name="connsiteX41" fmla="*/ 857655 w 865946"/>
              <a:gd name="connsiteY41" fmla="*/ 759618 h 1033462"/>
              <a:gd name="connsiteX42" fmla="*/ 845748 w 865946"/>
              <a:gd name="connsiteY42" fmla="*/ 659606 h 1033462"/>
              <a:gd name="connsiteX43" fmla="*/ 836223 w 865946"/>
              <a:gd name="connsiteY43" fmla="*/ 631031 h 1033462"/>
              <a:gd name="connsiteX44" fmla="*/ 817173 w 865946"/>
              <a:gd name="connsiteY44" fmla="*/ 542925 h 1033462"/>
              <a:gd name="connsiteX45" fmla="*/ 838605 w 865946"/>
              <a:gd name="connsiteY45" fmla="*/ 450056 h 1033462"/>
              <a:gd name="connsiteX46" fmla="*/ 862417 w 865946"/>
              <a:gd name="connsiteY46" fmla="*/ 354806 h 1033462"/>
              <a:gd name="connsiteX47" fmla="*/ 857655 w 865946"/>
              <a:gd name="connsiteY47" fmla="*/ 192881 h 1033462"/>
              <a:gd name="connsiteX48" fmla="*/ 848130 w 865946"/>
              <a:gd name="connsiteY48" fmla="*/ 178593 h 1033462"/>
              <a:gd name="connsiteX49" fmla="*/ 831461 w 865946"/>
              <a:gd name="connsiteY49" fmla="*/ 157162 h 1033462"/>
              <a:gd name="connsiteX50" fmla="*/ 819555 w 865946"/>
              <a:gd name="connsiteY50" fmla="*/ 138112 h 1033462"/>
              <a:gd name="connsiteX51" fmla="*/ 760023 w 865946"/>
              <a:gd name="connsiteY51" fmla="*/ 95250 h 1033462"/>
              <a:gd name="connsiteX52" fmla="*/ 683823 w 865946"/>
              <a:gd name="connsiteY52" fmla="*/ 69056 h 1033462"/>
              <a:gd name="connsiteX53" fmla="*/ 621911 w 865946"/>
              <a:gd name="connsiteY53" fmla="*/ 57150 h 1033462"/>
              <a:gd name="connsiteX54" fmla="*/ 600480 w 865946"/>
              <a:gd name="connsiteY54" fmla="*/ 50006 h 1033462"/>
              <a:gd name="connsiteX55" fmla="*/ 579048 w 865946"/>
              <a:gd name="connsiteY55" fmla="*/ 28575 h 1033462"/>
              <a:gd name="connsiteX56" fmla="*/ 500467 w 865946"/>
              <a:gd name="connsiteY56" fmla="*/ 0 h 1033462"/>
              <a:gd name="connsiteX57" fmla="*/ 421886 w 865946"/>
              <a:gd name="connsiteY57" fmla="*/ 9525 h 1033462"/>
              <a:gd name="connsiteX58" fmla="*/ 398073 w 865946"/>
              <a:gd name="connsiteY58" fmla="*/ 19050 h 1033462"/>
              <a:gd name="connsiteX59" fmla="*/ 324255 w 865946"/>
              <a:gd name="connsiteY59" fmla="*/ 35718 h 1033462"/>
              <a:gd name="connsiteX60" fmla="*/ 252817 w 865946"/>
              <a:gd name="connsiteY60" fmla="*/ 45243 h 1033462"/>
              <a:gd name="connsiteX61" fmla="*/ 243292 w 865946"/>
              <a:gd name="connsiteY61" fmla="*/ 50006 h 1033462"/>
              <a:gd name="connsiteX62" fmla="*/ 195667 w 865946"/>
              <a:gd name="connsiteY62" fmla="*/ 102393 h 1033462"/>
              <a:gd name="connsiteX63" fmla="*/ 167092 w 865946"/>
              <a:gd name="connsiteY63" fmla="*/ 128587 h 1033462"/>
              <a:gd name="connsiteX64" fmla="*/ 155186 w 865946"/>
              <a:gd name="connsiteY64" fmla="*/ 166687 h 1033462"/>
              <a:gd name="connsiteX65" fmla="*/ 150423 w 865946"/>
              <a:gd name="connsiteY65" fmla="*/ 200025 h 1033462"/>
              <a:gd name="connsiteX66" fmla="*/ 143280 w 865946"/>
              <a:gd name="connsiteY66" fmla="*/ 309562 h 1033462"/>
              <a:gd name="connsiteX67" fmla="*/ 155186 w 865946"/>
              <a:gd name="connsiteY67" fmla="*/ 414337 h 1033462"/>
              <a:gd name="connsiteX68" fmla="*/ 174236 w 865946"/>
              <a:gd name="connsiteY68" fmla="*/ 447675 h 1033462"/>
              <a:gd name="connsiteX69" fmla="*/ 198048 w 865946"/>
              <a:gd name="connsiteY69" fmla="*/ 504825 h 1033462"/>
              <a:gd name="connsiteX70" fmla="*/ 200430 w 865946"/>
              <a:gd name="connsiteY70" fmla="*/ 523875 h 1033462"/>
              <a:gd name="connsiteX71" fmla="*/ 150423 w 865946"/>
              <a:gd name="connsiteY71" fmla="*/ 566737 h 1033462"/>
              <a:gd name="connsiteX72" fmla="*/ 128992 w 865946"/>
              <a:gd name="connsiteY72" fmla="*/ 578643 h 1033462"/>
              <a:gd name="connsiteX73" fmla="*/ 107561 w 865946"/>
              <a:gd name="connsiteY73" fmla="*/ 597693 h 1033462"/>
              <a:gd name="connsiteX74" fmla="*/ 90892 w 865946"/>
              <a:gd name="connsiteY74" fmla="*/ 609600 h 1033462"/>
              <a:gd name="connsiteX75" fmla="*/ 69461 w 865946"/>
              <a:gd name="connsiteY75" fmla="*/ 635793 h 1033462"/>
              <a:gd name="connsiteX76" fmla="*/ 52792 w 865946"/>
              <a:gd name="connsiteY76" fmla="*/ 657225 h 1033462"/>
              <a:gd name="connsiteX77" fmla="*/ 28980 w 865946"/>
              <a:gd name="connsiteY77" fmla="*/ 683418 h 1033462"/>
              <a:gd name="connsiteX78" fmla="*/ 5167 w 865946"/>
              <a:gd name="connsiteY78" fmla="*/ 740568 h 1033462"/>
              <a:gd name="connsiteX79" fmla="*/ 405 w 865946"/>
              <a:gd name="connsiteY79" fmla="*/ 783431 h 1033462"/>
              <a:gd name="connsiteX80" fmla="*/ 2786 w 865946"/>
              <a:gd name="connsiteY80" fmla="*/ 835818 h 1033462"/>
              <a:gd name="connsiteX81" fmla="*/ 28980 w 865946"/>
              <a:gd name="connsiteY81" fmla="*/ 838200 h 103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865946" h="1033462">
                <a:moveTo>
                  <a:pt x="28980" y="838200"/>
                </a:moveTo>
                <a:lnTo>
                  <a:pt x="28980" y="838200"/>
                </a:lnTo>
                <a:cubicBezTo>
                  <a:pt x="36917" y="842962"/>
                  <a:pt x="45455" y="846843"/>
                  <a:pt x="52792" y="852487"/>
                </a:cubicBezTo>
                <a:cubicBezTo>
                  <a:pt x="55938" y="854907"/>
                  <a:pt x="56761" y="859631"/>
                  <a:pt x="59936" y="862012"/>
                </a:cubicBezTo>
                <a:cubicBezTo>
                  <a:pt x="63356" y="864577"/>
                  <a:pt x="67936" y="865039"/>
                  <a:pt x="71842" y="866775"/>
                </a:cubicBezTo>
                <a:cubicBezTo>
                  <a:pt x="75086" y="868217"/>
                  <a:pt x="78323" y="869711"/>
                  <a:pt x="81367" y="871537"/>
                </a:cubicBezTo>
                <a:cubicBezTo>
                  <a:pt x="86275" y="874482"/>
                  <a:pt x="91608" y="877015"/>
                  <a:pt x="95655" y="881062"/>
                </a:cubicBezTo>
                <a:cubicBezTo>
                  <a:pt x="98830" y="884237"/>
                  <a:pt x="101444" y="888096"/>
                  <a:pt x="105180" y="890587"/>
                </a:cubicBezTo>
                <a:cubicBezTo>
                  <a:pt x="114116" y="896544"/>
                  <a:pt x="117540" y="894330"/>
                  <a:pt x="126611" y="897731"/>
                </a:cubicBezTo>
                <a:cubicBezTo>
                  <a:pt x="129935" y="898977"/>
                  <a:pt x="132840" y="901175"/>
                  <a:pt x="136136" y="902493"/>
                </a:cubicBezTo>
                <a:cubicBezTo>
                  <a:pt x="163754" y="913541"/>
                  <a:pt x="138886" y="902616"/>
                  <a:pt x="159948" y="909637"/>
                </a:cubicBezTo>
                <a:cubicBezTo>
                  <a:pt x="164003" y="910989"/>
                  <a:pt x="167800" y="913048"/>
                  <a:pt x="171855" y="914400"/>
                </a:cubicBezTo>
                <a:cubicBezTo>
                  <a:pt x="174579" y="915308"/>
                  <a:pt x="192597" y="920453"/>
                  <a:pt x="198048" y="921543"/>
                </a:cubicBezTo>
                <a:cubicBezTo>
                  <a:pt x="202783" y="922490"/>
                  <a:pt x="207623" y="922878"/>
                  <a:pt x="212336" y="923925"/>
                </a:cubicBezTo>
                <a:cubicBezTo>
                  <a:pt x="214786" y="924470"/>
                  <a:pt x="217045" y="925697"/>
                  <a:pt x="219480" y="926306"/>
                </a:cubicBezTo>
                <a:cubicBezTo>
                  <a:pt x="223406" y="927288"/>
                  <a:pt x="227518" y="927497"/>
                  <a:pt x="231386" y="928687"/>
                </a:cubicBezTo>
                <a:cubicBezTo>
                  <a:pt x="237868" y="930681"/>
                  <a:pt x="243954" y="933837"/>
                  <a:pt x="250436" y="935831"/>
                </a:cubicBezTo>
                <a:cubicBezTo>
                  <a:pt x="254304" y="937021"/>
                  <a:pt x="258391" y="937334"/>
                  <a:pt x="262342" y="938212"/>
                </a:cubicBezTo>
                <a:cubicBezTo>
                  <a:pt x="265537" y="938922"/>
                  <a:pt x="268658" y="939951"/>
                  <a:pt x="271867" y="940593"/>
                </a:cubicBezTo>
                <a:cubicBezTo>
                  <a:pt x="280569" y="942333"/>
                  <a:pt x="289330" y="943768"/>
                  <a:pt x="298061" y="945356"/>
                </a:cubicBezTo>
                <a:cubicBezTo>
                  <a:pt x="301236" y="946943"/>
                  <a:pt x="304323" y="948720"/>
                  <a:pt x="307586" y="950118"/>
                </a:cubicBezTo>
                <a:cubicBezTo>
                  <a:pt x="315623" y="953562"/>
                  <a:pt x="315179" y="951856"/>
                  <a:pt x="324255" y="954881"/>
                </a:cubicBezTo>
                <a:cubicBezTo>
                  <a:pt x="328310" y="956233"/>
                  <a:pt x="332144" y="958182"/>
                  <a:pt x="336161" y="959643"/>
                </a:cubicBezTo>
                <a:cubicBezTo>
                  <a:pt x="340879" y="961359"/>
                  <a:pt x="345958" y="962161"/>
                  <a:pt x="350448" y="964406"/>
                </a:cubicBezTo>
                <a:cubicBezTo>
                  <a:pt x="383996" y="981178"/>
                  <a:pt x="337079" y="958583"/>
                  <a:pt x="369498" y="971550"/>
                </a:cubicBezTo>
                <a:cubicBezTo>
                  <a:pt x="374442" y="973527"/>
                  <a:pt x="378782" y="976873"/>
                  <a:pt x="383786" y="978693"/>
                </a:cubicBezTo>
                <a:cubicBezTo>
                  <a:pt x="387590" y="980076"/>
                  <a:pt x="391815" y="979912"/>
                  <a:pt x="395692" y="981075"/>
                </a:cubicBezTo>
                <a:cubicBezTo>
                  <a:pt x="399786" y="982303"/>
                  <a:pt x="403513" y="984580"/>
                  <a:pt x="407598" y="985837"/>
                </a:cubicBezTo>
                <a:cubicBezTo>
                  <a:pt x="413854" y="987762"/>
                  <a:pt x="420324" y="988913"/>
                  <a:pt x="426648" y="990600"/>
                </a:cubicBezTo>
                <a:cubicBezTo>
                  <a:pt x="432232" y="992089"/>
                  <a:pt x="437609" y="994461"/>
                  <a:pt x="443317" y="995362"/>
                </a:cubicBezTo>
                <a:cubicBezTo>
                  <a:pt x="452758" y="996853"/>
                  <a:pt x="462367" y="996949"/>
                  <a:pt x="471892" y="997743"/>
                </a:cubicBezTo>
                <a:cubicBezTo>
                  <a:pt x="476655" y="999331"/>
                  <a:pt x="481310" y="1001288"/>
                  <a:pt x="486180" y="1002506"/>
                </a:cubicBezTo>
                <a:cubicBezTo>
                  <a:pt x="490864" y="1003677"/>
                  <a:pt x="495717" y="1004023"/>
                  <a:pt x="500467" y="1004887"/>
                </a:cubicBezTo>
                <a:cubicBezTo>
                  <a:pt x="504449" y="1005611"/>
                  <a:pt x="508404" y="1006474"/>
                  <a:pt x="512373" y="1007268"/>
                </a:cubicBezTo>
                <a:cubicBezTo>
                  <a:pt x="514754" y="1008856"/>
                  <a:pt x="516886" y="1010904"/>
                  <a:pt x="519517" y="1012031"/>
                </a:cubicBezTo>
                <a:cubicBezTo>
                  <a:pt x="525580" y="1014630"/>
                  <a:pt x="541078" y="1015910"/>
                  <a:pt x="545711" y="1016793"/>
                </a:cubicBezTo>
                <a:cubicBezTo>
                  <a:pt x="590387" y="1025303"/>
                  <a:pt x="576928" y="1026011"/>
                  <a:pt x="631436" y="1031081"/>
                </a:cubicBezTo>
                <a:cubicBezTo>
                  <a:pt x="648052" y="1032627"/>
                  <a:pt x="664773" y="1032668"/>
                  <a:pt x="681442" y="1033462"/>
                </a:cubicBezTo>
                <a:cubicBezTo>
                  <a:pt x="735692" y="1024162"/>
                  <a:pt x="781097" y="1030359"/>
                  <a:pt x="814792" y="978693"/>
                </a:cubicBezTo>
                <a:cubicBezTo>
                  <a:pt x="827958" y="958505"/>
                  <a:pt x="829079" y="932656"/>
                  <a:pt x="836223" y="909637"/>
                </a:cubicBezTo>
                <a:cubicBezTo>
                  <a:pt x="840192" y="882650"/>
                  <a:pt x="845661" y="855841"/>
                  <a:pt x="848130" y="828675"/>
                </a:cubicBezTo>
                <a:cubicBezTo>
                  <a:pt x="851822" y="788056"/>
                  <a:pt x="849070" y="811129"/>
                  <a:pt x="857655" y="759618"/>
                </a:cubicBezTo>
                <a:cubicBezTo>
                  <a:pt x="853686" y="726281"/>
                  <a:pt x="851268" y="692722"/>
                  <a:pt x="845748" y="659606"/>
                </a:cubicBezTo>
                <a:cubicBezTo>
                  <a:pt x="844097" y="649702"/>
                  <a:pt x="838658" y="640771"/>
                  <a:pt x="836223" y="631031"/>
                </a:cubicBezTo>
                <a:cubicBezTo>
                  <a:pt x="828729" y="601052"/>
                  <a:pt x="823093" y="572516"/>
                  <a:pt x="817173" y="542925"/>
                </a:cubicBezTo>
                <a:cubicBezTo>
                  <a:pt x="825898" y="460043"/>
                  <a:pt x="814485" y="535187"/>
                  <a:pt x="838605" y="450056"/>
                </a:cubicBezTo>
                <a:cubicBezTo>
                  <a:pt x="847526" y="418568"/>
                  <a:pt x="862417" y="354806"/>
                  <a:pt x="862417" y="354806"/>
                </a:cubicBezTo>
                <a:cubicBezTo>
                  <a:pt x="867015" y="290430"/>
                  <a:pt x="868658" y="287197"/>
                  <a:pt x="857655" y="192881"/>
                </a:cubicBezTo>
                <a:cubicBezTo>
                  <a:pt x="856992" y="187196"/>
                  <a:pt x="851515" y="183209"/>
                  <a:pt x="848130" y="178593"/>
                </a:cubicBezTo>
                <a:cubicBezTo>
                  <a:pt x="842778" y="171295"/>
                  <a:pt x="836680" y="164556"/>
                  <a:pt x="831461" y="157162"/>
                </a:cubicBezTo>
                <a:cubicBezTo>
                  <a:pt x="827143" y="151044"/>
                  <a:pt x="823908" y="144205"/>
                  <a:pt x="819555" y="138112"/>
                </a:cubicBezTo>
                <a:cubicBezTo>
                  <a:pt x="803678" y="115886"/>
                  <a:pt x="789423" y="108254"/>
                  <a:pt x="760023" y="95250"/>
                </a:cubicBezTo>
                <a:cubicBezTo>
                  <a:pt x="735460" y="84385"/>
                  <a:pt x="709715" y="76199"/>
                  <a:pt x="683823" y="69056"/>
                </a:cubicBezTo>
                <a:cubicBezTo>
                  <a:pt x="663564" y="63467"/>
                  <a:pt x="642398" y="61833"/>
                  <a:pt x="621911" y="57150"/>
                </a:cubicBezTo>
                <a:cubicBezTo>
                  <a:pt x="614570" y="55472"/>
                  <a:pt x="607624" y="52387"/>
                  <a:pt x="600480" y="50006"/>
                </a:cubicBezTo>
                <a:cubicBezTo>
                  <a:pt x="593336" y="42862"/>
                  <a:pt x="587292" y="34415"/>
                  <a:pt x="579048" y="28575"/>
                </a:cubicBezTo>
                <a:cubicBezTo>
                  <a:pt x="547922" y="6527"/>
                  <a:pt x="537514" y="8232"/>
                  <a:pt x="500467" y="0"/>
                </a:cubicBezTo>
                <a:cubicBezTo>
                  <a:pt x="474273" y="3175"/>
                  <a:pt x="447826" y="4699"/>
                  <a:pt x="421886" y="9525"/>
                </a:cubicBezTo>
                <a:cubicBezTo>
                  <a:pt x="413481" y="11089"/>
                  <a:pt x="406330" y="16835"/>
                  <a:pt x="398073" y="19050"/>
                </a:cubicBezTo>
                <a:cubicBezTo>
                  <a:pt x="373709" y="25586"/>
                  <a:pt x="349326" y="32932"/>
                  <a:pt x="324255" y="35718"/>
                </a:cubicBezTo>
                <a:cubicBezTo>
                  <a:pt x="271795" y="41547"/>
                  <a:pt x="295572" y="38118"/>
                  <a:pt x="252817" y="45243"/>
                </a:cubicBezTo>
                <a:cubicBezTo>
                  <a:pt x="249642" y="46831"/>
                  <a:pt x="245802" y="47496"/>
                  <a:pt x="243292" y="50006"/>
                </a:cubicBezTo>
                <a:cubicBezTo>
                  <a:pt x="226604" y="66694"/>
                  <a:pt x="214295" y="87904"/>
                  <a:pt x="195667" y="102393"/>
                </a:cubicBezTo>
                <a:cubicBezTo>
                  <a:pt x="171103" y="121499"/>
                  <a:pt x="179666" y="111822"/>
                  <a:pt x="167092" y="128587"/>
                </a:cubicBezTo>
                <a:cubicBezTo>
                  <a:pt x="163123" y="141287"/>
                  <a:pt x="158209" y="153729"/>
                  <a:pt x="155186" y="166687"/>
                </a:cubicBezTo>
                <a:cubicBezTo>
                  <a:pt x="152635" y="177619"/>
                  <a:pt x="151568" y="188858"/>
                  <a:pt x="150423" y="200025"/>
                </a:cubicBezTo>
                <a:cubicBezTo>
                  <a:pt x="145820" y="244904"/>
                  <a:pt x="145359" y="265898"/>
                  <a:pt x="143280" y="309562"/>
                </a:cubicBezTo>
                <a:cubicBezTo>
                  <a:pt x="147249" y="344487"/>
                  <a:pt x="147498" y="380038"/>
                  <a:pt x="155186" y="414337"/>
                </a:cubicBezTo>
                <a:cubicBezTo>
                  <a:pt x="157985" y="426826"/>
                  <a:pt x="168344" y="436313"/>
                  <a:pt x="174236" y="447675"/>
                </a:cubicBezTo>
                <a:cubicBezTo>
                  <a:pt x="187146" y="472573"/>
                  <a:pt x="188948" y="479799"/>
                  <a:pt x="198048" y="504825"/>
                </a:cubicBezTo>
                <a:cubicBezTo>
                  <a:pt x="198842" y="511175"/>
                  <a:pt x="201818" y="517628"/>
                  <a:pt x="200430" y="523875"/>
                </a:cubicBezTo>
                <a:cubicBezTo>
                  <a:pt x="193497" y="555074"/>
                  <a:pt x="178341" y="552219"/>
                  <a:pt x="150423" y="566737"/>
                </a:cubicBezTo>
                <a:cubicBezTo>
                  <a:pt x="143173" y="570507"/>
                  <a:pt x="135952" y="574360"/>
                  <a:pt x="128992" y="578643"/>
                </a:cubicBezTo>
                <a:cubicBezTo>
                  <a:pt x="117650" y="585623"/>
                  <a:pt x="118493" y="587975"/>
                  <a:pt x="107561" y="597693"/>
                </a:cubicBezTo>
                <a:cubicBezTo>
                  <a:pt x="103131" y="601631"/>
                  <a:pt x="96013" y="606186"/>
                  <a:pt x="90892" y="609600"/>
                </a:cubicBezTo>
                <a:cubicBezTo>
                  <a:pt x="81172" y="629042"/>
                  <a:pt x="91837" y="610221"/>
                  <a:pt x="69461" y="635793"/>
                </a:cubicBezTo>
                <a:cubicBezTo>
                  <a:pt x="63501" y="642604"/>
                  <a:pt x="58653" y="650329"/>
                  <a:pt x="52792" y="657225"/>
                </a:cubicBezTo>
                <a:cubicBezTo>
                  <a:pt x="45150" y="666216"/>
                  <a:pt x="35718" y="673732"/>
                  <a:pt x="28980" y="683418"/>
                </a:cubicBezTo>
                <a:cubicBezTo>
                  <a:pt x="16961" y="700695"/>
                  <a:pt x="11687" y="721009"/>
                  <a:pt x="5167" y="740568"/>
                </a:cubicBezTo>
                <a:cubicBezTo>
                  <a:pt x="4217" y="748165"/>
                  <a:pt x="405" y="777394"/>
                  <a:pt x="405" y="783431"/>
                </a:cubicBezTo>
                <a:cubicBezTo>
                  <a:pt x="405" y="800911"/>
                  <a:pt x="-1453" y="818860"/>
                  <a:pt x="2786" y="835818"/>
                </a:cubicBezTo>
                <a:cubicBezTo>
                  <a:pt x="3823" y="839965"/>
                  <a:pt x="24614" y="837803"/>
                  <a:pt x="28980" y="838200"/>
                </a:cubicBezTo>
                <a:close/>
              </a:path>
            </a:pathLst>
          </a:custGeom>
          <a:solidFill>
            <a:srgbClr val="ADC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Graphical user interface, application, calendar&#10;&#10;Description automatically generated">
            <a:extLst>
              <a:ext uri="{FF2B5EF4-FFF2-40B4-BE49-F238E27FC236}">
                <a16:creationId xmlns:a16="http://schemas.microsoft.com/office/drawing/2014/main" id="{FA2CC61F-DE77-4A29-9941-4B56E0844B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88000" l="6977" r="93023">
                        <a14:foregroundMark x1="32558" y1="8000" x2="32558" y2="44000"/>
                        <a14:foregroundMark x1="39535" y1="14000" x2="39535" y2="42000"/>
                        <a14:foregroundMark x1="67442" y1="6000" x2="74419" y2="50000"/>
                        <a14:foregroundMark x1="76744" y1="52000" x2="93023" y2="5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6603" y="3483445"/>
            <a:ext cx="451903" cy="522186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8B95CC08-8CF6-44A4-8EE0-67D64B9475B2}"/>
              </a:ext>
            </a:extLst>
          </p:cNvPr>
          <p:cNvSpPr/>
          <p:nvPr/>
        </p:nvSpPr>
        <p:spPr>
          <a:xfrm>
            <a:off x="5122069" y="4150519"/>
            <a:ext cx="1383581" cy="647700"/>
          </a:xfrm>
          <a:custGeom>
            <a:avLst/>
            <a:gdLst>
              <a:gd name="connsiteX0" fmla="*/ 576262 w 1383581"/>
              <a:gd name="connsiteY0" fmla="*/ 116681 h 647700"/>
              <a:gd name="connsiteX1" fmla="*/ 576262 w 1383581"/>
              <a:gd name="connsiteY1" fmla="*/ 116681 h 647700"/>
              <a:gd name="connsiteX2" fmla="*/ 619125 w 1383581"/>
              <a:gd name="connsiteY2" fmla="*/ 150019 h 647700"/>
              <a:gd name="connsiteX3" fmla="*/ 645319 w 1383581"/>
              <a:gd name="connsiteY3" fmla="*/ 159544 h 647700"/>
              <a:gd name="connsiteX4" fmla="*/ 661987 w 1383581"/>
              <a:gd name="connsiteY4" fmla="*/ 169069 h 647700"/>
              <a:gd name="connsiteX5" fmla="*/ 683419 w 1383581"/>
              <a:gd name="connsiteY5" fmla="*/ 176212 h 647700"/>
              <a:gd name="connsiteX6" fmla="*/ 692944 w 1383581"/>
              <a:gd name="connsiteY6" fmla="*/ 180975 h 647700"/>
              <a:gd name="connsiteX7" fmla="*/ 707231 w 1383581"/>
              <a:gd name="connsiteY7" fmla="*/ 185737 h 647700"/>
              <a:gd name="connsiteX8" fmla="*/ 714375 w 1383581"/>
              <a:gd name="connsiteY8" fmla="*/ 190500 h 647700"/>
              <a:gd name="connsiteX9" fmla="*/ 735806 w 1383581"/>
              <a:gd name="connsiteY9" fmla="*/ 197644 h 647700"/>
              <a:gd name="connsiteX10" fmla="*/ 742950 w 1383581"/>
              <a:gd name="connsiteY10" fmla="*/ 202406 h 647700"/>
              <a:gd name="connsiteX11" fmla="*/ 754856 w 1383581"/>
              <a:gd name="connsiteY11" fmla="*/ 204787 h 647700"/>
              <a:gd name="connsiteX12" fmla="*/ 771525 w 1383581"/>
              <a:gd name="connsiteY12" fmla="*/ 209550 h 647700"/>
              <a:gd name="connsiteX13" fmla="*/ 783431 w 1383581"/>
              <a:gd name="connsiteY13" fmla="*/ 214312 h 647700"/>
              <a:gd name="connsiteX14" fmla="*/ 795337 w 1383581"/>
              <a:gd name="connsiteY14" fmla="*/ 221456 h 647700"/>
              <a:gd name="connsiteX15" fmla="*/ 821531 w 1383581"/>
              <a:gd name="connsiteY15" fmla="*/ 226219 h 647700"/>
              <a:gd name="connsiteX16" fmla="*/ 842962 w 1383581"/>
              <a:gd name="connsiteY16" fmla="*/ 233362 h 647700"/>
              <a:gd name="connsiteX17" fmla="*/ 850106 w 1383581"/>
              <a:gd name="connsiteY17" fmla="*/ 235744 h 647700"/>
              <a:gd name="connsiteX18" fmla="*/ 902494 w 1383581"/>
              <a:gd name="connsiteY18" fmla="*/ 250031 h 647700"/>
              <a:gd name="connsiteX19" fmla="*/ 919162 w 1383581"/>
              <a:gd name="connsiteY19" fmla="*/ 252412 h 647700"/>
              <a:gd name="connsiteX20" fmla="*/ 935831 w 1383581"/>
              <a:gd name="connsiteY20" fmla="*/ 257175 h 647700"/>
              <a:gd name="connsiteX21" fmla="*/ 957262 w 1383581"/>
              <a:gd name="connsiteY21" fmla="*/ 261937 h 647700"/>
              <a:gd name="connsiteX22" fmla="*/ 973931 w 1383581"/>
              <a:gd name="connsiteY22" fmla="*/ 266700 h 647700"/>
              <a:gd name="connsiteX23" fmla="*/ 1002506 w 1383581"/>
              <a:gd name="connsiteY23" fmla="*/ 276225 h 647700"/>
              <a:gd name="connsiteX24" fmla="*/ 1028700 w 1383581"/>
              <a:gd name="connsiteY24" fmla="*/ 280987 h 647700"/>
              <a:gd name="connsiteX25" fmla="*/ 1047750 w 1383581"/>
              <a:gd name="connsiteY25" fmla="*/ 288131 h 647700"/>
              <a:gd name="connsiteX26" fmla="*/ 1064419 w 1383581"/>
              <a:gd name="connsiteY26" fmla="*/ 290512 h 647700"/>
              <a:gd name="connsiteX27" fmla="*/ 1078706 w 1383581"/>
              <a:gd name="connsiteY27" fmla="*/ 297656 h 647700"/>
              <a:gd name="connsiteX28" fmla="*/ 1090612 w 1383581"/>
              <a:gd name="connsiteY28" fmla="*/ 300037 h 647700"/>
              <a:gd name="connsiteX29" fmla="*/ 1097756 w 1383581"/>
              <a:gd name="connsiteY29" fmla="*/ 302419 h 647700"/>
              <a:gd name="connsiteX30" fmla="*/ 1107281 w 1383581"/>
              <a:gd name="connsiteY30" fmla="*/ 304800 h 647700"/>
              <a:gd name="connsiteX31" fmla="*/ 1126331 w 1383581"/>
              <a:gd name="connsiteY31" fmla="*/ 311944 h 647700"/>
              <a:gd name="connsiteX32" fmla="*/ 1140619 w 1383581"/>
              <a:gd name="connsiteY32" fmla="*/ 321469 h 647700"/>
              <a:gd name="connsiteX33" fmla="*/ 1154906 w 1383581"/>
              <a:gd name="connsiteY33" fmla="*/ 326231 h 647700"/>
              <a:gd name="connsiteX34" fmla="*/ 1166812 w 1383581"/>
              <a:gd name="connsiteY34" fmla="*/ 338137 h 647700"/>
              <a:gd name="connsiteX35" fmla="*/ 1176337 w 1383581"/>
              <a:gd name="connsiteY35" fmla="*/ 361950 h 647700"/>
              <a:gd name="connsiteX36" fmla="*/ 1183481 w 1383581"/>
              <a:gd name="connsiteY36" fmla="*/ 378619 h 647700"/>
              <a:gd name="connsiteX37" fmla="*/ 1190625 w 1383581"/>
              <a:gd name="connsiteY37" fmla="*/ 402431 h 647700"/>
              <a:gd name="connsiteX38" fmla="*/ 1195387 w 1383581"/>
              <a:gd name="connsiteY38" fmla="*/ 409575 h 647700"/>
              <a:gd name="connsiteX39" fmla="*/ 1226344 w 1383581"/>
              <a:gd name="connsiteY39" fmla="*/ 419100 h 647700"/>
              <a:gd name="connsiteX40" fmla="*/ 1362075 w 1383581"/>
              <a:gd name="connsiteY40" fmla="*/ 423862 h 647700"/>
              <a:gd name="connsiteX41" fmla="*/ 1383506 w 1383581"/>
              <a:gd name="connsiteY41" fmla="*/ 442912 h 647700"/>
              <a:gd name="connsiteX42" fmla="*/ 1364456 w 1383581"/>
              <a:gd name="connsiteY42" fmla="*/ 595312 h 647700"/>
              <a:gd name="connsiteX43" fmla="*/ 1335881 w 1383581"/>
              <a:gd name="connsiteY43" fmla="*/ 611981 h 647700"/>
              <a:gd name="connsiteX44" fmla="*/ 1290637 w 1383581"/>
              <a:gd name="connsiteY44" fmla="*/ 623887 h 647700"/>
              <a:gd name="connsiteX45" fmla="*/ 1231106 w 1383581"/>
              <a:gd name="connsiteY45" fmla="*/ 647700 h 647700"/>
              <a:gd name="connsiteX46" fmla="*/ 790575 w 1383581"/>
              <a:gd name="connsiteY46" fmla="*/ 638175 h 647700"/>
              <a:gd name="connsiteX47" fmla="*/ 716756 w 1383581"/>
              <a:gd name="connsiteY47" fmla="*/ 616744 h 647700"/>
              <a:gd name="connsiteX48" fmla="*/ 692944 w 1383581"/>
              <a:gd name="connsiteY48" fmla="*/ 602456 h 647700"/>
              <a:gd name="connsiteX49" fmla="*/ 657225 w 1383581"/>
              <a:gd name="connsiteY49" fmla="*/ 585787 h 647700"/>
              <a:gd name="connsiteX50" fmla="*/ 626269 w 1383581"/>
              <a:gd name="connsiteY50" fmla="*/ 566737 h 647700"/>
              <a:gd name="connsiteX51" fmla="*/ 585787 w 1383581"/>
              <a:gd name="connsiteY51" fmla="*/ 554831 h 647700"/>
              <a:gd name="connsiteX52" fmla="*/ 526256 w 1383581"/>
              <a:gd name="connsiteY52" fmla="*/ 519112 h 647700"/>
              <a:gd name="connsiteX53" fmla="*/ 500062 w 1383581"/>
              <a:gd name="connsiteY53" fmla="*/ 507206 h 647700"/>
              <a:gd name="connsiteX54" fmla="*/ 485775 w 1383581"/>
              <a:gd name="connsiteY54" fmla="*/ 497681 h 647700"/>
              <a:gd name="connsiteX55" fmla="*/ 454819 w 1383581"/>
              <a:gd name="connsiteY55" fmla="*/ 483394 h 647700"/>
              <a:gd name="connsiteX56" fmla="*/ 416719 w 1383581"/>
              <a:gd name="connsiteY56" fmla="*/ 440531 h 647700"/>
              <a:gd name="connsiteX57" fmla="*/ 397669 w 1383581"/>
              <a:gd name="connsiteY57" fmla="*/ 373856 h 647700"/>
              <a:gd name="connsiteX58" fmla="*/ 361950 w 1383581"/>
              <a:gd name="connsiteY58" fmla="*/ 350044 h 647700"/>
              <a:gd name="connsiteX59" fmla="*/ 207169 w 1383581"/>
              <a:gd name="connsiteY59" fmla="*/ 285750 h 647700"/>
              <a:gd name="connsiteX60" fmla="*/ 138112 w 1383581"/>
              <a:gd name="connsiteY60" fmla="*/ 242887 h 647700"/>
              <a:gd name="connsiteX61" fmla="*/ 104775 w 1383581"/>
              <a:gd name="connsiteY61" fmla="*/ 223837 h 647700"/>
              <a:gd name="connsiteX62" fmla="*/ 52387 w 1383581"/>
              <a:gd name="connsiteY62" fmla="*/ 176212 h 647700"/>
              <a:gd name="connsiteX63" fmla="*/ 21431 w 1383581"/>
              <a:gd name="connsiteY63" fmla="*/ 135731 h 647700"/>
              <a:gd name="connsiteX64" fmla="*/ 0 w 1383581"/>
              <a:gd name="connsiteY64" fmla="*/ 50006 h 647700"/>
              <a:gd name="connsiteX65" fmla="*/ 7144 w 1383581"/>
              <a:gd name="connsiteY65" fmla="*/ 14287 h 647700"/>
              <a:gd name="connsiteX66" fmla="*/ 66675 w 1383581"/>
              <a:gd name="connsiteY66" fmla="*/ 0 h 647700"/>
              <a:gd name="connsiteX67" fmla="*/ 240506 w 1383581"/>
              <a:gd name="connsiteY67" fmla="*/ 71437 h 647700"/>
              <a:gd name="connsiteX68" fmla="*/ 290512 w 1383581"/>
              <a:gd name="connsiteY68" fmla="*/ 92869 h 647700"/>
              <a:gd name="connsiteX69" fmla="*/ 335756 w 1383581"/>
              <a:gd name="connsiteY69" fmla="*/ 114300 h 647700"/>
              <a:gd name="connsiteX70" fmla="*/ 383381 w 1383581"/>
              <a:gd name="connsiteY70" fmla="*/ 130969 h 647700"/>
              <a:gd name="connsiteX71" fmla="*/ 397669 w 1383581"/>
              <a:gd name="connsiteY71" fmla="*/ 142875 h 647700"/>
              <a:gd name="connsiteX72" fmla="*/ 404812 w 1383581"/>
              <a:gd name="connsiteY72" fmla="*/ 145256 h 647700"/>
              <a:gd name="connsiteX73" fmla="*/ 421481 w 1383581"/>
              <a:gd name="connsiteY73" fmla="*/ 150019 h 647700"/>
              <a:gd name="connsiteX74" fmla="*/ 492919 w 1383581"/>
              <a:gd name="connsiteY74" fmla="*/ 154781 h 647700"/>
              <a:gd name="connsiteX75" fmla="*/ 559594 w 1383581"/>
              <a:gd name="connsiteY75" fmla="*/ 150019 h 647700"/>
              <a:gd name="connsiteX76" fmla="*/ 585787 w 1383581"/>
              <a:gd name="connsiteY76" fmla="*/ 142875 h 647700"/>
              <a:gd name="connsiteX77" fmla="*/ 590550 w 1383581"/>
              <a:gd name="connsiteY77" fmla="*/ 135731 h 647700"/>
              <a:gd name="connsiteX78" fmla="*/ 576262 w 1383581"/>
              <a:gd name="connsiteY78" fmla="*/ 116681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383581" h="647700">
                <a:moveTo>
                  <a:pt x="576262" y="116681"/>
                </a:moveTo>
                <a:lnTo>
                  <a:pt x="576262" y="116681"/>
                </a:lnTo>
                <a:cubicBezTo>
                  <a:pt x="584480" y="123986"/>
                  <a:pt x="607375" y="146103"/>
                  <a:pt x="619125" y="150019"/>
                </a:cubicBezTo>
                <a:cubicBezTo>
                  <a:pt x="627260" y="152730"/>
                  <a:pt x="638625" y="156420"/>
                  <a:pt x="645319" y="159544"/>
                </a:cubicBezTo>
                <a:cubicBezTo>
                  <a:pt x="651118" y="162250"/>
                  <a:pt x="656263" y="166207"/>
                  <a:pt x="661987" y="169069"/>
                </a:cubicBezTo>
                <a:cubicBezTo>
                  <a:pt x="670952" y="173551"/>
                  <a:pt x="674326" y="173939"/>
                  <a:pt x="683419" y="176212"/>
                </a:cubicBezTo>
                <a:cubicBezTo>
                  <a:pt x="686594" y="177800"/>
                  <a:pt x="689648" y="179657"/>
                  <a:pt x="692944" y="180975"/>
                </a:cubicBezTo>
                <a:cubicBezTo>
                  <a:pt x="697605" y="182839"/>
                  <a:pt x="702644" y="183698"/>
                  <a:pt x="707231" y="185737"/>
                </a:cubicBezTo>
                <a:cubicBezTo>
                  <a:pt x="709846" y="186899"/>
                  <a:pt x="711744" y="189373"/>
                  <a:pt x="714375" y="190500"/>
                </a:cubicBezTo>
                <a:cubicBezTo>
                  <a:pt x="746224" y="204150"/>
                  <a:pt x="697120" y="178301"/>
                  <a:pt x="735806" y="197644"/>
                </a:cubicBezTo>
                <a:cubicBezTo>
                  <a:pt x="738366" y="198924"/>
                  <a:pt x="740270" y="201401"/>
                  <a:pt x="742950" y="202406"/>
                </a:cubicBezTo>
                <a:cubicBezTo>
                  <a:pt x="746740" y="203827"/>
                  <a:pt x="750905" y="203909"/>
                  <a:pt x="754856" y="204787"/>
                </a:cubicBezTo>
                <a:cubicBezTo>
                  <a:pt x="760990" y="206150"/>
                  <a:pt x="765745" y="207383"/>
                  <a:pt x="771525" y="209550"/>
                </a:cubicBezTo>
                <a:cubicBezTo>
                  <a:pt x="775527" y="211051"/>
                  <a:pt x="779608" y="212400"/>
                  <a:pt x="783431" y="214312"/>
                </a:cubicBezTo>
                <a:cubicBezTo>
                  <a:pt x="787571" y="216382"/>
                  <a:pt x="790919" y="220075"/>
                  <a:pt x="795337" y="221456"/>
                </a:cubicBezTo>
                <a:cubicBezTo>
                  <a:pt x="803807" y="224103"/>
                  <a:pt x="812800" y="224631"/>
                  <a:pt x="821531" y="226219"/>
                </a:cubicBezTo>
                <a:cubicBezTo>
                  <a:pt x="842067" y="234433"/>
                  <a:pt x="825009" y="228232"/>
                  <a:pt x="842962" y="233362"/>
                </a:cubicBezTo>
                <a:cubicBezTo>
                  <a:pt x="845376" y="234052"/>
                  <a:pt x="847698" y="235036"/>
                  <a:pt x="850106" y="235744"/>
                </a:cubicBezTo>
                <a:cubicBezTo>
                  <a:pt x="857820" y="238013"/>
                  <a:pt x="890308" y="247594"/>
                  <a:pt x="902494" y="250031"/>
                </a:cubicBezTo>
                <a:cubicBezTo>
                  <a:pt x="907997" y="251132"/>
                  <a:pt x="913640" y="251408"/>
                  <a:pt x="919162" y="252412"/>
                </a:cubicBezTo>
                <a:cubicBezTo>
                  <a:pt x="935484" y="255380"/>
                  <a:pt x="922237" y="253777"/>
                  <a:pt x="935831" y="257175"/>
                </a:cubicBezTo>
                <a:cubicBezTo>
                  <a:pt x="942930" y="258950"/>
                  <a:pt x="950163" y="260162"/>
                  <a:pt x="957262" y="261937"/>
                </a:cubicBezTo>
                <a:cubicBezTo>
                  <a:pt x="962868" y="263339"/>
                  <a:pt x="968449" y="264873"/>
                  <a:pt x="973931" y="266700"/>
                </a:cubicBezTo>
                <a:cubicBezTo>
                  <a:pt x="992774" y="272981"/>
                  <a:pt x="979603" y="271136"/>
                  <a:pt x="1002506" y="276225"/>
                </a:cubicBezTo>
                <a:cubicBezTo>
                  <a:pt x="1011169" y="278150"/>
                  <a:pt x="1020023" y="279128"/>
                  <a:pt x="1028700" y="280987"/>
                </a:cubicBezTo>
                <a:cubicBezTo>
                  <a:pt x="1037653" y="282906"/>
                  <a:pt x="1037337" y="285528"/>
                  <a:pt x="1047750" y="288131"/>
                </a:cubicBezTo>
                <a:cubicBezTo>
                  <a:pt x="1053195" y="289492"/>
                  <a:pt x="1058863" y="289718"/>
                  <a:pt x="1064419" y="290512"/>
                </a:cubicBezTo>
                <a:cubicBezTo>
                  <a:pt x="1069181" y="292893"/>
                  <a:pt x="1073702" y="295836"/>
                  <a:pt x="1078706" y="297656"/>
                </a:cubicBezTo>
                <a:cubicBezTo>
                  <a:pt x="1082510" y="299039"/>
                  <a:pt x="1086686" y="299055"/>
                  <a:pt x="1090612" y="300037"/>
                </a:cubicBezTo>
                <a:cubicBezTo>
                  <a:pt x="1093047" y="300646"/>
                  <a:pt x="1095342" y="301729"/>
                  <a:pt x="1097756" y="302419"/>
                </a:cubicBezTo>
                <a:cubicBezTo>
                  <a:pt x="1100903" y="303318"/>
                  <a:pt x="1104217" y="303651"/>
                  <a:pt x="1107281" y="304800"/>
                </a:cubicBezTo>
                <a:cubicBezTo>
                  <a:pt x="1132196" y="314142"/>
                  <a:pt x="1101872" y="305827"/>
                  <a:pt x="1126331" y="311944"/>
                </a:cubicBezTo>
                <a:cubicBezTo>
                  <a:pt x="1131094" y="315119"/>
                  <a:pt x="1135189" y="319659"/>
                  <a:pt x="1140619" y="321469"/>
                </a:cubicBezTo>
                <a:lnTo>
                  <a:pt x="1154906" y="326231"/>
                </a:lnTo>
                <a:cubicBezTo>
                  <a:pt x="1158875" y="330200"/>
                  <a:pt x="1163366" y="333707"/>
                  <a:pt x="1166812" y="338137"/>
                </a:cubicBezTo>
                <a:cubicBezTo>
                  <a:pt x="1171280" y="343881"/>
                  <a:pt x="1174045" y="355991"/>
                  <a:pt x="1176337" y="361950"/>
                </a:cubicBezTo>
                <a:cubicBezTo>
                  <a:pt x="1178507" y="367592"/>
                  <a:pt x="1181236" y="373006"/>
                  <a:pt x="1183481" y="378619"/>
                </a:cubicBezTo>
                <a:cubicBezTo>
                  <a:pt x="1186559" y="386313"/>
                  <a:pt x="1187547" y="394737"/>
                  <a:pt x="1190625" y="402431"/>
                </a:cubicBezTo>
                <a:cubicBezTo>
                  <a:pt x="1191688" y="405088"/>
                  <a:pt x="1193098" y="407858"/>
                  <a:pt x="1195387" y="409575"/>
                </a:cubicBezTo>
                <a:cubicBezTo>
                  <a:pt x="1204989" y="416777"/>
                  <a:pt x="1214635" y="418551"/>
                  <a:pt x="1226344" y="419100"/>
                </a:cubicBezTo>
                <a:cubicBezTo>
                  <a:pt x="1271566" y="421220"/>
                  <a:pt x="1316831" y="422275"/>
                  <a:pt x="1362075" y="423862"/>
                </a:cubicBezTo>
                <a:cubicBezTo>
                  <a:pt x="1371042" y="427705"/>
                  <a:pt x="1384723" y="428918"/>
                  <a:pt x="1383506" y="442912"/>
                </a:cubicBezTo>
                <a:cubicBezTo>
                  <a:pt x="1379071" y="493915"/>
                  <a:pt x="1373935" y="545002"/>
                  <a:pt x="1364456" y="595312"/>
                </a:cubicBezTo>
                <a:cubicBezTo>
                  <a:pt x="1362236" y="607098"/>
                  <a:pt x="1343768" y="610009"/>
                  <a:pt x="1335881" y="611981"/>
                </a:cubicBezTo>
                <a:cubicBezTo>
                  <a:pt x="1323563" y="615061"/>
                  <a:pt x="1303817" y="618239"/>
                  <a:pt x="1290637" y="623887"/>
                </a:cubicBezTo>
                <a:cubicBezTo>
                  <a:pt x="1228685" y="650436"/>
                  <a:pt x="1338956" y="609634"/>
                  <a:pt x="1231106" y="647700"/>
                </a:cubicBezTo>
                <a:lnTo>
                  <a:pt x="790575" y="638175"/>
                </a:lnTo>
                <a:cubicBezTo>
                  <a:pt x="770041" y="637550"/>
                  <a:pt x="731291" y="625465"/>
                  <a:pt x="716756" y="616744"/>
                </a:cubicBezTo>
                <a:cubicBezTo>
                  <a:pt x="708819" y="611981"/>
                  <a:pt x="701157" y="606727"/>
                  <a:pt x="692944" y="602456"/>
                </a:cubicBezTo>
                <a:cubicBezTo>
                  <a:pt x="681287" y="596394"/>
                  <a:pt x="668807" y="591992"/>
                  <a:pt x="657225" y="585787"/>
                </a:cubicBezTo>
                <a:cubicBezTo>
                  <a:pt x="646545" y="580066"/>
                  <a:pt x="637386" y="571554"/>
                  <a:pt x="626269" y="566737"/>
                </a:cubicBezTo>
                <a:cubicBezTo>
                  <a:pt x="613363" y="561145"/>
                  <a:pt x="598915" y="559880"/>
                  <a:pt x="585787" y="554831"/>
                </a:cubicBezTo>
                <a:cubicBezTo>
                  <a:pt x="575803" y="550991"/>
                  <a:pt x="526315" y="519145"/>
                  <a:pt x="526256" y="519112"/>
                </a:cubicBezTo>
                <a:cubicBezTo>
                  <a:pt x="517872" y="514454"/>
                  <a:pt x="508538" y="511693"/>
                  <a:pt x="500062" y="507206"/>
                </a:cubicBezTo>
                <a:cubicBezTo>
                  <a:pt x="495003" y="504528"/>
                  <a:pt x="490800" y="500422"/>
                  <a:pt x="485775" y="497681"/>
                </a:cubicBezTo>
                <a:cubicBezTo>
                  <a:pt x="466510" y="487173"/>
                  <a:pt x="478967" y="499996"/>
                  <a:pt x="454819" y="483394"/>
                </a:cubicBezTo>
                <a:cubicBezTo>
                  <a:pt x="435056" y="469807"/>
                  <a:pt x="431249" y="460509"/>
                  <a:pt x="416719" y="440531"/>
                </a:cubicBezTo>
                <a:cubicBezTo>
                  <a:pt x="413777" y="419942"/>
                  <a:pt x="412574" y="390891"/>
                  <a:pt x="397669" y="373856"/>
                </a:cubicBezTo>
                <a:cubicBezTo>
                  <a:pt x="388246" y="363087"/>
                  <a:pt x="374392" y="357113"/>
                  <a:pt x="361950" y="350044"/>
                </a:cubicBezTo>
                <a:cubicBezTo>
                  <a:pt x="197796" y="256775"/>
                  <a:pt x="396914" y="373325"/>
                  <a:pt x="207169" y="285750"/>
                </a:cubicBezTo>
                <a:cubicBezTo>
                  <a:pt x="182570" y="274397"/>
                  <a:pt x="161635" y="256329"/>
                  <a:pt x="138112" y="242887"/>
                </a:cubicBezTo>
                <a:cubicBezTo>
                  <a:pt x="127000" y="236537"/>
                  <a:pt x="114708" y="231908"/>
                  <a:pt x="104775" y="223837"/>
                </a:cubicBezTo>
                <a:cubicBezTo>
                  <a:pt x="32175" y="164850"/>
                  <a:pt x="84767" y="192404"/>
                  <a:pt x="52387" y="176212"/>
                </a:cubicBezTo>
                <a:cubicBezTo>
                  <a:pt x="42600" y="164794"/>
                  <a:pt x="27989" y="148847"/>
                  <a:pt x="21431" y="135731"/>
                </a:cubicBezTo>
                <a:cubicBezTo>
                  <a:pt x="11352" y="115573"/>
                  <a:pt x="3102" y="64895"/>
                  <a:pt x="0" y="50006"/>
                </a:cubicBezTo>
                <a:cubicBezTo>
                  <a:pt x="2381" y="38100"/>
                  <a:pt x="-380" y="23817"/>
                  <a:pt x="7144" y="14287"/>
                </a:cubicBezTo>
                <a:cubicBezTo>
                  <a:pt x="13351" y="6425"/>
                  <a:pt x="59353" y="1126"/>
                  <a:pt x="66675" y="0"/>
                </a:cubicBezTo>
                <a:cubicBezTo>
                  <a:pt x="164344" y="17236"/>
                  <a:pt x="63868" y="-4268"/>
                  <a:pt x="240506" y="71437"/>
                </a:cubicBezTo>
                <a:cubicBezTo>
                  <a:pt x="257175" y="78581"/>
                  <a:pt x="273974" y="85427"/>
                  <a:pt x="290512" y="92869"/>
                </a:cubicBezTo>
                <a:cubicBezTo>
                  <a:pt x="305730" y="99717"/>
                  <a:pt x="320317" y="107966"/>
                  <a:pt x="335756" y="114300"/>
                </a:cubicBezTo>
                <a:cubicBezTo>
                  <a:pt x="351317" y="120684"/>
                  <a:pt x="367506" y="125413"/>
                  <a:pt x="383381" y="130969"/>
                </a:cubicBezTo>
                <a:cubicBezTo>
                  <a:pt x="388144" y="134938"/>
                  <a:pt x="392511" y="139436"/>
                  <a:pt x="397669" y="142875"/>
                </a:cubicBezTo>
                <a:cubicBezTo>
                  <a:pt x="399757" y="144267"/>
                  <a:pt x="402408" y="144535"/>
                  <a:pt x="404812" y="145256"/>
                </a:cubicBezTo>
                <a:cubicBezTo>
                  <a:pt x="410347" y="146917"/>
                  <a:pt x="415815" y="148886"/>
                  <a:pt x="421481" y="150019"/>
                </a:cubicBezTo>
                <a:cubicBezTo>
                  <a:pt x="440211" y="153765"/>
                  <a:pt x="482394" y="154303"/>
                  <a:pt x="492919" y="154781"/>
                </a:cubicBezTo>
                <a:cubicBezTo>
                  <a:pt x="515144" y="153194"/>
                  <a:pt x="537449" y="152480"/>
                  <a:pt x="559594" y="150019"/>
                </a:cubicBezTo>
                <a:cubicBezTo>
                  <a:pt x="567648" y="149124"/>
                  <a:pt x="577584" y="145609"/>
                  <a:pt x="585787" y="142875"/>
                </a:cubicBezTo>
                <a:cubicBezTo>
                  <a:pt x="587375" y="140494"/>
                  <a:pt x="590145" y="138564"/>
                  <a:pt x="590550" y="135731"/>
                </a:cubicBezTo>
                <a:cubicBezTo>
                  <a:pt x="591546" y="128764"/>
                  <a:pt x="578643" y="119856"/>
                  <a:pt x="576262" y="116681"/>
                </a:cubicBezTo>
                <a:close/>
              </a:path>
            </a:pathLst>
          </a:custGeom>
          <a:solidFill>
            <a:srgbClr val="C14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Graphical user interface, application, calendar&#10;&#10;Description automatically generated">
            <a:extLst>
              <a:ext uri="{FF2B5EF4-FFF2-40B4-BE49-F238E27FC236}">
                <a16:creationId xmlns:a16="http://schemas.microsoft.com/office/drawing/2014/main" id="{C67DBBF6-CE90-48F1-A553-D0C381D8D5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783" b="44584" l="20212" r="24214">
                        <a14:foregroundMark x1="20269" y1="43856" x2="20269" y2="43856"/>
                        <a14:foregroundMark x1="20212" y1="43856" x2="20212" y2="43856"/>
                        <a14:foregroundMark x1="22613" y1="36783" x2="22899" y2="371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63" t="35990" r="75235" b="54391"/>
          <a:stretch/>
        </p:blipFill>
        <p:spPr>
          <a:xfrm>
            <a:off x="4593771" y="2612041"/>
            <a:ext cx="1026503" cy="1395899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2234549-2FDB-4B5C-83EB-6F62697430D7}"/>
              </a:ext>
            </a:extLst>
          </p:cNvPr>
          <p:cNvSpPr/>
          <p:nvPr/>
        </p:nvSpPr>
        <p:spPr>
          <a:xfrm>
            <a:off x="3808748" y="3576638"/>
            <a:ext cx="720390" cy="1247897"/>
          </a:xfrm>
          <a:custGeom>
            <a:avLst/>
            <a:gdLst>
              <a:gd name="connsiteX0" fmla="*/ 672765 w 720390"/>
              <a:gd name="connsiteY0" fmla="*/ 1233487 h 1247897"/>
              <a:gd name="connsiteX1" fmla="*/ 672765 w 720390"/>
              <a:gd name="connsiteY1" fmla="*/ 1233487 h 1247897"/>
              <a:gd name="connsiteX2" fmla="*/ 620377 w 720390"/>
              <a:gd name="connsiteY2" fmla="*/ 1238250 h 1247897"/>
              <a:gd name="connsiteX3" fmla="*/ 534652 w 720390"/>
              <a:gd name="connsiteY3" fmla="*/ 1247775 h 1247897"/>
              <a:gd name="connsiteX4" fmla="*/ 429877 w 720390"/>
              <a:gd name="connsiteY4" fmla="*/ 1243012 h 1247897"/>
              <a:gd name="connsiteX5" fmla="*/ 401302 w 720390"/>
              <a:gd name="connsiteY5" fmla="*/ 1171575 h 1247897"/>
              <a:gd name="connsiteX6" fmla="*/ 396540 w 720390"/>
              <a:gd name="connsiteY6" fmla="*/ 1147762 h 1247897"/>
              <a:gd name="connsiteX7" fmla="*/ 267952 w 720390"/>
              <a:gd name="connsiteY7" fmla="*/ 1143000 h 1247897"/>
              <a:gd name="connsiteX8" fmla="*/ 210802 w 720390"/>
              <a:gd name="connsiteY8" fmla="*/ 1133475 h 1247897"/>
              <a:gd name="connsiteX9" fmla="*/ 186990 w 720390"/>
              <a:gd name="connsiteY9" fmla="*/ 1119187 h 1247897"/>
              <a:gd name="connsiteX10" fmla="*/ 139365 w 720390"/>
              <a:gd name="connsiteY10" fmla="*/ 1057275 h 1247897"/>
              <a:gd name="connsiteX11" fmla="*/ 120315 w 720390"/>
              <a:gd name="connsiteY11" fmla="*/ 1033462 h 1247897"/>
              <a:gd name="connsiteX12" fmla="*/ 82215 w 720390"/>
              <a:gd name="connsiteY12" fmla="*/ 985837 h 1247897"/>
              <a:gd name="connsiteX13" fmla="*/ 72690 w 720390"/>
              <a:gd name="connsiteY13" fmla="*/ 962025 h 1247897"/>
              <a:gd name="connsiteX14" fmla="*/ 82215 w 720390"/>
              <a:gd name="connsiteY14" fmla="*/ 904875 h 1247897"/>
              <a:gd name="connsiteX15" fmla="*/ 101265 w 720390"/>
              <a:gd name="connsiteY15" fmla="*/ 876300 h 1247897"/>
              <a:gd name="connsiteX16" fmla="*/ 101265 w 720390"/>
              <a:gd name="connsiteY16" fmla="*/ 790575 h 1247897"/>
              <a:gd name="connsiteX17" fmla="*/ 72690 w 720390"/>
              <a:gd name="connsiteY17" fmla="*/ 762000 h 1247897"/>
              <a:gd name="connsiteX18" fmla="*/ 53640 w 720390"/>
              <a:gd name="connsiteY18" fmla="*/ 728662 h 1247897"/>
              <a:gd name="connsiteX19" fmla="*/ 48877 w 720390"/>
              <a:gd name="connsiteY19" fmla="*/ 695325 h 1247897"/>
              <a:gd name="connsiteX20" fmla="*/ 72690 w 720390"/>
              <a:gd name="connsiteY20" fmla="*/ 600075 h 1247897"/>
              <a:gd name="connsiteX21" fmla="*/ 86977 w 720390"/>
              <a:gd name="connsiteY21" fmla="*/ 581025 h 1247897"/>
              <a:gd name="connsiteX22" fmla="*/ 115552 w 720390"/>
              <a:gd name="connsiteY22" fmla="*/ 561975 h 1247897"/>
              <a:gd name="connsiteX23" fmla="*/ 115552 w 720390"/>
              <a:gd name="connsiteY23" fmla="*/ 490537 h 1247897"/>
              <a:gd name="connsiteX24" fmla="*/ 91740 w 720390"/>
              <a:gd name="connsiteY24" fmla="*/ 485775 h 1247897"/>
              <a:gd name="connsiteX25" fmla="*/ 53640 w 720390"/>
              <a:gd name="connsiteY25" fmla="*/ 452437 h 1247897"/>
              <a:gd name="connsiteX26" fmla="*/ 25065 w 720390"/>
              <a:gd name="connsiteY26" fmla="*/ 390525 h 1247897"/>
              <a:gd name="connsiteX27" fmla="*/ 15540 w 720390"/>
              <a:gd name="connsiteY27" fmla="*/ 366712 h 1247897"/>
              <a:gd name="connsiteX28" fmla="*/ 1252 w 720390"/>
              <a:gd name="connsiteY28" fmla="*/ 295275 h 1247897"/>
              <a:gd name="connsiteX29" fmla="*/ 39352 w 720390"/>
              <a:gd name="connsiteY29" fmla="*/ 80962 h 1247897"/>
              <a:gd name="connsiteX30" fmla="*/ 110790 w 720390"/>
              <a:gd name="connsiteY30" fmla="*/ 28575 h 1247897"/>
              <a:gd name="connsiteX31" fmla="*/ 153652 w 720390"/>
              <a:gd name="connsiteY31" fmla="*/ 9525 h 1247897"/>
              <a:gd name="connsiteX32" fmla="*/ 172702 w 720390"/>
              <a:gd name="connsiteY32" fmla="*/ 0 h 1247897"/>
              <a:gd name="connsiteX33" fmla="*/ 353677 w 720390"/>
              <a:gd name="connsiteY33" fmla="*/ 4762 h 1247897"/>
              <a:gd name="connsiteX34" fmla="*/ 391777 w 720390"/>
              <a:gd name="connsiteY34" fmla="*/ 14287 h 1247897"/>
              <a:gd name="connsiteX35" fmla="*/ 415590 w 720390"/>
              <a:gd name="connsiteY35" fmla="*/ 42862 h 1247897"/>
              <a:gd name="connsiteX36" fmla="*/ 477502 w 720390"/>
              <a:gd name="connsiteY36" fmla="*/ 109537 h 1247897"/>
              <a:gd name="connsiteX37" fmla="*/ 515602 w 720390"/>
              <a:gd name="connsiteY37" fmla="*/ 185737 h 1247897"/>
              <a:gd name="connsiteX38" fmla="*/ 529890 w 720390"/>
              <a:gd name="connsiteY38" fmla="*/ 204787 h 1247897"/>
              <a:gd name="connsiteX39" fmla="*/ 563227 w 720390"/>
              <a:gd name="connsiteY39" fmla="*/ 300037 h 1247897"/>
              <a:gd name="connsiteX40" fmla="*/ 567990 w 720390"/>
              <a:gd name="connsiteY40" fmla="*/ 328612 h 1247897"/>
              <a:gd name="connsiteX41" fmla="*/ 548940 w 720390"/>
              <a:gd name="connsiteY41" fmla="*/ 485775 h 1247897"/>
              <a:gd name="connsiteX42" fmla="*/ 525127 w 720390"/>
              <a:gd name="connsiteY42" fmla="*/ 514350 h 1247897"/>
              <a:gd name="connsiteX43" fmla="*/ 510840 w 720390"/>
              <a:gd name="connsiteY43" fmla="*/ 552450 h 1247897"/>
              <a:gd name="connsiteX44" fmla="*/ 525127 w 720390"/>
              <a:gd name="connsiteY44" fmla="*/ 623887 h 1247897"/>
              <a:gd name="connsiteX45" fmla="*/ 553702 w 720390"/>
              <a:gd name="connsiteY45" fmla="*/ 652462 h 1247897"/>
              <a:gd name="connsiteX46" fmla="*/ 563227 w 720390"/>
              <a:gd name="connsiteY46" fmla="*/ 666750 h 1247897"/>
              <a:gd name="connsiteX47" fmla="*/ 577515 w 720390"/>
              <a:gd name="connsiteY47" fmla="*/ 685800 h 1247897"/>
              <a:gd name="connsiteX48" fmla="*/ 606090 w 720390"/>
              <a:gd name="connsiteY48" fmla="*/ 742950 h 1247897"/>
              <a:gd name="connsiteX49" fmla="*/ 620377 w 720390"/>
              <a:gd name="connsiteY49" fmla="*/ 766762 h 1247897"/>
              <a:gd name="connsiteX50" fmla="*/ 615615 w 720390"/>
              <a:gd name="connsiteY50" fmla="*/ 847725 h 1247897"/>
              <a:gd name="connsiteX51" fmla="*/ 577515 w 720390"/>
              <a:gd name="connsiteY51" fmla="*/ 890587 h 1247897"/>
              <a:gd name="connsiteX52" fmla="*/ 567990 w 720390"/>
              <a:gd name="connsiteY52" fmla="*/ 909637 h 1247897"/>
              <a:gd name="connsiteX53" fmla="*/ 572752 w 720390"/>
              <a:gd name="connsiteY53" fmla="*/ 962025 h 1247897"/>
              <a:gd name="connsiteX54" fmla="*/ 591802 w 720390"/>
              <a:gd name="connsiteY54" fmla="*/ 990600 h 1247897"/>
              <a:gd name="connsiteX55" fmla="*/ 596565 w 720390"/>
              <a:gd name="connsiteY55" fmla="*/ 1004887 h 1247897"/>
              <a:gd name="connsiteX56" fmla="*/ 615615 w 720390"/>
              <a:gd name="connsiteY56" fmla="*/ 1028700 h 1247897"/>
              <a:gd name="connsiteX57" fmla="*/ 629902 w 720390"/>
              <a:gd name="connsiteY57" fmla="*/ 1052512 h 1247897"/>
              <a:gd name="connsiteX58" fmla="*/ 672765 w 720390"/>
              <a:gd name="connsiteY58" fmla="*/ 1085850 h 1247897"/>
              <a:gd name="connsiteX59" fmla="*/ 715627 w 720390"/>
              <a:gd name="connsiteY59" fmla="*/ 1147762 h 1247897"/>
              <a:gd name="connsiteX60" fmla="*/ 720390 w 720390"/>
              <a:gd name="connsiteY60" fmla="*/ 1166812 h 1247897"/>
              <a:gd name="connsiteX61" fmla="*/ 691815 w 720390"/>
              <a:gd name="connsiteY61" fmla="*/ 1228725 h 1247897"/>
              <a:gd name="connsiteX62" fmla="*/ 672765 w 720390"/>
              <a:gd name="connsiteY62" fmla="*/ 1233487 h 124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720390" h="1247897">
                <a:moveTo>
                  <a:pt x="672765" y="1233487"/>
                </a:moveTo>
                <a:lnTo>
                  <a:pt x="672765" y="1233487"/>
                </a:lnTo>
                <a:lnTo>
                  <a:pt x="620377" y="1238250"/>
                </a:lnTo>
                <a:cubicBezTo>
                  <a:pt x="591779" y="1241209"/>
                  <a:pt x="563394" y="1247057"/>
                  <a:pt x="534652" y="1247775"/>
                </a:cubicBezTo>
                <a:cubicBezTo>
                  <a:pt x="499702" y="1248649"/>
                  <a:pt x="464802" y="1244600"/>
                  <a:pt x="429877" y="1243012"/>
                </a:cubicBezTo>
                <a:cubicBezTo>
                  <a:pt x="403203" y="1203002"/>
                  <a:pt x="412678" y="1224663"/>
                  <a:pt x="401302" y="1171575"/>
                </a:cubicBezTo>
                <a:cubicBezTo>
                  <a:pt x="399606" y="1163660"/>
                  <a:pt x="404455" y="1149458"/>
                  <a:pt x="396540" y="1147762"/>
                </a:cubicBezTo>
                <a:cubicBezTo>
                  <a:pt x="354600" y="1138775"/>
                  <a:pt x="310815" y="1144587"/>
                  <a:pt x="267952" y="1143000"/>
                </a:cubicBezTo>
                <a:cubicBezTo>
                  <a:pt x="264164" y="1142459"/>
                  <a:pt x="218535" y="1136568"/>
                  <a:pt x="210802" y="1133475"/>
                </a:cubicBezTo>
                <a:cubicBezTo>
                  <a:pt x="202207" y="1130037"/>
                  <a:pt x="194927" y="1123950"/>
                  <a:pt x="186990" y="1119187"/>
                </a:cubicBezTo>
                <a:lnTo>
                  <a:pt x="139365" y="1057275"/>
                </a:lnTo>
                <a:cubicBezTo>
                  <a:pt x="133124" y="1049251"/>
                  <a:pt x="127503" y="1040650"/>
                  <a:pt x="120315" y="1033462"/>
                </a:cubicBezTo>
                <a:cubicBezTo>
                  <a:pt x="100711" y="1013858"/>
                  <a:pt x="96634" y="1012272"/>
                  <a:pt x="82215" y="985837"/>
                </a:cubicBezTo>
                <a:cubicBezTo>
                  <a:pt x="78121" y="978332"/>
                  <a:pt x="75865" y="969962"/>
                  <a:pt x="72690" y="962025"/>
                </a:cubicBezTo>
                <a:cubicBezTo>
                  <a:pt x="75865" y="942975"/>
                  <a:pt x="76108" y="923197"/>
                  <a:pt x="82215" y="904875"/>
                </a:cubicBezTo>
                <a:cubicBezTo>
                  <a:pt x="85835" y="894015"/>
                  <a:pt x="101265" y="876300"/>
                  <a:pt x="101265" y="876300"/>
                </a:cubicBezTo>
                <a:cubicBezTo>
                  <a:pt x="106921" y="842362"/>
                  <a:pt x="111280" y="830636"/>
                  <a:pt x="101265" y="790575"/>
                </a:cubicBezTo>
                <a:cubicBezTo>
                  <a:pt x="97721" y="776399"/>
                  <a:pt x="83358" y="769112"/>
                  <a:pt x="72690" y="762000"/>
                </a:cubicBezTo>
                <a:cubicBezTo>
                  <a:pt x="66722" y="753048"/>
                  <a:pt x="56429" y="738887"/>
                  <a:pt x="53640" y="728662"/>
                </a:cubicBezTo>
                <a:cubicBezTo>
                  <a:pt x="50686" y="717832"/>
                  <a:pt x="50465" y="706437"/>
                  <a:pt x="48877" y="695325"/>
                </a:cubicBezTo>
                <a:cubicBezTo>
                  <a:pt x="54108" y="622093"/>
                  <a:pt x="41459" y="644692"/>
                  <a:pt x="72690" y="600075"/>
                </a:cubicBezTo>
                <a:cubicBezTo>
                  <a:pt x="77242" y="593572"/>
                  <a:pt x="81045" y="586298"/>
                  <a:pt x="86977" y="581025"/>
                </a:cubicBezTo>
                <a:cubicBezTo>
                  <a:pt x="95533" y="573420"/>
                  <a:pt x="115552" y="561975"/>
                  <a:pt x="115552" y="561975"/>
                </a:cubicBezTo>
                <a:cubicBezTo>
                  <a:pt x="120068" y="539399"/>
                  <a:pt x="127775" y="512946"/>
                  <a:pt x="115552" y="490537"/>
                </a:cubicBezTo>
                <a:cubicBezTo>
                  <a:pt x="111676" y="483431"/>
                  <a:pt x="99677" y="487362"/>
                  <a:pt x="91740" y="485775"/>
                </a:cubicBezTo>
                <a:cubicBezTo>
                  <a:pt x="78586" y="475909"/>
                  <a:pt x="63505" y="466001"/>
                  <a:pt x="53640" y="452437"/>
                </a:cubicBezTo>
                <a:cubicBezTo>
                  <a:pt x="33017" y="424081"/>
                  <a:pt x="35964" y="420496"/>
                  <a:pt x="25065" y="390525"/>
                </a:cubicBezTo>
                <a:cubicBezTo>
                  <a:pt x="22143" y="382491"/>
                  <a:pt x="18054" y="374883"/>
                  <a:pt x="15540" y="366712"/>
                </a:cubicBezTo>
                <a:cubicBezTo>
                  <a:pt x="5742" y="334870"/>
                  <a:pt x="5766" y="326867"/>
                  <a:pt x="1252" y="295275"/>
                </a:cubicBezTo>
                <a:cubicBezTo>
                  <a:pt x="4838" y="259415"/>
                  <a:pt x="-16939" y="128365"/>
                  <a:pt x="39352" y="80962"/>
                </a:cubicBezTo>
                <a:cubicBezTo>
                  <a:pt x="61939" y="61941"/>
                  <a:pt x="85749" y="44225"/>
                  <a:pt x="110790" y="28575"/>
                </a:cubicBezTo>
                <a:cubicBezTo>
                  <a:pt x="124048" y="20289"/>
                  <a:pt x="139456" y="16077"/>
                  <a:pt x="153652" y="9525"/>
                </a:cubicBezTo>
                <a:cubicBezTo>
                  <a:pt x="160098" y="6550"/>
                  <a:pt x="166352" y="3175"/>
                  <a:pt x="172702" y="0"/>
                </a:cubicBezTo>
                <a:cubicBezTo>
                  <a:pt x="233027" y="1587"/>
                  <a:pt x="293459" y="835"/>
                  <a:pt x="353677" y="4762"/>
                </a:cubicBezTo>
                <a:cubicBezTo>
                  <a:pt x="366740" y="5614"/>
                  <a:pt x="391777" y="14287"/>
                  <a:pt x="391777" y="14287"/>
                </a:cubicBezTo>
                <a:cubicBezTo>
                  <a:pt x="399715" y="23812"/>
                  <a:pt x="407130" y="33798"/>
                  <a:pt x="415590" y="42862"/>
                </a:cubicBezTo>
                <a:cubicBezTo>
                  <a:pt x="433283" y="61819"/>
                  <a:pt x="462107" y="85589"/>
                  <a:pt x="477502" y="109537"/>
                </a:cubicBezTo>
                <a:cubicBezTo>
                  <a:pt x="531505" y="193540"/>
                  <a:pt x="476889" y="114763"/>
                  <a:pt x="515602" y="185737"/>
                </a:cubicBezTo>
                <a:cubicBezTo>
                  <a:pt x="519403" y="192705"/>
                  <a:pt x="526510" y="197605"/>
                  <a:pt x="529890" y="204787"/>
                </a:cubicBezTo>
                <a:cubicBezTo>
                  <a:pt x="540573" y="227489"/>
                  <a:pt x="556658" y="271572"/>
                  <a:pt x="563227" y="300037"/>
                </a:cubicBezTo>
                <a:cubicBezTo>
                  <a:pt x="565398" y="309446"/>
                  <a:pt x="566402" y="319087"/>
                  <a:pt x="567990" y="328612"/>
                </a:cubicBezTo>
                <a:cubicBezTo>
                  <a:pt x="561640" y="381000"/>
                  <a:pt x="560806" y="434355"/>
                  <a:pt x="548940" y="485775"/>
                </a:cubicBezTo>
                <a:cubicBezTo>
                  <a:pt x="546152" y="497856"/>
                  <a:pt x="531784" y="503890"/>
                  <a:pt x="525127" y="514350"/>
                </a:cubicBezTo>
                <a:cubicBezTo>
                  <a:pt x="521138" y="520618"/>
                  <a:pt x="513959" y="543092"/>
                  <a:pt x="510840" y="552450"/>
                </a:cubicBezTo>
                <a:cubicBezTo>
                  <a:pt x="515602" y="576262"/>
                  <a:pt x="515561" y="601567"/>
                  <a:pt x="525127" y="623887"/>
                </a:cubicBezTo>
                <a:cubicBezTo>
                  <a:pt x="530433" y="636268"/>
                  <a:pt x="544753" y="642394"/>
                  <a:pt x="553702" y="652462"/>
                </a:cubicBezTo>
                <a:cubicBezTo>
                  <a:pt x="557505" y="656740"/>
                  <a:pt x="559900" y="662092"/>
                  <a:pt x="563227" y="666750"/>
                </a:cubicBezTo>
                <a:cubicBezTo>
                  <a:pt x="567841" y="673209"/>
                  <a:pt x="573623" y="678882"/>
                  <a:pt x="577515" y="685800"/>
                </a:cubicBezTo>
                <a:cubicBezTo>
                  <a:pt x="587957" y="704363"/>
                  <a:pt x="595132" y="724687"/>
                  <a:pt x="606090" y="742950"/>
                </a:cubicBezTo>
                <a:lnTo>
                  <a:pt x="620377" y="766762"/>
                </a:lnTo>
                <a:cubicBezTo>
                  <a:pt x="618790" y="793750"/>
                  <a:pt x="624458" y="822178"/>
                  <a:pt x="615615" y="847725"/>
                </a:cubicBezTo>
                <a:cubicBezTo>
                  <a:pt x="609362" y="865789"/>
                  <a:pt x="589170" y="875435"/>
                  <a:pt x="577515" y="890587"/>
                </a:cubicBezTo>
                <a:cubicBezTo>
                  <a:pt x="573186" y="896214"/>
                  <a:pt x="571165" y="903287"/>
                  <a:pt x="567990" y="909637"/>
                </a:cubicBezTo>
                <a:cubicBezTo>
                  <a:pt x="569577" y="927100"/>
                  <a:pt x="567804" y="945203"/>
                  <a:pt x="572752" y="962025"/>
                </a:cubicBezTo>
                <a:cubicBezTo>
                  <a:pt x="575982" y="973007"/>
                  <a:pt x="586242" y="980593"/>
                  <a:pt x="591802" y="990600"/>
                </a:cubicBezTo>
                <a:cubicBezTo>
                  <a:pt x="594240" y="994988"/>
                  <a:pt x="593904" y="1000630"/>
                  <a:pt x="596565" y="1004887"/>
                </a:cubicBezTo>
                <a:cubicBezTo>
                  <a:pt x="601953" y="1013507"/>
                  <a:pt x="609786" y="1020372"/>
                  <a:pt x="615615" y="1028700"/>
                </a:cubicBezTo>
                <a:cubicBezTo>
                  <a:pt x="620923" y="1036283"/>
                  <a:pt x="623357" y="1045967"/>
                  <a:pt x="629902" y="1052512"/>
                </a:cubicBezTo>
                <a:cubicBezTo>
                  <a:pt x="642701" y="1065311"/>
                  <a:pt x="661652" y="1071562"/>
                  <a:pt x="672765" y="1085850"/>
                </a:cubicBezTo>
                <a:cubicBezTo>
                  <a:pt x="688776" y="1106436"/>
                  <a:pt x="706513" y="1123458"/>
                  <a:pt x="715627" y="1147762"/>
                </a:cubicBezTo>
                <a:cubicBezTo>
                  <a:pt x="717925" y="1153891"/>
                  <a:pt x="718802" y="1160462"/>
                  <a:pt x="720390" y="1166812"/>
                </a:cubicBezTo>
                <a:cubicBezTo>
                  <a:pt x="710825" y="1219419"/>
                  <a:pt x="726248" y="1213969"/>
                  <a:pt x="691815" y="1228725"/>
                </a:cubicBezTo>
                <a:cubicBezTo>
                  <a:pt x="687201" y="1230702"/>
                  <a:pt x="682290" y="1231900"/>
                  <a:pt x="672765" y="1233487"/>
                </a:cubicBezTo>
                <a:close/>
              </a:path>
            </a:pathLst>
          </a:custGeom>
          <a:solidFill>
            <a:srgbClr val="C14244"/>
          </a:solidFill>
          <a:ln>
            <a:solidFill>
              <a:srgbClr val="C142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78A571F-F509-442B-8502-163A44C9BD28}"/>
              </a:ext>
            </a:extLst>
          </p:cNvPr>
          <p:cNvSpPr/>
          <p:nvPr/>
        </p:nvSpPr>
        <p:spPr>
          <a:xfrm>
            <a:off x="3773805" y="3603625"/>
            <a:ext cx="471170" cy="295275"/>
          </a:xfrm>
          <a:custGeom>
            <a:avLst/>
            <a:gdLst>
              <a:gd name="connsiteX0" fmla="*/ 472440 w 472440"/>
              <a:gd name="connsiteY0" fmla="*/ 0 h 281940"/>
              <a:gd name="connsiteX1" fmla="*/ 0 w 472440"/>
              <a:gd name="connsiteY1" fmla="*/ 281940 h 281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2440" h="281940">
                <a:moveTo>
                  <a:pt x="472440" y="0"/>
                </a:moveTo>
                <a:lnTo>
                  <a:pt x="0" y="281940"/>
                </a:ln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366BCBD-94B5-4E88-A512-95C4450CF006}"/>
              </a:ext>
            </a:extLst>
          </p:cNvPr>
          <p:cNvSpPr/>
          <p:nvPr/>
        </p:nvSpPr>
        <p:spPr>
          <a:xfrm>
            <a:off x="3895724" y="3765550"/>
            <a:ext cx="492125" cy="631825"/>
          </a:xfrm>
          <a:custGeom>
            <a:avLst/>
            <a:gdLst>
              <a:gd name="connsiteX0" fmla="*/ 463550 w 463550"/>
              <a:gd name="connsiteY0" fmla="*/ 0 h 631825"/>
              <a:gd name="connsiteX1" fmla="*/ 95250 w 463550"/>
              <a:gd name="connsiteY1" fmla="*/ 390525 h 631825"/>
              <a:gd name="connsiteX2" fmla="*/ 0 w 463550"/>
              <a:gd name="connsiteY2" fmla="*/ 631825 h 63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3550" h="631825">
                <a:moveTo>
                  <a:pt x="463550" y="0"/>
                </a:moveTo>
                <a:cubicBezTo>
                  <a:pt x="318029" y="142610"/>
                  <a:pt x="172508" y="285221"/>
                  <a:pt x="95250" y="390525"/>
                </a:cubicBezTo>
                <a:cubicBezTo>
                  <a:pt x="17992" y="495829"/>
                  <a:pt x="8996" y="563827"/>
                  <a:pt x="0" y="631825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Graphical user interface, application, calendar&#10;&#10;Description automatically generated">
            <a:extLst>
              <a:ext uri="{FF2B5EF4-FFF2-40B4-BE49-F238E27FC236}">
                <a16:creationId xmlns:a16="http://schemas.microsoft.com/office/drawing/2014/main" id="{00F599AE-6EBD-4982-A314-BC5806BB106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64" b="92437" l="9714" r="89714">
                        <a14:foregroundMark x1="62286" y1="92437" x2="62286" y2="92437"/>
                        <a14:foregroundMark x1="37143" y1="20168" x2="37143" y2="20168"/>
                        <a14:backgroundMark x1="62857" y1="49580" x2="71429" y2="55042"/>
                        <a14:backgroundMark x1="62857" y1="49160" x2="70857" y2="57143"/>
                        <a14:backgroundMark x1="60571" y1="49580" x2="72000" y2="57143"/>
                        <a14:backgroundMark x1="70857" y1="17227" x2="81714" y2="1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2512" y="2858516"/>
            <a:ext cx="1154979" cy="15706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2AB4AB4-39F6-4CE6-81B4-03F53EF50E6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75" b="89844" l="4932" r="92603">
                        <a14:foregroundMark x1="8219" y1="33594" x2="9589" y2="47656"/>
                        <a14:foregroundMark x1="4932" y1="44531" x2="6301" y2="49219"/>
                        <a14:foregroundMark x1="9863" y1="53906" x2="14795" y2="55469"/>
                        <a14:foregroundMark x1="91507" y1="35938" x2="92603" y2="46875"/>
                        <a14:foregroundMark x1="90137" y1="25000" x2="91507" y2="1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3617" y="1562659"/>
            <a:ext cx="3177309" cy="1117327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B414BD7-7C40-465A-9AF9-4889D4AFBB50}"/>
              </a:ext>
            </a:extLst>
          </p:cNvPr>
          <p:cNvCxnSpPr/>
          <p:nvPr/>
        </p:nvCxnSpPr>
        <p:spPr>
          <a:xfrm>
            <a:off x="0" y="978852"/>
            <a:ext cx="121920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380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6C89A03-1F57-467F-A17B-244DD086A3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 t="8126" b="115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3D0370-CA6F-4341-847F-814C1C835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2179" y="1480130"/>
            <a:ext cx="7607641" cy="4825420"/>
          </a:xfrm>
          <a:prstGeom prst="rect">
            <a:avLst/>
          </a:prstGeom>
        </p:spPr>
      </p:pic>
      <p:sp>
        <p:nvSpPr>
          <p:cNvPr id="11" name="矩形 18">
            <a:extLst>
              <a:ext uri="{FF2B5EF4-FFF2-40B4-BE49-F238E27FC236}">
                <a16:creationId xmlns:a16="http://schemas.microsoft.com/office/drawing/2014/main" id="{0EDFF56B-45B6-4DDA-A9D8-240C2BDABD03}"/>
              </a:ext>
            </a:extLst>
          </p:cNvPr>
          <p:cNvSpPr/>
          <p:nvPr/>
        </p:nvSpPr>
        <p:spPr>
          <a:xfrm>
            <a:off x="0" y="-26988"/>
            <a:ext cx="12192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HK" sz="3200" b="1" dirty="0">
                <a:solidFill>
                  <a:schemeClr val="tx1"/>
                </a:solidFill>
              </a:rPr>
              <a:t>Some students can </a:t>
            </a:r>
            <a:r>
              <a:rPr lang="en-US" altLang="zh-HK" sz="3200" b="1" dirty="0">
                <a:solidFill>
                  <a:srgbClr val="0070C0"/>
                </a:solidFill>
              </a:rPr>
              <a:t>run in races</a:t>
            </a:r>
            <a:r>
              <a:rPr lang="en-US" altLang="zh-HK" sz="3200" b="1" dirty="0">
                <a:solidFill>
                  <a:schemeClr val="tx1"/>
                </a:solidFill>
              </a:rPr>
              <a:t>.</a:t>
            </a:r>
            <a:endParaRPr kumimoji="0" lang="en-US" altLang="zh-HK" sz="3200" b="1" dirty="0">
              <a:solidFill>
                <a:schemeClr val="tx1"/>
              </a:solidFill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EE288AF-7191-476F-87B4-71D00C28C776}"/>
              </a:ext>
            </a:extLst>
          </p:cNvPr>
          <p:cNvSpPr/>
          <p:nvPr/>
        </p:nvSpPr>
        <p:spPr>
          <a:xfrm>
            <a:off x="5719358" y="3452813"/>
            <a:ext cx="865946" cy="1033462"/>
          </a:xfrm>
          <a:custGeom>
            <a:avLst/>
            <a:gdLst>
              <a:gd name="connsiteX0" fmla="*/ 28980 w 865946"/>
              <a:gd name="connsiteY0" fmla="*/ 838200 h 1033462"/>
              <a:gd name="connsiteX1" fmla="*/ 28980 w 865946"/>
              <a:gd name="connsiteY1" fmla="*/ 838200 h 1033462"/>
              <a:gd name="connsiteX2" fmla="*/ 52792 w 865946"/>
              <a:gd name="connsiteY2" fmla="*/ 852487 h 1033462"/>
              <a:gd name="connsiteX3" fmla="*/ 59936 w 865946"/>
              <a:gd name="connsiteY3" fmla="*/ 862012 h 1033462"/>
              <a:gd name="connsiteX4" fmla="*/ 71842 w 865946"/>
              <a:gd name="connsiteY4" fmla="*/ 866775 h 1033462"/>
              <a:gd name="connsiteX5" fmla="*/ 81367 w 865946"/>
              <a:gd name="connsiteY5" fmla="*/ 871537 h 1033462"/>
              <a:gd name="connsiteX6" fmla="*/ 95655 w 865946"/>
              <a:gd name="connsiteY6" fmla="*/ 881062 h 1033462"/>
              <a:gd name="connsiteX7" fmla="*/ 105180 w 865946"/>
              <a:gd name="connsiteY7" fmla="*/ 890587 h 1033462"/>
              <a:gd name="connsiteX8" fmla="*/ 126611 w 865946"/>
              <a:gd name="connsiteY8" fmla="*/ 897731 h 1033462"/>
              <a:gd name="connsiteX9" fmla="*/ 136136 w 865946"/>
              <a:gd name="connsiteY9" fmla="*/ 902493 h 1033462"/>
              <a:gd name="connsiteX10" fmla="*/ 159948 w 865946"/>
              <a:gd name="connsiteY10" fmla="*/ 909637 h 1033462"/>
              <a:gd name="connsiteX11" fmla="*/ 171855 w 865946"/>
              <a:gd name="connsiteY11" fmla="*/ 914400 h 1033462"/>
              <a:gd name="connsiteX12" fmla="*/ 198048 w 865946"/>
              <a:gd name="connsiteY12" fmla="*/ 921543 h 1033462"/>
              <a:gd name="connsiteX13" fmla="*/ 212336 w 865946"/>
              <a:gd name="connsiteY13" fmla="*/ 923925 h 1033462"/>
              <a:gd name="connsiteX14" fmla="*/ 219480 w 865946"/>
              <a:gd name="connsiteY14" fmla="*/ 926306 h 1033462"/>
              <a:gd name="connsiteX15" fmla="*/ 231386 w 865946"/>
              <a:gd name="connsiteY15" fmla="*/ 928687 h 1033462"/>
              <a:gd name="connsiteX16" fmla="*/ 250436 w 865946"/>
              <a:gd name="connsiteY16" fmla="*/ 935831 h 1033462"/>
              <a:gd name="connsiteX17" fmla="*/ 262342 w 865946"/>
              <a:gd name="connsiteY17" fmla="*/ 938212 h 1033462"/>
              <a:gd name="connsiteX18" fmla="*/ 271867 w 865946"/>
              <a:gd name="connsiteY18" fmla="*/ 940593 h 1033462"/>
              <a:gd name="connsiteX19" fmla="*/ 298061 w 865946"/>
              <a:gd name="connsiteY19" fmla="*/ 945356 h 1033462"/>
              <a:gd name="connsiteX20" fmla="*/ 307586 w 865946"/>
              <a:gd name="connsiteY20" fmla="*/ 950118 h 1033462"/>
              <a:gd name="connsiteX21" fmla="*/ 324255 w 865946"/>
              <a:gd name="connsiteY21" fmla="*/ 954881 h 1033462"/>
              <a:gd name="connsiteX22" fmla="*/ 336161 w 865946"/>
              <a:gd name="connsiteY22" fmla="*/ 959643 h 1033462"/>
              <a:gd name="connsiteX23" fmla="*/ 350448 w 865946"/>
              <a:gd name="connsiteY23" fmla="*/ 964406 h 1033462"/>
              <a:gd name="connsiteX24" fmla="*/ 369498 w 865946"/>
              <a:gd name="connsiteY24" fmla="*/ 971550 h 1033462"/>
              <a:gd name="connsiteX25" fmla="*/ 383786 w 865946"/>
              <a:gd name="connsiteY25" fmla="*/ 978693 h 1033462"/>
              <a:gd name="connsiteX26" fmla="*/ 395692 w 865946"/>
              <a:gd name="connsiteY26" fmla="*/ 981075 h 1033462"/>
              <a:gd name="connsiteX27" fmla="*/ 407598 w 865946"/>
              <a:gd name="connsiteY27" fmla="*/ 985837 h 1033462"/>
              <a:gd name="connsiteX28" fmla="*/ 426648 w 865946"/>
              <a:gd name="connsiteY28" fmla="*/ 990600 h 1033462"/>
              <a:gd name="connsiteX29" fmla="*/ 443317 w 865946"/>
              <a:gd name="connsiteY29" fmla="*/ 995362 h 1033462"/>
              <a:gd name="connsiteX30" fmla="*/ 471892 w 865946"/>
              <a:gd name="connsiteY30" fmla="*/ 997743 h 1033462"/>
              <a:gd name="connsiteX31" fmla="*/ 486180 w 865946"/>
              <a:gd name="connsiteY31" fmla="*/ 1002506 h 1033462"/>
              <a:gd name="connsiteX32" fmla="*/ 500467 w 865946"/>
              <a:gd name="connsiteY32" fmla="*/ 1004887 h 1033462"/>
              <a:gd name="connsiteX33" fmla="*/ 512373 w 865946"/>
              <a:gd name="connsiteY33" fmla="*/ 1007268 h 1033462"/>
              <a:gd name="connsiteX34" fmla="*/ 519517 w 865946"/>
              <a:gd name="connsiteY34" fmla="*/ 1012031 h 1033462"/>
              <a:gd name="connsiteX35" fmla="*/ 545711 w 865946"/>
              <a:gd name="connsiteY35" fmla="*/ 1016793 h 1033462"/>
              <a:gd name="connsiteX36" fmla="*/ 631436 w 865946"/>
              <a:gd name="connsiteY36" fmla="*/ 1031081 h 1033462"/>
              <a:gd name="connsiteX37" fmla="*/ 681442 w 865946"/>
              <a:gd name="connsiteY37" fmla="*/ 1033462 h 1033462"/>
              <a:gd name="connsiteX38" fmla="*/ 814792 w 865946"/>
              <a:gd name="connsiteY38" fmla="*/ 978693 h 1033462"/>
              <a:gd name="connsiteX39" fmla="*/ 836223 w 865946"/>
              <a:gd name="connsiteY39" fmla="*/ 909637 h 1033462"/>
              <a:gd name="connsiteX40" fmla="*/ 848130 w 865946"/>
              <a:gd name="connsiteY40" fmla="*/ 828675 h 1033462"/>
              <a:gd name="connsiteX41" fmla="*/ 857655 w 865946"/>
              <a:gd name="connsiteY41" fmla="*/ 759618 h 1033462"/>
              <a:gd name="connsiteX42" fmla="*/ 845748 w 865946"/>
              <a:gd name="connsiteY42" fmla="*/ 659606 h 1033462"/>
              <a:gd name="connsiteX43" fmla="*/ 836223 w 865946"/>
              <a:gd name="connsiteY43" fmla="*/ 631031 h 1033462"/>
              <a:gd name="connsiteX44" fmla="*/ 817173 w 865946"/>
              <a:gd name="connsiteY44" fmla="*/ 542925 h 1033462"/>
              <a:gd name="connsiteX45" fmla="*/ 838605 w 865946"/>
              <a:gd name="connsiteY45" fmla="*/ 450056 h 1033462"/>
              <a:gd name="connsiteX46" fmla="*/ 862417 w 865946"/>
              <a:gd name="connsiteY46" fmla="*/ 354806 h 1033462"/>
              <a:gd name="connsiteX47" fmla="*/ 857655 w 865946"/>
              <a:gd name="connsiteY47" fmla="*/ 192881 h 1033462"/>
              <a:gd name="connsiteX48" fmla="*/ 848130 w 865946"/>
              <a:gd name="connsiteY48" fmla="*/ 178593 h 1033462"/>
              <a:gd name="connsiteX49" fmla="*/ 831461 w 865946"/>
              <a:gd name="connsiteY49" fmla="*/ 157162 h 1033462"/>
              <a:gd name="connsiteX50" fmla="*/ 819555 w 865946"/>
              <a:gd name="connsiteY50" fmla="*/ 138112 h 1033462"/>
              <a:gd name="connsiteX51" fmla="*/ 760023 w 865946"/>
              <a:gd name="connsiteY51" fmla="*/ 95250 h 1033462"/>
              <a:gd name="connsiteX52" fmla="*/ 683823 w 865946"/>
              <a:gd name="connsiteY52" fmla="*/ 69056 h 1033462"/>
              <a:gd name="connsiteX53" fmla="*/ 621911 w 865946"/>
              <a:gd name="connsiteY53" fmla="*/ 57150 h 1033462"/>
              <a:gd name="connsiteX54" fmla="*/ 600480 w 865946"/>
              <a:gd name="connsiteY54" fmla="*/ 50006 h 1033462"/>
              <a:gd name="connsiteX55" fmla="*/ 579048 w 865946"/>
              <a:gd name="connsiteY55" fmla="*/ 28575 h 1033462"/>
              <a:gd name="connsiteX56" fmla="*/ 500467 w 865946"/>
              <a:gd name="connsiteY56" fmla="*/ 0 h 1033462"/>
              <a:gd name="connsiteX57" fmla="*/ 421886 w 865946"/>
              <a:gd name="connsiteY57" fmla="*/ 9525 h 1033462"/>
              <a:gd name="connsiteX58" fmla="*/ 398073 w 865946"/>
              <a:gd name="connsiteY58" fmla="*/ 19050 h 1033462"/>
              <a:gd name="connsiteX59" fmla="*/ 324255 w 865946"/>
              <a:gd name="connsiteY59" fmla="*/ 35718 h 1033462"/>
              <a:gd name="connsiteX60" fmla="*/ 252817 w 865946"/>
              <a:gd name="connsiteY60" fmla="*/ 45243 h 1033462"/>
              <a:gd name="connsiteX61" fmla="*/ 243292 w 865946"/>
              <a:gd name="connsiteY61" fmla="*/ 50006 h 1033462"/>
              <a:gd name="connsiteX62" fmla="*/ 195667 w 865946"/>
              <a:gd name="connsiteY62" fmla="*/ 102393 h 1033462"/>
              <a:gd name="connsiteX63" fmla="*/ 167092 w 865946"/>
              <a:gd name="connsiteY63" fmla="*/ 128587 h 1033462"/>
              <a:gd name="connsiteX64" fmla="*/ 155186 w 865946"/>
              <a:gd name="connsiteY64" fmla="*/ 166687 h 1033462"/>
              <a:gd name="connsiteX65" fmla="*/ 150423 w 865946"/>
              <a:gd name="connsiteY65" fmla="*/ 200025 h 1033462"/>
              <a:gd name="connsiteX66" fmla="*/ 143280 w 865946"/>
              <a:gd name="connsiteY66" fmla="*/ 309562 h 1033462"/>
              <a:gd name="connsiteX67" fmla="*/ 155186 w 865946"/>
              <a:gd name="connsiteY67" fmla="*/ 414337 h 1033462"/>
              <a:gd name="connsiteX68" fmla="*/ 174236 w 865946"/>
              <a:gd name="connsiteY68" fmla="*/ 447675 h 1033462"/>
              <a:gd name="connsiteX69" fmla="*/ 198048 w 865946"/>
              <a:gd name="connsiteY69" fmla="*/ 504825 h 1033462"/>
              <a:gd name="connsiteX70" fmla="*/ 200430 w 865946"/>
              <a:gd name="connsiteY70" fmla="*/ 523875 h 1033462"/>
              <a:gd name="connsiteX71" fmla="*/ 150423 w 865946"/>
              <a:gd name="connsiteY71" fmla="*/ 566737 h 1033462"/>
              <a:gd name="connsiteX72" fmla="*/ 128992 w 865946"/>
              <a:gd name="connsiteY72" fmla="*/ 578643 h 1033462"/>
              <a:gd name="connsiteX73" fmla="*/ 107561 w 865946"/>
              <a:gd name="connsiteY73" fmla="*/ 597693 h 1033462"/>
              <a:gd name="connsiteX74" fmla="*/ 90892 w 865946"/>
              <a:gd name="connsiteY74" fmla="*/ 609600 h 1033462"/>
              <a:gd name="connsiteX75" fmla="*/ 69461 w 865946"/>
              <a:gd name="connsiteY75" fmla="*/ 635793 h 1033462"/>
              <a:gd name="connsiteX76" fmla="*/ 52792 w 865946"/>
              <a:gd name="connsiteY76" fmla="*/ 657225 h 1033462"/>
              <a:gd name="connsiteX77" fmla="*/ 28980 w 865946"/>
              <a:gd name="connsiteY77" fmla="*/ 683418 h 1033462"/>
              <a:gd name="connsiteX78" fmla="*/ 5167 w 865946"/>
              <a:gd name="connsiteY78" fmla="*/ 740568 h 1033462"/>
              <a:gd name="connsiteX79" fmla="*/ 405 w 865946"/>
              <a:gd name="connsiteY79" fmla="*/ 783431 h 1033462"/>
              <a:gd name="connsiteX80" fmla="*/ 2786 w 865946"/>
              <a:gd name="connsiteY80" fmla="*/ 835818 h 1033462"/>
              <a:gd name="connsiteX81" fmla="*/ 28980 w 865946"/>
              <a:gd name="connsiteY81" fmla="*/ 838200 h 103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865946" h="1033462">
                <a:moveTo>
                  <a:pt x="28980" y="838200"/>
                </a:moveTo>
                <a:lnTo>
                  <a:pt x="28980" y="838200"/>
                </a:lnTo>
                <a:cubicBezTo>
                  <a:pt x="36917" y="842962"/>
                  <a:pt x="45455" y="846843"/>
                  <a:pt x="52792" y="852487"/>
                </a:cubicBezTo>
                <a:cubicBezTo>
                  <a:pt x="55938" y="854907"/>
                  <a:pt x="56761" y="859631"/>
                  <a:pt x="59936" y="862012"/>
                </a:cubicBezTo>
                <a:cubicBezTo>
                  <a:pt x="63356" y="864577"/>
                  <a:pt x="67936" y="865039"/>
                  <a:pt x="71842" y="866775"/>
                </a:cubicBezTo>
                <a:cubicBezTo>
                  <a:pt x="75086" y="868217"/>
                  <a:pt x="78323" y="869711"/>
                  <a:pt x="81367" y="871537"/>
                </a:cubicBezTo>
                <a:cubicBezTo>
                  <a:pt x="86275" y="874482"/>
                  <a:pt x="91608" y="877015"/>
                  <a:pt x="95655" y="881062"/>
                </a:cubicBezTo>
                <a:cubicBezTo>
                  <a:pt x="98830" y="884237"/>
                  <a:pt x="101444" y="888096"/>
                  <a:pt x="105180" y="890587"/>
                </a:cubicBezTo>
                <a:cubicBezTo>
                  <a:pt x="114116" y="896544"/>
                  <a:pt x="117540" y="894330"/>
                  <a:pt x="126611" y="897731"/>
                </a:cubicBezTo>
                <a:cubicBezTo>
                  <a:pt x="129935" y="898977"/>
                  <a:pt x="132840" y="901175"/>
                  <a:pt x="136136" y="902493"/>
                </a:cubicBezTo>
                <a:cubicBezTo>
                  <a:pt x="163754" y="913541"/>
                  <a:pt x="138886" y="902616"/>
                  <a:pt x="159948" y="909637"/>
                </a:cubicBezTo>
                <a:cubicBezTo>
                  <a:pt x="164003" y="910989"/>
                  <a:pt x="167800" y="913048"/>
                  <a:pt x="171855" y="914400"/>
                </a:cubicBezTo>
                <a:cubicBezTo>
                  <a:pt x="174579" y="915308"/>
                  <a:pt x="192597" y="920453"/>
                  <a:pt x="198048" y="921543"/>
                </a:cubicBezTo>
                <a:cubicBezTo>
                  <a:pt x="202783" y="922490"/>
                  <a:pt x="207623" y="922878"/>
                  <a:pt x="212336" y="923925"/>
                </a:cubicBezTo>
                <a:cubicBezTo>
                  <a:pt x="214786" y="924470"/>
                  <a:pt x="217045" y="925697"/>
                  <a:pt x="219480" y="926306"/>
                </a:cubicBezTo>
                <a:cubicBezTo>
                  <a:pt x="223406" y="927288"/>
                  <a:pt x="227518" y="927497"/>
                  <a:pt x="231386" y="928687"/>
                </a:cubicBezTo>
                <a:cubicBezTo>
                  <a:pt x="237868" y="930681"/>
                  <a:pt x="243954" y="933837"/>
                  <a:pt x="250436" y="935831"/>
                </a:cubicBezTo>
                <a:cubicBezTo>
                  <a:pt x="254304" y="937021"/>
                  <a:pt x="258391" y="937334"/>
                  <a:pt x="262342" y="938212"/>
                </a:cubicBezTo>
                <a:cubicBezTo>
                  <a:pt x="265537" y="938922"/>
                  <a:pt x="268658" y="939951"/>
                  <a:pt x="271867" y="940593"/>
                </a:cubicBezTo>
                <a:cubicBezTo>
                  <a:pt x="280569" y="942333"/>
                  <a:pt x="289330" y="943768"/>
                  <a:pt x="298061" y="945356"/>
                </a:cubicBezTo>
                <a:cubicBezTo>
                  <a:pt x="301236" y="946943"/>
                  <a:pt x="304323" y="948720"/>
                  <a:pt x="307586" y="950118"/>
                </a:cubicBezTo>
                <a:cubicBezTo>
                  <a:pt x="315623" y="953562"/>
                  <a:pt x="315179" y="951856"/>
                  <a:pt x="324255" y="954881"/>
                </a:cubicBezTo>
                <a:cubicBezTo>
                  <a:pt x="328310" y="956233"/>
                  <a:pt x="332144" y="958182"/>
                  <a:pt x="336161" y="959643"/>
                </a:cubicBezTo>
                <a:cubicBezTo>
                  <a:pt x="340879" y="961359"/>
                  <a:pt x="345958" y="962161"/>
                  <a:pt x="350448" y="964406"/>
                </a:cubicBezTo>
                <a:cubicBezTo>
                  <a:pt x="383996" y="981178"/>
                  <a:pt x="337079" y="958583"/>
                  <a:pt x="369498" y="971550"/>
                </a:cubicBezTo>
                <a:cubicBezTo>
                  <a:pt x="374442" y="973527"/>
                  <a:pt x="378782" y="976873"/>
                  <a:pt x="383786" y="978693"/>
                </a:cubicBezTo>
                <a:cubicBezTo>
                  <a:pt x="387590" y="980076"/>
                  <a:pt x="391815" y="979912"/>
                  <a:pt x="395692" y="981075"/>
                </a:cubicBezTo>
                <a:cubicBezTo>
                  <a:pt x="399786" y="982303"/>
                  <a:pt x="403513" y="984580"/>
                  <a:pt x="407598" y="985837"/>
                </a:cubicBezTo>
                <a:cubicBezTo>
                  <a:pt x="413854" y="987762"/>
                  <a:pt x="420324" y="988913"/>
                  <a:pt x="426648" y="990600"/>
                </a:cubicBezTo>
                <a:cubicBezTo>
                  <a:pt x="432232" y="992089"/>
                  <a:pt x="437609" y="994461"/>
                  <a:pt x="443317" y="995362"/>
                </a:cubicBezTo>
                <a:cubicBezTo>
                  <a:pt x="452758" y="996853"/>
                  <a:pt x="462367" y="996949"/>
                  <a:pt x="471892" y="997743"/>
                </a:cubicBezTo>
                <a:cubicBezTo>
                  <a:pt x="476655" y="999331"/>
                  <a:pt x="481310" y="1001288"/>
                  <a:pt x="486180" y="1002506"/>
                </a:cubicBezTo>
                <a:cubicBezTo>
                  <a:pt x="490864" y="1003677"/>
                  <a:pt x="495717" y="1004023"/>
                  <a:pt x="500467" y="1004887"/>
                </a:cubicBezTo>
                <a:cubicBezTo>
                  <a:pt x="504449" y="1005611"/>
                  <a:pt x="508404" y="1006474"/>
                  <a:pt x="512373" y="1007268"/>
                </a:cubicBezTo>
                <a:cubicBezTo>
                  <a:pt x="514754" y="1008856"/>
                  <a:pt x="516886" y="1010904"/>
                  <a:pt x="519517" y="1012031"/>
                </a:cubicBezTo>
                <a:cubicBezTo>
                  <a:pt x="525580" y="1014630"/>
                  <a:pt x="541078" y="1015910"/>
                  <a:pt x="545711" y="1016793"/>
                </a:cubicBezTo>
                <a:cubicBezTo>
                  <a:pt x="590387" y="1025303"/>
                  <a:pt x="576928" y="1026011"/>
                  <a:pt x="631436" y="1031081"/>
                </a:cubicBezTo>
                <a:cubicBezTo>
                  <a:pt x="648052" y="1032627"/>
                  <a:pt x="664773" y="1032668"/>
                  <a:pt x="681442" y="1033462"/>
                </a:cubicBezTo>
                <a:cubicBezTo>
                  <a:pt x="735692" y="1024162"/>
                  <a:pt x="781097" y="1030359"/>
                  <a:pt x="814792" y="978693"/>
                </a:cubicBezTo>
                <a:cubicBezTo>
                  <a:pt x="827958" y="958505"/>
                  <a:pt x="829079" y="932656"/>
                  <a:pt x="836223" y="909637"/>
                </a:cubicBezTo>
                <a:cubicBezTo>
                  <a:pt x="840192" y="882650"/>
                  <a:pt x="845661" y="855841"/>
                  <a:pt x="848130" y="828675"/>
                </a:cubicBezTo>
                <a:cubicBezTo>
                  <a:pt x="851822" y="788056"/>
                  <a:pt x="849070" y="811129"/>
                  <a:pt x="857655" y="759618"/>
                </a:cubicBezTo>
                <a:cubicBezTo>
                  <a:pt x="853686" y="726281"/>
                  <a:pt x="851268" y="692722"/>
                  <a:pt x="845748" y="659606"/>
                </a:cubicBezTo>
                <a:cubicBezTo>
                  <a:pt x="844097" y="649702"/>
                  <a:pt x="838658" y="640771"/>
                  <a:pt x="836223" y="631031"/>
                </a:cubicBezTo>
                <a:cubicBezTo>
                  <a:pt x="828729" y="601052"/>
                  <a:pt x="823093" y="572516"/>
                  <a:pt x="817173" y="542925"/>
                </a:cubicBezTo>
                <a:cubicBezTo>
                  <a:pt x="825898" y="460043"/>
                  <a:pt x="814485" y="535187"/>
                  <a:pt x="838605" y="450056"/>
                </a:cubicBezTo>
                <a:cubicBezTo>
                  <a:pt x="847526" y="418568"/>
                  <a:pt x="862417" y="354806"/>
                  <a:pt x="862417" y="354806"/>
                </a:cubicBezTo>
                <a:cubicBezTo>
                  <a:pt x="867015" y="290430"/>
                  <a:pt x="868658" y="287197"/>
                  <a:pt x="857655" y="192881"/>
                </a:cubicBezTo>
                <a:cubicBezTo>
                  <a:pt x="856992" y="187196"/>
                  <a:pt x="851515" y="183209"/>
                  <a:pt x="848130" y="178593"/>
                </a:cubicBezTo>
                <a:cubicBezTo>
                  <a:pt x="842778" y="171295"/>
                  <a:pt x="836680" y="164556"/>
                  <a:pt x="831461" y="157162"/>
                </a:cubicBezTo>
                <a:cubicBezTo>
                  <a:pt x="827143" y="151044"/>
                  <a:pt x="823908" y="144205"/>
                  <a:pt x="819555" y="138112"/>
                </a:cubicBezTo>
                <a:cubicBezTo>
                  <a:pt x="803678" y="115886"/>
                  <a:pt x="789423" y="108254"/>
                  <a:pt x="760023" y="95250"/>
                </a:cubicBezTo>
                <a:cubicBezTo>
                  <a:pt x="735460" y="84385"/>
                  <a:pt x="709715" y="76199"/>
                  <a:pt x="683823" y="69056"/>
                </a:cubicBezTo>
                <a:cubicBezTo>
                  <a:pt x="663564" y="63467"/>
                  <a:pt x="642398" y="61833"/>
                  <a:pt x="621911" y="57150"/>
                </a:cubicBezTo>
                <a:cubicBezTo>
                  <a:pt x="614570" y="55472"/>
                  <a:pt x="607624" y="52387"/>
                  <a:pt x="600480" y="50006"/>
                </a:cubicBezTo>
                <a:cubicBezTo>
                  <a:pt x="593336" y="42862"/>
                  <a:pt x="587292" y="34415"/>
                  <a:pt x="579048" y="28575"/>
                </a:cubicBezTo>
                <a:cubicBezTo>
                  <a:pt x="547922" y="6527"/>
                  <a:pt x="537514" y="8232"/>
                  <a:pt x="500467" y="0"/>
                </a:cubicBezTo>
                <a:cubicBezTo>
                  <a:pt x="474273" y="3175"/>
                  <a:pt x="447826" y="4699"/>
                  <a:pt x="421886" y="9525"/>
                </a:cubicBezTo>
                <a:cubicBezTo>
                  <a:pt x="413481" y="11089"/>
                  <a:pt x="406330" y="16835"/>
                  <a:pt x="398073" y="19050"/>
                </a:cubicBezTo>
                <a:cubicBezTo>
                  <a:pt x="373709" y="25586"/>
                  <a:pt x="349326" y="32932"/>
                  <a:pt x="324255" y="35718"/>
                </a:cubicBezTo>
                <a:cubicBezTo>
                  <a:pt x="271795" y="41547"/>
                  <a:pt x="295572" y="38118"/>
                  <a:pt x="252817" y="45243"/>
                </a:cubicBezTo>
                <a:cubicBezTo>
                  <a:pt x="249642" y="46831"/>
                  <a:pt x="245802" y="47496"/>
                  <a:pt x="243292" y="50006"/>
                </a:cubicBezTo>
                <a:cubicBezTo>
                  <a:pt x="226604" y="66694"/>
                  <a:pt x="214295" y="87904"/>
                  <a:pt x="195667" y="102393"/>
                </a:cubicBezTo>
                <a:cubicBezTo>
                  <a:pt x="171103" y="121499"/>
                  <a:pt x="179666" y="111822"/>
                  <a:pt x="167092" y="128587"/>
                </a:cubicBezTo>
                <a:cubicBezTo>
                  <a:pt x="163123" y="141287"/>
                  <a:pt x="158209" y="153729"/>
                  <a:pt x="155186" y="166687"/>
                </a:cubicBezTo>
                <a:cubicBezTo>
                  <a:pt x="152635" y="177619"/>
                  <a:pt x="151568" y="188858"/>
                  <a:pt x="150423" y="200025"/>
                </a:cubicBezTo>
                <a:cubicBezTo>
                  <a:pt x="145820" y="244904"/>
                  <a:pt x="145359" y="265898"/>
                  <a:pt x="143280" y="309562"/>
                </a:cubicBezTo>
                <a:cubicBezTo>
                  <a:pt x="147249" y="344487"/>
                  <a:pt x="147498" y="380038"/>
                  <a:pt x="155186" y="414337"/>
                </a:cubicBezTo>
                <a:cubicBezTo>
                  <a:pt x="157985" y="426826"/>
                  <a:pt x="168344" y="436313"/>
                  <a:pt x="174236" y="447675"/>
                </a:cubicBezTo>
                <a:cubicBezTo>
                  <a:pt x="187146" y="472573"/>
                  <a:pt x="188948" y="479799"/>
                  <a:pt x="198048" y="504825"/>
                </a:cubicBezTo>
                <a:cubicBezTo>
                  <a:pt x="198842" y="511175"/>
                  <a:pt x="201818" y="517628"/>
                  <a:pt x="200430" y="523875"/>
                </a:cubicBezTo>
                <a:cubicBezTo>
                  <a:pt x="193497" y="555074"/>
                  <a:pt x="178341" y="552219"/>
                  <a:pt x="150423" y="566737"/>
                </a:cubicBezTo>
                <a:cubicBezTo>
                  <a:pt x="143173" y="570507"/>
                  <a:pt x="135952" y="574360"/>
                  <a:pt x="128992" y="578643"/>
                </a:cubicBezTo>
                <a:cubicBezTo>
                  <a:pt x="117650" y="585623"/>
                  <a:pt x="118493" y="587975"/>
                  <a:pt x="107561" y="597693"/>
                </a:cubicBezTo>
                <a:cubicBezTo>
                  <a:pt x="103131" y="601631"/>
                  <a:pt x="96013" y="606186"/>
                  <a:pt x="90892" y="609600"/>
                </a:cubicBezTo>
                <a:cubicBezTo>
                  <a:pt x="81172" y="629042"/>
                  <a:pt x="91837" y="610221"/>
                  <a:pt x="69461" y="635793"/>
                </a:cubicBezTo>
                <a:cubicBezTo>
                  <a:pt x="63501" y="642604"/>
                  <a:pt x="58653" y="650329"/>
                  <a:pt x="52792" y="657225"/>
                </a:cubicBezTo>
                <a:cubicBezTo>
                  <a:pt x="45150" y="666216"/>
                  <a:pt x="35718" y="673732"/>
                  <a:pt x="28980" y="683418"/>
                </a:cubicBezTo>
                <a:cubicBezTo>
                  <a:pt x="16961" y="700695"/>
                  <a:pt x="11687" y="721009"/>
                  <a:pt x="5167" y="740568"/>
                </a:cubicBezTo>
                <a:cubicBezTo>
                  <a:pt x="4217" y="748165"/>
                  <a:pt x="405" y="777394"/>
                  <a:pt x="405" y="783431"/>
                </a:cubicBezTo>
                <a:cubicBezTo>
                  <a:pt x="405" y="800911"/>
                  <a:pt x="-1453" y="818860"/>
                  <a:pt x="2786" y="835818"/>
                </a:cubicBezTo>
                <a:cubicBezTo>
                  <a:pt x="3823" y="839965"/>
                  <a:pt x="24614" y="837803"/>
                  <a:pt x="28980" y="838200"/>
                </a:cubicBezTo>
                <a:close/>
              </a:path>
            </a:pathLst>
          </a:custGeom>
          <a:solidFill>
            <a:srgbClr val="ADC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Graphical user interface, application, calendar&#10;&#10;Description automatically generated">
            <a:extLst>
              <a:ext uri="{FF2B5EF4-FFF2-40B4-BE49-F238E27FC236}">
                <a16:creationId xmlns:a16="http://schemas.microsoft.com/office/drawing/2014/main" id="{FA2CC61F-DE77-4A29-9941-4B56E0844B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88000" l="6977" r="93023">
                        <a14:foregroundMark x1="32558" y1="8000" x2="32558" y2="44000"/>
                        <a14:foregroundMark x1="39535" y1="14000" x2="39535" y2="42000"/>
                        <a14:foregroundMark x1="67442" y1="6000" x2="74419" y2="50000"/>
                        <a14:foregroundMark x1="76744" y1="52000" x2="93023" y2="5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6603" y="3483445"/>
            <a:ext cx="451903" cy="522186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8B95CC08-8CF6-44A4-8EE0-67D64B9475B2}"/>
              </a:ext>
            </a:extLst>
          </p:cNvPr>
          <p:cNvSpPr/>
          <p:nvPr/>
        </p:nvSpPr>
        <p:spPr>
          <a:xfrm>
            <a:off x="5122069" y="4150519"/>
            <a:ext cx="1383581" cy="647700"/>
          </a:xfrm>
          <a:custGeom>
            <a:avLst/>
            <a:gdLst>
              <a:gd name="connsiteX0" fmla="*/ 576262 w 1383581"/>
              <a:gd name="connsiteY0" fmla="*/ 116681 h 647700"/>
              <a:gd name="connsiteX1" fmla="*/ 576262 w 1383581"/>
              <a:gd name="connsiteY1" fmla="*/ 116681 h 647700"/>
              <a:gd name="connsiteX2" fmla="*/ 619125 w 1383581"/>
              <a:gd name="connsiteY2" fmla="*/ 150019 h 647700"/>
              <a:gd name="connsiteX3" fmla="*/ 645319 w 1383581"/>
              <a:gd name="connsiteY3" fmla="*/ 159544 h 647700"/>
              <a:gd name="connsiteX4" fmla="*/ 661987 w 1383581"/>
              <a:gd name="connsiteY4" fmla="*/ 169069 h 647700"/>
              <a:gd name="connsiteX5" fmla="*/ 683419 w 1383581"/>
              <a:gd name="connsiteY5" fmla="*/ 176212 h 647700"/>
              <a:gd name="connsiteX6" fmla="*/ 692944 w 1383581"/>
              <a:gd name="connsiteY6" fmla="*/ 180975 h 647700"/>
              <a:gd name="connsiteX7" fmla="*/ 707231 w 1383581"/>
              <a:gd name="connsiteY7" fmla="*/ 185737 h 647700"/>
              <a:gd name="connsiteX8" fmla="*/ 714375 w 1383581"/>
              <a:gd name="connsiteY8" fmla="*/ 190500 h 647700"/>
              <a:gd name="connsiteX9" fmla="*/ 735806 w 1383581"/>
              <a:gd name="connsiteY9" fmla="*/ 197644 h 647700"/>
              <a:gd name="connsiteX10" fmla="*/ 742950 w 1383581"/>
              <a:gd name="connsiteY10" fmla="*/ 202406 h 647700"/>
              <a:gd name="connsiteX11" fmla="*/ 754856 w 1383581"/>
              <a:gd name="connsiteY11" fmla="*/ 204787 h 647700"/>
              <a:gd name="connsiteX12" fmla="*/ 771525 w 1383581"/>
              <a:gd name="connsiteY12" fmla="*/ 209550 h 647700"/>
              <a:gd name="connsiteX13" fmla="*/ 783431 w 1383581"/>
              <a:gd name="connsiteY13" fmla="*/ 214312 h 647700"/>
              <a:gd name="connsiteX14" fmla="*/ 795337 w 1383581"/>
              <a:gd name="connsiteY14" fmla="*/ 221456 h 647700"/>
              <a:gd name="connsiteX15" fmla="*/ 821531 w 1383581"/>
              <a:gd name="connsiteY15" fmla="*/ 226219 h 647700"/>
              <a:gd name="connsiteX16" fmla="*/ 842962 w 1383581"/>
              <a:gd name="connsiteY16" fmla="*/ 233362 h 647700"/>
              <a:gd name="connsiteX17" fmla="*/ 850106 w 1383581"/>
              <a:gd name="connsiteY17" fmla="*/ 235744 h 647700"/>
              <a:gd name="connsiteX18" fmla="*/ 902494 w 1383581"/>
              <a:gd name="connsiteY18" fmla="*/ 250031 h 647700"/>
              <a:gd name="connsiteX19" fmla="*/ 919162 w 1383581"/>
              <a:gd name="connsiteY19" fmla="*/ 252412 h 647700"/>
              <a:gd name="connsiteX20" fmla="*/ 935831 w 1383581"/>
              <a:gd name="connsiteY20" fmla="*/ 257175 h 647700"/>
              <a:gd name="connsiteX21" fmla="*/ 957262 w 1383581"/>
              <a:gd name="connsiteY21" fmla="*/ 261937 h 647700"/>
              <a:gd name="connsiteX22" fmla="*/ 973931 w 1383581"/>
              <a:gd name="connsiteY22" fmla="*/ 266700 h 647700"/>
              <a:gd name="connsiteX23" fmla="*/ 1002506 w 1383581"/>
              <a:gd name="connsiteY23" fmla="*/ 276225 h 647700"/>
              <a:gd name="connsiteX24" fmla="*/ 1028700 w 1383581"/>
              <a:gd name="connsiteY24" fmla="*/ 280987 h 647700"/>
              <a:gd name="connsiteX25" fmla="*/ 1047750 w 1383581"/>
              <a:gd name="connsiteY25" fmla="*/ 288131 h 647700"/>
              <a:gd name="connsiteX26" fmla="*/ 1064419 w 1383581"/>
              <a:gd name="connsiteY26" fmla="*/ 290512 h 647700"/>
              <a:gd name="connsiteX27" fmla="*/ 1078706 w 1383581"/>
              <a:gd name="connsiteY27" fmla="*/ 297656 h 647700"/>
              <a:gd name="connsiteX28" fmla="*/ 1090612 w 1383581"/>
              <a:gd name="connsiteY28" fmla="*/ 300037 h 647700"/>
              <a:gd name="connsiteX29" fmla="*/ 1097756 w 1383581"/>
              <a:gd name="connsiteY29" fmla="*/ 302419 h 647700"/>
              <a:gd name="connsiteX30" fmla="*/ 1107281 w 1383581"/>
              <a:gd name="connsiteY30" fmla="*/ 304800 h 647700"/>
              <a:gd name="connsiteX31" fmla="*/ 1126331 w 1383581"/>
              <a:gd name="connsiteY31" fmla="*/ 311944 h 647700"/>
              <a:gd name="connsiteX32" fmla="*/ 1140619 w 1383581"/>
              <a:gd name="connsiteY32" fmla="*/ 321469 h 647700"/>
              <a:gd name="connsiteX33" fmla="*/ 1154906 w 1383581"/>
              <a:gd name="connsiteY33" fmla="*/ 326231 h 647700"/>
              <a:gd name="connsiteX34" fmla="*/ 1166812 w 1383581"/>
              <a:gd name="connsiteY34" fmla="*/ 338137 h 647700"/>
              <a:gd name="connsiteX35" fmla="*/ 1176337 w 1383581"/>
              <a:gd name="connsiteY35" fmla="*/ 361950 h 647700"/>
              <a:gd name="connsiteX36" fmla="*/ 1183481 w 1383581"/>
              <a:gd name="connsiteY36" fmla="*/ 378619 h 647700"/>
              <a:gd name="connsiteX37" fmla="*/ 1190625 w 1383581"/>
              <a:gd name="connsiteY37" fmla="*/ 402431 h 647700"/>
              <a:gd name="connsiteX38" fmla="*/ 1195387 w 1383581"/>
              <a:gd name="connsiteY38" fmla="*/ 409575 h 647700"/>
              <a:gd name="connsiteX39" fmla="*/ 1226344 w 1383581"/>
              <a:gd name="connsiteY39" fmla="*/ 419100 h 647700"/>
              <a:gd name="connsiteX40" fmla="*/ 1362075 w 1383581"/>
              <a:gd name="connsiteY40" fmla="*/ 423862 h 647700"/>
              <a:gd name="connsiteX41" fmla="*/ 1383506 w 1383581"/>
              <a:gd name="connsiteY41" fmla="*/ 442912 h 647700"/>
              <a:gd name="connsiteX42" fmla="*/ 1364456 w 1383581"/>
              <a:gd name="connsiteY42" fmla="*/ 595312 h 647700"/>
              <a:gd name="connsiteX43" fmla="*/ 1335881 w 1383581"/>
              <a:gd name="connsiteY43" fmla="*/ 611981 h 647700"/>
              <a:gd name="connsiteX44" fmla="*/ 1290637 w 1383581"/>
              <a:gd name="connsiteY44" fmla="*/ 623887 h 647700"/>
              <a:gd name="connsiteX45" fmla="*/ 1231106 w 1383581"/>
              <a:gd name="connsiteY45" fmla="*/ 647700 h 647700"/>
              <a:gd name="connsiteX46" fmla="*/ 790575 w 1383581"/>
              <a:gd name="connsiteY46" fmla="*/ 638175 h 647700"/>
              <a:gd name="connsiteX47" fmla="*/ 716756 w 1383581"/>
              <a:gd name="connsiteY47" fmla="*/ 616744 h 647700"/>
              <a:gd name="connsiteX48" fmla="*/ 692944 w 1383581"/>
              <a:gd name="connsiteY48" fmla="*/ 602456 h 647700"/>
              <a:gd name="connsiteX49" fmla="*/ 657225 w 1383581"/>
              <a:gd name="connsiteY49" fmla="*/ 585787 h 647700"/>
              <a:gd name="connsiteX50" fmla="*/ 626269 w 1383581"/>
              <a:gd name="connsiteY50" fmla="*/ 566737 h 647700"/>
              <a:gd name="connsiteX51" fmla="*/ 585787 w 1383581"/>
              <a:gd name="connsiteY51" fmla="*/ 554831 h 647700"/>
              <a:gd name="connsiteX52" fmla="*/ 526256 w 1383581"/>
              <a:gd name="connsiteY52" fmla="*/ 519112 h 647700"/>
              <a:gd name="connsiteX53" fmla="*/ 500062 w 1383581"/>
              <a:gd name="connsiteY53" fmla="*/ 507206 h 647700"/>
              <a:gd name="connsiteX54" fmla="*/ 485775 w 1383581"/>
              <a:gd name="connsiteY54" fmla="*/ 497681 h 647700"/>
              <a:gd name="connsiteX55" fmla="*/ 454819 w 1383581"/>
              <a:gd name="connsiteY55" fmla="*/ 483394 h 647700"/>
              <a:gd name="connsiteX56" fmla="*/ 416719 w 1383581"/>
              <a:gd name="connsiteY56" fmla="*/ 440531 h 647700"/>
              <a:gd name="connsiteX57" fmla="*/ 397669 w 1383581"/>
              <a:gd name="connsiteY57" fmla="*/ 373856 h 647700"/>
              <a:gd name="connsiteX58" fmla="*/ 361950 w 1383581"/>
              <a:gd name="connsiteY58" fmla="*/ 350044 h 647700"/>
              <a:gd name="connsiteX59" fmla="*/ 207169 w 1383581"/>
              <a:gd name="connsiteY59" fmla="*/ 285750 h 647700"/>
              <a:gd name="connsiteX60" fmla="*/ 138112 w 1383581"/>
              <a:gd name="connsiteY60" fmla="*/ 242887 h 647700"/>
              <a:gd name="connsiteX61" fmla="*/ 104775 w 1383581"/>
              <a:gd name="connsiteY61" fmla="*/ 223837 h 647700"/>
              <a:gd name="connsiteX62" fmla="*/ 52387 w 1383581"/>
              <a:gd name="connsiteY62" fmla="*/ 176212 h 647700"/>
              <a:gd name="connsiteX63" fmla="*/ 21431 w 1383581"/>
              <a:gd name="connsiteY63" fmla="*/ 135731 h 647700"/>
              <a:gd name="connsiteX64" fmla="*/ 0 w 1383581"/>
              <a:gd name="connsiteY64" fmla="*/ 50006 h 647700"/>
              <a:gd name="connsiteX65" fmla="*/ 7144 w 1383581"/>
              <a:gd name="connsiteY65" fmla="*/ 14287 h 647700"/>
              <a:gd name="connsiteX66" fmla="*/ 66675 w 1383581"/>
              <a:gd name="connsiteY66" fmla="*/ 0 h 647700"/>
              <a:gd name="connsiteX67" fmla="*/ 240506 w 1383581"/>
              <a:gd name="connsiteY67" fmla="*/ 71437 h 647700"/>
              <a:gd name="connsiteX68" fmla="*/ 290512 w 1383581"/>
              <a:gd name="connsiteY68" fmla="*/ 92869 h 647700"/>
              <a:gd name="connsiteX69" fmla="*/ 335756 w 1383581"/>
              <a:gd name="connsiteY69" fmla="*/ 114300 h 647700"/>
              <a:gd name="connsiteX70" fmla="*/ 383381 w 1383581"/>
              <a:gd name="connsiteY70" fmla="*/ 130969 h 647700"/>
              <a:gd name="connsiteX71" fmla="*/ 397669 w 1383581"/>
              <a:gd name="connsiteY71" fmla="*/ 142875 h 647700"/>
              <a:gd name="connsiteX72" fmla="*/ 404812 w 1383581"/>
              <a:gd name="connsiteY72" fmla="*/ 145256 h 647700"/>
              <a:gd name="connsiteX73" fmla="*/ 421481 w 1383581"/>
              <a:gd name="connsiteY73" fmla="*/ 150019 h 647700"/>
              <a:gd name="connsiteX74" fmla="*/ 492919 w 1383581"/>
              <a:gd name="connsiteY74" fmla="*/ 154781 h 647700"/>
              <a:gd name="connsiteX75" fmla="*/ 559594 w 1383581"/>
              <a:gd name="connsiteY75" fmla="*/ 150019 h 647700"/>
              <a:gd name="connsiteX76" fmla="*/ 585787 w 1383581"/>
              <a:gd name="connsiteY76" fmla="*/ 142875 h 647700"/>
              <a:gd name="connsiteX77" fmla="*/ 590550 w 1383581"/>
              <a:gd name="connsiteY77" fmla="*/ 135731 h 647700"/>
              <a:gd name="connsiteX78" fmla="*/ 576262 w 1383581"/>
              <a:gd name="connsiteY78" fmla="*/ 116681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383581" h="647700">
                <a:moveTo>
                  <a:pt x="576262" y="116681"/>
                </a:moveTo>
                <a:lnTo>
                  <a:pt x="576262" y="116681"/>
                </a:lnTo>
                <a:cubicBezTo>
                  <a:pt x="584480" y="123986"/>
                  <a:pt x="607375" y="146103"/>
                  <a:pt x="619125" y="150019"/>
                </a:cubicBezTo>
                <a:cubicBezTo>
                  <a:pt x="627260" y="152730"/>
                  <a:pt x="638625" y="156420"/>
                  <a:pt x="645319" y="159544"/>
                </a:cubicBezTo>
                <a:cubicBezTo>
                  <a:pt x="651118" y="162250"/>
                  <a:pt x="656263" y="166207"/>
                  <a:pt x="661987" y="169069"/>
                </a:cubicBezTo>
                <a:cubicBezTo>
                  <a:pt x="670952" y="173551"/>
                  <a:pt x="674326" y="173939"/>
                  <a:pt x="683419" y="176212"/>
                </a:cubicBezTo>
                <a:cubicBezTo>
                  <a:pt x="686594" y="177800"/>
                  <a:pt x="689648" y="179657"/>
                  <a:pt x="692944" y="180975"/>
                </a:cubicBezTo>
                <a:cubicBezTo>
                  <a:pt x="697605" y="182839"/>
                  <a:pt x="702644" y="183698"/>
                  <a:pt x="707231" y="185737"/>
                </a:cubicBezTo>
                <a:cubicBezTo>
                  <a:pt x="709846" y="186899"/>
                  <a:pt x="711744" y="189373"/>
                  <a:pt x="714375" y="190500"/>
                </a:cubicBezTo>
                <a:cubicBezTo>
                  <a:pt x="746224" y="204150"/>
                  <a:pt x="697120" y="178301"/>
                  <a:pt x="735806" y="197644"/>
                </a:cubicBezTo>
                <a:cubicBezTo>
                  <a:pt x="738366" y="198924"/>
                  <a:pt x="740270" y="201401"/>
                  <a:pt x="742950" y="202406"/>
                </a:cubicBezTo>
                <a:cubicBezTo>
                  <a:pt x="746740" y="203827"/>
                  <a:pt x="750905" y="203909"/>
                  <a:pt x="754856" y="204787"/>
                </a:cubicBezTo>
                <a:cubicBezTo>
                  <a:pt x="760990" y="206150"/>
                  <a:pt x="765745" y="207383"/>
                  <a:pt x="771525" y="209550"/>
                </a:cubicBezTo>
                <a:cubicBezTo>
                  <a:pt x="775527" y="211051"/>
                  <a:pt x="779608" y="212400"/>
                  <a:pt x="783431" y="214312"/>
                </a:cubicBezTo>
                <a:cubicBezTo>
                  <a:pt x="787571" y="216382"/>
                  <a:pt x="790919" y="220075"/>
                  <a:pt x="795337" y="221456"/>
                </a:cubicBezTo>
                <a:cubicBezTo>
                  <a:pt x="803807" y="224103"/>
                  <a:pt x="812800" y="224631"/>
                  <a:pt x="821531" y="226219"/>
                </a:cubicBezTo>
                <a:cubicBezTo>
                  <a:pt x="842067" y="234433"/>
                  <a:pt x="825009" y="228232"/>
                  <a:pt x="842962" y="233362"/>
                </a:cubicBezTo>
                <a:cubicBezTo>
                  <a:pt x="845376" y="234052"/>
                  <a:pt x="847698" y="235036"/>
                  <a:pt x="850106" y="235744"/>
                </a:cubicBezTo>
                <a:cubicBezTo>
                  <a:pt x="857820" y="238013"/>
                  <a:pt x="890308" y="247594"/>
                  <a:pt x="902494" y="250031"/>
                </a:cubicBezTo>
                <a:cubicBezTo>
                  <a:pt x="907997" y="251132"/>
                  <a:pt x="913640" y="251408"/>
                  <a:pt x="919162" y="252412"/>
                </a:cubicBezTo>
                <a:cubicBezTo>
                  <a:pt x="935484" y="255380"/>
                  <a:pt x="922237" y="253777"/>
                  <a:pt x="935831" y="257175"/>
                </a:cubicBezTo>
                <a:cubicBezTo>
                  <a:pt x="942930" y="258950"/>
                  <a:pt x="950163" y="260162"/>
                  <a:pt x="957262" y="261937"/>
                </a:cubicBezTo>
                <a:cubicBezTo>
                  <a:pt x="962868" y="263339"/>
                  <a:pt x="968449" y="264873"/>
                  <a:pt x="973931" y="266700"/>
                </a:cubicBezTo>
                <a:cubicBezTo>
                  <a:pt x="992774" y="272981"/>
                  <a:pt x="979603" y="271136"/>
                  <a:pt x="1002506" y="276225"/>
                </a:cubicBezTo>
                <a:cubicBezTo>
                  <a:pt x="1011169" y="278150"/>
                  <a:pt x="1020023" y="279128"/>
                  <a:pt x="1028700" y="280987"/>
                </a:cubicBezTo>
                <a:cubicBezTo>
                  <a:pt x="1037653" y="282906"/>
                  <a:pt x="1037337" y="285528"/>
                  <a:pt x="1047750" y="288131"/>
                </a:cubicBezTo>
                <a:cubicBezTo>
                  <a:pt x="1053195" y="289492"/>
                  <a:pt x="1058863" y="289718"/>
                  <a:pt x="1064419" y="290512"/>
                </a:cubicBezTo>
                <a:cubicBezTo>
                  <a:pt x="1069181" y="292893"/>
                  <a:pt x="1073702" y="295836"/>
                  <a:pt x="1078706" y="297656"/>
                </a:cubicBezTo>
                <a:cubicBezTo>
                  <a:pt x="1082510" y="299039"/>
                  <a:pt x="1086686" y="299055"/>
                  <a:pt x="1090612" y="300037"/>
                </a:cubicBezTo>
                <a:cubicBezTo>
                  <a:pt x="1093047" y="300646"/>
                  <a:pt x="1095342" y="301729"/>
                  <a:pt x="1097756" y="302419"/>
                </a:cubicBezTo>
                <a:cubicBezTo>
                  <a:pt x="1100903" y="303318"/>
                  <a:pt x="1104217" y="303651"/>
                  <a:pt x="1107281" y="304800"/>
                </a:cubicBezTo>
                <a:cubicBezTo>
                  <a:pt x="1132196" y="314142"/>
                  <a:pt x="1101872" y="305827"/>
                  <a:pt x="1126331" y="311944"/>
                </a:cubicBezTo>
                <a:cubicBezTo>
                  <a:pt x="1131094" y="315119"/>
                  <a:pt x="1135189" y="319659"/>
                  <a:pt x="1140619" y="321469"/>
                </a:cubicBezTo>
                <a:lnTo>
                  <a:pt x="1154906" y="326231"/>
                </a:lnTo>
                <a:cubicBezTo>
                  <a:pt x="1158875" y="330200"/>
                  <a:pt x="1163366" y="333707"/>
                  <a:pt x="1166812" y="338137"/>
                </a:cubicBezTo>
                <a:cubicBezTo>
                  <a:pt x="1171280" y="343881"/>
                  <a:pt x="1174045" y="355991"/>
                  <a:pt x="1176337" y="361950"/>
                </a:cubicBezTo>
                <a:cubicBezTo>
                  <a:pt x="1178507" y="367592"/>
                  <a:pt x="1181236" y="373006"/>
                  <a:pt x="1183481" y="378619"/>
                </a:cubicBezTo>
                <a:cubicBezTo>
                  <a:pt x="1186559" y="386313"/>
                  <a:pt x="1187547" y="394737"/>
                  <a:pt x="1190625" y="402431"/>
                </a:cubicBezTo>
                <a:cubicBezTo>
                  <a:pt x="1191688" y="405088"/>
                  <a:pt x="1193098" y="407858"/>
                  <a:pt x="1195387" y="409575"/>
                </a:cubicBezTo>
                <a:cubicBezTo>
                  <a:pt x="1204989" y="416777"/>
                  <a:pt x="1214635" y="418551"/>
                  <a:pt x="1226344" y="419100"/>
                </a:cubicBezTo>
                <a:cubicBezTo>
                  <a:pt x="1271566" y="421220"/>
                  <a:pt x="1316831" y="422275"/>
                  <a:pt x="1362075" y="423862"/>
                </a:cubicBezTo>
                <a:cubicBezTo>
                  <a:pt x="1371042" y="427705"/>
                  <a:pt x="1384723" y="428918"/>
                  <a:pt x="1383506" y="442912"/>
                </a:cubicBezTo>
                <a:cubicBezTo>
                  <a:pt x="1379071" y="493915"/>
                  <a:pt x="1373935" y="545002"/>
                  <a:pt x="1364456" y="595312"/>
                </a:cubicBezTo>
                <a:cubicBezTo>
                  <a:pt x="1362236" y="607098"/>
                  <a:pt x="1343768" y="610009"/>
                  <a:pt x="1335881" y="611981"/>
                </a:cubicBezTo>
                <a:cubicBezTo>
                  <a:pt x="1323563" y="615061"/>
                  <a:pt x="1303817" y="618239"/>
                  <a:pt x="1290637" y="623887"/>
                </a:cubicBezTo>
                <a:cubicBezTo>
                  <a:pt x="1228685" y="650436"/>
                  <a:pt x="1338956" y="609634"/>
                  <a:pt x="1231106" y="647700"/>
                </a:cubicBezTo>
                <a:lnTo>
                  <a:pt x="790575" y="638175"/>
                </a:lnTo>
                <a:cubicBezTo>
                  <a:pt x="770041" y="637550"/>
                  <a:pt x="731291" y="625465"/>
                  <a:pt x="716756" y="616744"/>
                </a:cubicBezTo>
                <a:cubicBezTo>
                  <a:pt x="708819" y="611981"/>
                  <a:pt x="701157" y="606727"/>
                  <a:pt x="692944" y="602456"/>
                </a:cubicBezTo>
                <a:cubicBezTo>
                  <a:pt x="681287" y="596394"/>
                  <a:pt x="668807" y="591992"/>
                  <a:pt x="657225" y="585787"/>
                </a:cubicBezTo>
                <a:cubicBezTo>
                  <a:pt x="646545" y="580066"/>
                  <a:pt x="637386" y="571554"/>
                  <a:pt x="626269" y="566737"/>
                </a:cubicBezTo>
                <a:cubicBezTo>
                  <a:pt x="613363" y="561145"/>
                  <a:pt x="598915" y="559880"/>
                  <a:pt x="585787" y="554831"/>
                </a:cubicBezTo>
                <a:cubicBezTo>
                  <a:pt x="575803" y="550991"/>
                  <a:pt x="526315" y="519145"/>
                  <a:pt x="526256" y="519112"/>
                </a:cubicBezTo>
                <a:cubicBezTo>
                  <a:pt x="517872" y="514454"/>
                  <a:pt x="508538" y="511693"/>
                  <a:pt x="500062" y="507206"/>
                </a:cubicBezTo>
                <a:cubicBezTo>
                  <a:pt x="495003" y="504528"/>
                  <a:pt x="490800" y="500422"/>
                  <a:pt x="485775" y="497681"/>
                </a:cubicBezTo>
                <a:cubicBezTo>
                  <a:pt x="466510" y="487173"/>
                  <a:pt x="478967" y="499996"/>
                  <a:pt x="454819" y="483394"/>
                </a:cubicBezTo>
                <a:cubicBezTo>
                  <a:pt x="435056" y="469807"/>
                  <a:pt x="431249" y="460509"/>
                  <a:pt x="416719" y="440531"/>
                </a:cubicBezTo>
                <a:cubicBezTo>
                  <a:pt x="413777" y="419942"/>
                  <a:pt x="412574" y="390891"/>
                  <a:pt x="397669" y="373856"/>
                </a:cubicBezTo>
                <a:cubicBezTo>
                  <a:pt x="388246" y="363087"/>
                  <a:pt x="374392" y="357113"/>
                  <a:pt x="361950" y="350044"/>
                </a:cubicBezTo>
                <a:cubicBezTo>
                  <a:pt x="197796" y="256775"/>
                  <a:pt x="396914" y="373325"/>
                  <a:pt x="207169" y="285750"/>
                </a:cubicBezTo>
                <a:cubicBezTo>
                  <a:pt x="182570" y="274397"/>
                  <a:pt x="161635" y="256329"/>
                  <a:pt x="138112" y="242887"/>
                </a:cubicBezTo>
                <a:cubicBezTo>
                  <a:pt x="127000" y="236537"/>
                  <a:pt x="114708" y="231908"/>
                  <a:pt x="104775" y="223837"/>
                </a:cubicBezTo>
                <a:cubicBezTo>
                  <a:pt x="32175" y="164850"/>
                  <a:pt x="84767" y="192404"/>
                  <a:pt x="52387" y="176212"/>
                </a:cubicBezTo>
                <a:cubicBezTo>
                  <a:pt x="42600" y="164794"/>
                  <a:pt x="27989" y="148847"/>
                  <a:pt x="21431" y="135731"/>
                </a:cubicBezTo>
                <a:cubicBezTo>
                  <a:pt x="11352" y="115573"/>
                  <a:pt x="3102" y="64895"/>
                  <a:pt x="0" y="50006"/>
                </a:cubicBezTo>
                <a:cubicBezTo>
                  <a:pt x="2381" y="38100"/>
                  <a:pt x="-380" y="23817"/>
                  <a:pt x="7144" y="14287"/>
                </a:cubicBezTo>
                <a:cubicBezTo>
                  <a:pt x="13351" y="6425"/>
                  <a:pt x="59353" y="1126"/>
                  <a:pt x="66675" y="0"/>
                </a:cubicBezTo>
                <a:cubicBezTo>
                  <a:pt x="164344" y="17236"/>
                  <a:pt x="63868" y="-4268"/>
                  <a:pt x="240506" y="71437"/>
                </a:cubicBezTo>
                <a:cubicBezTo>
                  <a:pt x="257175" y="78581"/>
                  <a:pt x="273974" y="85427"/>
                  <a:pt x="290512" y="92869"/>
                </a:cubicBezTo>
                <a:cubicBezTo>
                  <a:pt x="305730" y="99717"/>
                  <a:pt x="320317" y="107966"/>
                  <a:pt x="335756" y="114300"/>
                </a:cubicBezTo>
                <a:cubicBezTo>
                  <a:pt x="351317" y="120684"/>
                  <a:pt x="367506" y="125413"/>
                  <a:pt x="383381" y="130969"/>
                </a:cubicBezTo>
                <a:cubicBezTo>
                  <a:pt x="388144" y="134938"/>
                  <a:pt x="392511" y="139436"/>
                  <a:pt x="397669" y="142875"/>
                </a:cubicBezTo>
                <a:cubicBezTo>
                  <a:pt x="399757" y="144267"/>
                  <a:pt x="402408" y="144535"/>
                  <a:pt x="404812" y="145256"/>
                </a:cubicBezTo>
                <a:cubicBezTo>
                  <a:pt x="410347" y="146917"/>
                  <a:pt x="415815" y="148886"/>
                  <a:pt x="421481" y="150019"/>
                </a:cubicBezTo>
                <a:cubicBezTo>
                  <a:pt x="440211" y="153765"/>
                  <a:pt x="482394" y="154303"/>
                  <a:pt x="492919" y="154781"/>
                </a:cubicBezTo>
                <a:cubicBezTo>
                  <a:pt x="515144" y="153194"/>
                  <a:pt x="537449" y="152480"/>
                  <a:pt x="559594" y="150019"/>
                </a:cubicBezTo>
                <a:cubicBezTo>
                  <a:pt x="567648" y="149124"/>
                  <a:pt x="577584" y="145609"/>
                  <a:pt x="585787" y="142875"/>
                </a:cubicBezTo>
                <a:cubicBezTo>
                  <a:pt x="587375" y="140494"/>
                  <a:pt x="590145" y="138564"/>
                  <a:pt x="590550" y="135731"/>
                </a:cubicBezTo>
                <a:cubicBezTo>
                  <a:pt x="591546" y="128764"/>
                  <a:pt x="578643" y="119856"/>
                  <a:pt x="576262" y="116681"/>
                </a:cubicBezTo>
                <a:close/>
              </a:path>
            </a:pathLst>
          </a:custGeom>
          <a:solidFill>
            <a:srgbClr val="C14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Graphical user interface, application, calendar&#10;&#10;Description automatically generated">
            <a:extLst>
              <a:ext uri="{FF2B5EF4-FFF2-40B4-BE49-F238E27FC236}">
                <a16:creationId xmlns:a16="http://schemas.microsoft.com/office/drawing/2014/main" id="{C67DBBF6-CE90-48F1-A553-D0C381D8D5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783" b="44584" l="20212" r="24214">
                        <a14:foregroundMark x1="20269" y1="43856" x2="20269" y2="43856"/>
                        <a14:foregroundMark x1="20212" y1="43856" x2="20212" y2="43856"/>
                        <a14:foregroundMark x1="22613" y1="36783" x2="22899" y2="371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63" t="35990" r="75235" b="54391"/>
          <a:stretch/>
        </p:blipFill>
        <p:spPr>
          <a:xfrm>
            <a:off x="4593771" y="2612041"/>
            <a:ext cx="1026503" cy="1395899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2234549-2FDB-4B5C-83EB-6F62697430D7}"/>
              </a:ext>
            </a:extLst>
          </p:cNvPr>
          <p:cNvSpPr/>
          <p:nvPr/>
        </p:nvSpPr>
        <p:spPr>
          <a:xfrm>
            <a:off x="3808748" y="3576638"/>
            <a:ext cx="720390" cy="1247897"/>
          </a:xfrm>
          <a:custGeom>
            <a:avLst/>
            <a:gdLst>
              <a:gd name="connsiteX0" fmla="*/ 672765 w 720390"/>
              <a:gd name="connsiteY0" fmla="*/ 1233487 h 1247897"/>
              <a:gd name="connsiteX1" fmla="*/ 672765 w 720390"/>
              <a:gd name="connsiteY1" fmla="*/ 1233487 h 1247897"/>
              <a:gd name="connsiteX2" fmla="*/ 620377 w 720390"/>
              <a:gd name="connsiteY2" fmla="*/ 1238250 h 1247897"/>
              <a:gd name="connsiteX3" fmla="*/ 534652 w 720390"/>
              <a:gd name="connsiteY3" fmla="*/ 1247775 h 1247897"/>
              <a:gd name="connsiteX4" fmla="*/ 429877 w 720390"/>
              <a:gd name="connsiteY4" fmla="*/ 1243012 h 1247897"/>
              <a:gd name="connsiteX5" fmla="*/ 401302 w 720390"/>
              <a:gd name="connsiteY5" fmla="*/ 1171575 h 1247897"/>
              <a:gd name="connsiteX6" fmla="*/ 396540 w 720390"/>
              <a:gd name="connsiteY6" fmla="*/ 1147762 h 1247897"/>
              <a:gd name="connsiteX7" fmla="*/ 267952 w 720390"/>
              <a:gd name="connsiteY7" fmla="*/ 1143000 h 1247897"/>
              <a:gd name="connsiteX8" fmla="*/ 210802 w 720390"/>
              <a:gd name="connsiteY8" fmla="*/ 1133475 h 1247897"/>
              <a:gd name="connsiteX9" fmla="*/ 186990 w 720390"/>
              <a:gd name="connsiteY9" fmla="*/ 1119187 h 1247897"/>
              <a:gd name="connsiteX10" fmla="*/ 139365 w 720390"/>
              <a:gd name="connsiteY10" fmla="*/ 1057275 h 1247897"/>
              <a:gd name="connsiteX11" fmla="*/ 120315 w 720390"/>
              <a:gd name="connsiteY11" fmla="*/ 1033462 h 1247897"/>
              <a:gd name="connsiteX12" fmla="*/ 82215 w 720390"/>
              <a:gd name="connsiteY12" fmla="*/ 985837 h 1247897"/>
              <a:gd name="connsiteX13" fmla="*/ 72690 w 720390"/>
              <a:gd name="connsiteY13" fmla="*/ 962025 h 1247897"/>
              <a:gd name="connsiteX14" fmla="*/ 82215 w 720390"/>
              <a:gd name="connsiteY14" fmla="*/ 904875 h 1247897"/>
              <a:gd name="connsiteX15" fmla="*/ 101265 w 720390"/>
              <a:gd name="connsiteY15" fmla="*/ 876300 h 1247897"/>
              <a:gd name="connsiteX16" fmla="*/ 101265 w 720390"/>
              <a:gd name="connsiteY16" fmla="*/ 790575 h 1247897"/>
              <a:gd name="connsiteX17" fmla="*/ 72690 w 720390"/>
              <a:gd name="connsiteY17" fmla="*/ 762000 h 1247897"/>
              <a:gd name="connsiteX18" fmla="*/ 53640 w 720390"/>
              <a:gd name="connsiteY18" fmla="*/ 728662 h 1247897"/>
              <a:gd name="connsiteX19" fmla="*/ 48877 w 720390"/>
              <a:gd name="connsiteY19" fmla="*/ 695325 h 1247897"/>
              <a:gd name="connsiteX20" fmla="*/ 72690 w 720390"/>
              <a:gd name="connsiteY20" fmla="*/ 600075 h 1247897"/>
              <a:gd name="connsiteX21" fmla="*/ 86977 w 720390"/>
              <a:gd name="connsiteY21" fmla="*/ 581025 h 1247897"/>
              <a:gd name="connsiteX22" fmla="*/ 115552 w 720390"/>
              <a:gd name="connsiteY22" fmla="*/ 561975 h 1247897"/>
              <a:gd name="connsiteX23" fmla="*/ 115552 w 720390"/>
              <a:gd name="connsiteY23" fmla="*/ 490537 h 1247897"/>
              <a:gd name="connsiteX24" fmla="*/ 91740 w 720390"/>
              <a:gd name="connsiteY24" fmla="*/ 485775 h 1247897"/>
              <a:gd name="connsiteX25" fmla="*/ 53640 w 720390"/>
              <a:gd name="connsiteY25" fmla="*/ 452437 h 1247897"/>
              <a:gd name="connsiteX26" fmla="*/ 25065 w 720390"/>
              <a:gd name="connsiteY26" fmla="*/ 390525 h 1247897"/>
              <a:gd name="connsiteX27" fmla="*/ 15540 w 720390"/>
              <a:gd name="connsiteY27" fmla="*/ 366712 h 1247897"/>
              <a:gd name="connsiteX28" fmla="*/ 1252 w 720390"/>
              <a:gd name="connsiteY28" fmla="*/ 295275 h 1247897"/>
              <a:gd name="connsiteX29" fmla="*/ 39352 w 720390"/>
              <a:gd name="connsiteY29" fmla="*/ 80962 h 1247897"/>
              <a:gd name="connsiteX30" fmla="*/ 110790 w 720390"/>
              <a:gd name="connsiteY30" fmla="*/ 28575 h 1247897"/>
              <a:gd name="connsiteX31" fmla="*/ 153652 w 720390"/>
              <a:gd name="connsiteY31" fmla="*/ 9525 h 1247897"/>
              <a:gd name="connsiteX32" fmla="*/ 172702 w 720390"/>
              <a:gd name="connsiteY32" fmla="*/ 0 h 1247897"/>
              <a:gd name="connsiteX33" fmla="*/ 353677 w 720390"/>
              <a:gd name="connsiteY33" fmla="*/ 4762 h 1247897"/>
              <a:gd name="connsiteX34" fmla="*/ 391777 w 720390"/>
              <a:gd name="connsiteY34" fmla="*/ 14287 h 1247897"/>
              <a:gd name="connsiteX35" fmla="*/ 415590 w 720390"/>
              <a:gd name="connsiteY35" fmla="*/ 42862 h 1247897"/>
              <a:gd name="connsiteX36" fmla="*/ 477502 w 720390"/>
              <a:gd name="connsiteY36" fmla="*/ 109537 h 1247897"/>
              <a:gd name="connsiteX37" fmla="*/ 515602 w 720390"/>
              <a:gd name="connsiteY37" fmla="*/ 185737 h 1247897"/>
              <a:gd name="connsiteX38" fmla="*/ 529890 w 720390"/>
              <a:gd name="connsiteY38" fmla="*/ 204787 h 1247897"/>
              <a:gd name="connsiteX39" fmla="*/ 563227 w 720390"/>
              <a:gd name="connsiteY39" fmla="*/ 300037 h 1247897"/>
              <a:gd name="connsiteX40" fmla="*/ 567990 w 720390"/>
              <a:gd name="connsiteY40" fmla="*/ 328612 h 1247897"/>
              <a:gd name="connsiteX41" fmla="*/ 548940 w 720390"/>
              <a:gd name="connsiteY41" fmla="*/ 485775 h 1247897"/>
              <a:gd name="connsiteX42" fmla="*/ 525127 w 720390"/>
              <a:gd name="connsiteY42" fmla="*/ 514350 h 1247897"/>
              <a:gd name="connsiteX43" fmla="*/ 510840 w 720390"/>
              <a:gd name="connsiteY43" fmla="*/ 552450 h 1247897"/>
              <a:gd name="connsiteX44" fmla="*/ 525127 w 720390"/>
              <a:gd name="connsiteY44" fmla="*/ 623887 h 1247897"/>
              <a:gd name="connsiteX45" fmla="*/ 553702 w 720390"/>
              <a:gd name="connsiteY45" fmla="*/ 652462 h 1247897"/>
              <a:gd name="connsiteX46" fmla="*/ 563227 w 720390"/>
              <a:gd name="connsiteY46" fmla="*/ 666750 h 1247897"/>
              <a:gd name="connsiteX47" fmla="*/ 577515 w 720390"/>
              <a:gd name="connsiteY47" fmla="*/ 685800 h 1247897"/>
              <a:gd name="connsiteX48" fmla="*/ 606090 w 720390"/>
              <a:gd name="connsiteY48" fmla="*/ 742950 h 1247897"/>
              <a:gd name="connsiteX49" fmla="*/ 620377 w 720390"/>
              <a:gd name="connsiteY49" fmla="*/ 766762 h 1247897"/>
              <a:gd name="connsiteX50" fmla="*/ 615615 w 720390"/>
              <a:gd name="connsiteY50" fmla="*/ 847725 h 1247897"/>
              <a:gd name="connsiteX51" fmla="*/ 577515 w 720390"/>
              <a:gd name="connsiteY51" fmla="*/ 890587 h 1247897"/>
              <a:gd name="connsiteX52" fmla="*/ 567990 w 720390"/>
              <a:gd name="connsiteY52" fmla="*/ 909637 h 1247897"/>
              <a:gd name="connsiteX53" fmla="*/ 572752 w 720390"/>
              <a:gd name="connsiteY53" fmla="*/ 962025 h 1247897"/>
              <a:gd name="connsiteX54" fmla="*/ 591802 w 720390"/>
              <a:gd name="connsiteY54" fmla="*/ 990600 h 1247897"/>
              <a:gd name="connsiteX55" fmla="*/ 596565 w 720390"/>
              <a:gd name="connsiteY55" fmla="*/ 1004887 h 1247897"/>
              <a:gd name="connsiteX56" fmla="*/ 615615 w 720390"/>
              <a:gd name="connsiteY56" fmla="*/ 1028700 h 1247897"/>
              <a:gd name="connsiteX57" fmla="*/ 629902 w 720390"/>
              <a:gd name="connsiteY57" fmla="*/ 1052512 h 1247897"/>
              <a:gd name="connsiteX58" fmla="*/ 672765 w 720390"/>
              <a:gd name="connsiteY58" fmla="*/ 1085850 h 1247897"/>
              <a:gd name="connsiteX59" fmla="*/ 715627 w 720390"/>
              <a:gd name="connsiteY59" fmla="*/ 1147762 h 1247897"/>
              <a:gd name="connsiteX60" fmla="*/ 720390 w 720390"/>
              <a:gd name="connsiteY60" fmla="*/ 1166812 h 1247897"/>
              <a:gd name="connsiteX61" fmla="*/ 691815 w 720390"/>
              <a:gd name="connsiteY61" fmla="*/ 1228725 h 1247897"/>
              <a:gd name="connsiteX62" fmla="*/ 672765 w 720390"/>
              <a:gd name="connsiteY62" fmla="*/ 1233487 h 1247897"/>
              <a:gd name="connsiteX0" fmla="*/ 672765 w 720390"/>
              <a:gd name="connsiteY0" fmla="*/ 1233487 h 1247897"/>
              <a:gd name="connsiteX1" fmla="*/ 672765 w 720390"/>
              <a:gd name="connsiteY1" fmla="*/ 1233487 h 1247897"/>
              <a:gd name="connsiteX2" fmla="*/ 620377 w 720390"/>
              <a:gd name="connsiteY2" fmla="*/ 1238250 h 1247897"/>
              <a:gd name="connsiteX3" fmla="*/ 534652 w 720390"/>
              <a:gd name="connsiteY3" fmla="*/ 1247775 h 1247897"/>
              <a:gd name="connsiteX4" fmla="*/ 429877 w 720390"/>
              <a:gd name="connsiteY4" fmla="*/ 1243012 h 1247897"/>
              <a:gd name="connsiteX5" fmla="*/ 401302 w 720390"/>
              <a:gd name="connsiteY5" fmla="*/ 1171575 h 1247897"/>
              <a:gd name="connsiteX6" fmla="*/ 307640 w 720390"/>
              <a:gd name="connsiteY6" fmla="*/ 1211262 h 1247897"/>
              <a:gd name="connsiteX7" fmla="*/ 267952 w 720390"/>
              <a:gd name="connsiteY7" fmla="*/ 1143000 h 1247897"/>
              <a:gd name="connsiteX8" fmla="*/ 210802 w 720390"/>
              <a:gd name="connsiteY8" fmla="*/ 1133475 h 1247897"/>
              <a:gd name="connsiteX9" fmla="*/ 186990 w 720390"/>
              <a:gd name="connsiteY9" fmla="*/ 1119187 h 1247897"/>
              <a:gd name="connsiteX10" fmla="*/ 139365 w 720390"/>
              <a:gd name="connsiteY10" fmla="*/ 1057275 h 1247897"/>
              <a:gd name="connsiteX11" fmla="*/ 120315 w 720390"/>
              <a:gd name="connsiteY11" fmla="*/ 1033462 h 1247897"/>
              <a:gd name="connsiteX12" fmla="*/ 82215 w 720390"/>
              <a:gd name="connsiteY12" fmla="*/ 985837 h 1247897"/>
              <a:gd name="connsiteX13" fmla="*/ 72690 w 720390"/>
              <a:gd name="connsiteY13" fmla="*/ 962025 h 1247897"/>
              <a:gd name="connsiteX14" fmla="*/ 82215 w 720390"/>
              <a:gd name="connsiteY14" fmla="*/ 904875 h 1247897"/>
              <a:gd name="connsiteX15" fmla="*/ 101265 w 720390"/>
              <a:gd name="connsiteY15" fmla="*/ 876300 h 1247897"/>
              <a:gd name="connsiteX16" fmla="*/ 101265 w 720390"/>
              <a:gd name="connsiteY16" fmla="*/ 790575 h 1247897"/>
              <a:gd name="connsiteX17" fmla="*/ 72690 w 720390"/>
              <a:gd name="connsiteY17" fmla="*/ 762000 h 1247897"/>
              <a:gd name="connsiteX18" fmla="*/ 53640 w 720390"/>
              <a:gd name="connsiteY18" fmla="*/ 728662 h 1247897"/>
              <a:gd name="connsiteX19" fmla="*/ 48877 w 720390"/>
              <a:gd name="connsiteY19" fmla="*/ 695325 h 1247897"/>
              <a:gd name="connsiteX20" fmla="*/ 72690 w 720390"/>
              <a:gd name="connsiteY20" fmla="*/ 600075 h 1247897"/>
              <a:gd name="connsiteX21" fmla="*/ 86977 w 720390"/>
              <a:gd name="connsiteY21" fmla="*/ 581025 h 1247897"/>
              <a:gd name="connsiteX22" fmla="*/ 115552 w 720390"/>
              <a:gd name="connsiteY22" fmla="*/ 561975 h 1247897"/>
              <a:gd name="connsiteX23" fmla="*/ 115552 w 720390"/>
              <a:gd name="connsiteY23" fmla="*/ 490537 h 1247897"/>
              <a:gd name="connsiteX24" fmla="*/ 91740 w 720390"/>
              <a:gd name="connsiteY24" fmla="*/ 485775 h 1247897"/>
              <a:gd name="connsiteX25" fmla="*/ 53640 w 720390"/>
              <a:gd name="connsiteY25" fmla="*/ 452437 h 1247897"/>
              <a:gd name="connsiteX26" fmla="*/ 25065 w 720390"/>
              <a:gd name="connsiteY26" fmla="*/ 390525 h 1247897"/>
              <a:gd name="connsiteX27" fmla="*/ 15540 w 720390"/>
              <a:gd name="connsiteY27" fmla="*/ 366712 h 1247897"/>
              <a:gd name="connsiteX28" fmla="*/ 1252 w 720390"/>
              <a:gd name="connsiteY28" fmla="*/ 295275 h 1247897"/>
              <a:gd name="connsiteX29" fmla="*/ 39352 w 720390"/>
              <a:gd name="connsiteY29" fmla="*/ 80962 h 1247897"/>
              <a:gd name="connsiteX30" fmla="*/ 110790 w 720390"/>
              <a:gd name="connsiteY30" fmla="*/ 28575 h 1247897"/>
              <a:gd name="connsiteX31" fmla="*/ 153652 w 720390"/>
              <a:gd name="connsiteY31" fmla="*/ 9525 h 1247897"/>
              <a:gd name="connsiteX32" fmla="*/ 172702 w 720390"/>
              <a:gd name="connsiteY32" fmla="*/ 0 h 1247897"/>
              <a:gd name="connsiteX33" fmla="*/ 353677 w 720390"/>
              <a:gd name="connsiteY33" fmla="*/ 4762 h 1247897"/>
              <a:gd name="connsiteX34" fmla="*/ 391777 w 720390"/>
              <a:gd name="connsiteY34" fmla="*/ 14287 h 1247897"/>
              <a:gd name="connsiteX35" fmla="*/ 415590 w 720390"/>
              <a:gd name="connsiteY35" fmla="*/ 42862 h 1247897"/>
              <a:gd name="connsiteX36" fmla="*/ 477502 w 720390"/>
              <a:gd name="connsiteY36" fmla="*/ 109537 h 1247897"/>
              <a:gd name="connsiteX37" fmla="*/ 515602 w 720390"/>
              <a:gd name="connsiteY37" fmla="*/ 185737 h 1247897"/>
              <a:gd name="connsiteX38" fmla="*/ 529890 w 720390"/>
              <a:gd name="connsiteY38" fmla="*/ 204787 h 1247897"/>
              <a:gd name="connsiteX39" fmla="*/ 563227 w 720390"/>
              <a:gd name="connsiteY39" fmla="*/ 300037 h 1247897"/>
              <a:gd name="connsiteX40" fmla="*/ 567990 w 720390"/>
              <a:gd name="connsiteY40" fmla="*/ 328612 h 1247897"/>
              <a:gd name="connsiteX41" fmla="*/ 548940 w 720390"/>
              <a:gd name="connsiteY41" fmla="*/ 485775 h 1247897"/>
              <a:gd name="connsiteX42" fmla="*/ 525127 w 720390"/>
              <a:gd name="connsiteY42" fmla="*/ 514350 h 1247897"/>
              <a:gd name="connsiteX43" fmla="*/ 510840 w 720390"/>
              <a:gd name="connsiteY43" fmla="*/ 552450 h 1247897"/>
              <a:gd name="connsiteX44" fmla="*/ 525127 w 720390"/>
              <a:gd name="connsiteY44" fmla="*/ 623887 h 1247897"/>
              <a:gd name="connsiteX45" fmla="*/ 553702 w 720390"/>
              <a:gd name="connsiteY45" fmla="*/ 652462 h 1247897"/>
              <a:gd name="connsiteX46" fmla="*/ 563227 w 720390"/>
              <a:gd name="connsiteY46" fmla="*/ 666750 h 1247897"/>
              <a:gd name="connsiteX47" fmla="*/ 577515 w 720390"/>
              <a:gd name="connsiteY47" fmla="*/ 685800 h 1247897"/>
              <a:gd name="connsiteX48" fmla="*/ 606090 w 720390"/>
              <a:gd name="connsiteY48" fmla="*/ 742950 h 1247897"/>
              <a:gd name="connsiteX49" fmla="*/ 620377 w 720390"/>
              <a:gd name="connsiteY49" fmla="*/ 766762 h 1247897"/>
              <a:gd name="connsiteX50" fmla="*/ 615615 w 720390"/>
              <a:gd name="connsiteY50" fmla="*/ 847725 h 1247897"/>
              <a:gd name="connsiteX51" fmla="*/ 577515 w 720390"/>
              <a:gd name="connsiteY51" fmla="*/ 890587 h 1247897"/>
              <a:gd name="connsiteX52" fmla="*/ 567990 w 720390"/>
              <a:gd name="connsiteY52" fmla="*/ 909637 h 1247897"/>
              <a:gd name="connsiteX53" fmla="*/ 572752 w 720390"/>
              <a:gd name="connsiteY53" fmla="*/ 962025 h 1247897"/>
              <a:gd name="connsiteX54" fmla="*/ 591802 w 720390"/>
              <a:gd name="connsiteY54" fmla="*/ 990600 h 1247897"/>
              <a:gd name="connsiteX55" fmla="*/ 596565 w 720390"/>
              <a:gd name="connsiteY55" fmla="*/ 1004887 h 1247897"/>
              <a:gd name="connsiteX56" fmla="*/ 615615 w 720390"/>
              <a:gd name="connsiteY56" fmla="*/ 1028700 h 1247897"/>
              <a:gd name="connsiteX57" fmla="*/ 629902 w 720390"/>
              <a:gd name="connsiteY57" fmla="*/ 1052512 h 1247897"/>
              <a:gd name="connsiteX58" fmla="*/ 672765 w 720390"/>
              <a:gd name="connsiteY58" fmla="*/ 1085850 h 1247897"/>
              <a:gd name="connsiteX59" fmla="*/ 715627 w 720390"/>
              <a:gd name="connsiteY59" fmla="*/ 1147762 h 1247897"/>
              <a:gd name="connsiteX60" fmla="*/ 720390 w 720390"/>
              <a:gd name="connsiteY60" fmla="*/ 1166812 h 1247897"/>
              <a:gd name="connsiteX61" fmla="*/ 691815 w 720390"/>
              <a:gd name="connsiteY61" fmla="*/ 1228725 h 1247897"/>
              <a:gd name="connsiteX62" fmla="*/ 672765 w 720390"/>
              <a:gd name="connsiteY62" fmla="*/ 1233487 h 1247897"/>
              <a:gd name="connsiteX0" fmla="*/ 672765 w 720390"/>
              <a:gd name="connsiteY0" fmla="*/ 1233487 h 1247897"/>
              <a:gd name="connsiteX1" fmla="*/ 672765 w 720390"/>
              <a:gd name="connsiteY1" fmla="*/ 1233487 h 1247897"/>
              <a:gd name="connsiteX2" fmla="*/ 620377 w 720390"/>
              <a:gd name="connsiteY2" fmla="*/ 1238250 h 1247897"/>
              <a:gd name="connsiteX3" fmla="*/ 534652 w 720390"/>
              <a:gd name="connsiteY3" fmla="*/ 1247775 h 1247897"/>
              <a:gd name="connsiteX4" fmla="*/ 429877 w 720390"/>
              <a:gd name="connsiteY4" fmla="*/ 1243012 h 1247897"/>
              <a:gd name="connsiteX5" fmla="*/ 382252 w 720390"/>
              <a:gd name="connsiteY5" fmla="*/ 1241425 h 1247897"/>
              <a:gd name="connsiteX6" fmla="*/ 307640 w 720390"/>
              <a:gd name="connsiteY6" fmla="*/ 1211262 h 1247897"/>
              <a:gd name="connsiteX7" fmla="*/ 267952 w 720390"/>
              <a:gd name="connsiteY7" fmla="*/ 1143000 h 1247897"/>
              <a:gd name="connsiteX8" fmla="*/ 210802 w 720390"/>
              <a:gd name="connsiteY8" fmla="*/ 1133475 h 1247897"/>
              <a:gd name="connsiteX9" fmla="*/ 186990 w 720390"/>
              <a:gd name="connsiteY9" fmla="*/ 1119187 h 1247897"/>
              <a:gd name="connsiteX10" fmla="*/ 139365 w 720390"/>
              <a:gd name="connsiteY10" fmla="*/ 1057275 h 1247897"/>
              <a:gd name="connsiteX11" fmla="*/ 120315 w 720390"/>
              <a:gd name="connsiteY11" fmla="*/ 1033462 h 1247897"/>
              <a:gd name="connsiteX12" fmla="*/ 82215 w 720390"/>
              <a:gd name="connsiteY12" fmla="*/ 985837 h 1247897"/>
              <a:gd name="connsiteX13" fmla="*/ 72690 w 720390"/>
              <a:gd name="connsiteY13" fmla="*/ 962025 h 1247897"/>
              <a:gd name="connsiteX14" fmla="*/ 82215 w 720390"/>
              <a:gd name="connsiteY14" fmla="*/ 904875 h 1247897"/>
              <a:gd name="connsiteX15" fmla="*/ 101265 w 720390"/>
              <a:gd name="connsiteY15" fmla="*/ 876300 h 1247897"/>
              <a:gd name="connsiteX16" fmla="*/ 101265 w 720390"/>
              <a:gd name="connsiteY16" fmla="*/ 790575 h 1247897"/>
              <a:gd name="connsiteX17" fmla="*/ 72690 w 720390"/>
              <a:gd name="connsiteY17" fmla="*/ 762000 h 1247897"/>
              <a:gd name="connsiteX18" fmla="*/ 53640 w 720390"/>
              <a:gd name="connsiteY18" fmla="*/ 728662 h 1247897"/>
              <a:gd name="connsiteX19" fmla="*/ 48877 w 720390"/>
              <a:gd name="connsiteY19" fmla="*/ 695325 h 1247897"/>
              <a:gd name="connsiteX20" fmla="*/ 72690 w 720390"/>
              <a:gd name="connsiteY20" fmla="*/ 600075 h 1247897"/>
              <a:gd name="connsiteX21" fmla="*/ 86977 w 720390"/>
              <a:gd name="connsiteY21" fmla="*/ 581025 h 1247897"/>
              <a:gd name="connsiteX22" fmla="*/ 115552 w 720390"/>
              <a:gd name="connsiteY22" fmla="*/ 561975 h 1247897"/>
              <a:gd name="connsiteX23" fmla="*/ 115552 w 720390"/>
              <a:gd name="connsiteY23" fmla="*/ 490537 h 1247897"/>
              <a:gd name="connsiteX24" fmla="*/ 91740 w 720390"/>
              <a:gd name="connsiteY24" fmla="*/ 485775 h 1247897"/>
              <a:gd name="connsiteX25" fmla="*/ 53640 w 720390"/>
              <a:gd name="connsiteY25" fmla="*/ 452437 h 1247897"/>
              <a:gd name="connsiteX26" fmla="*/ 25065 w 720390"/>
              <a:gd name="connsiteY26" fmla="*/ 390525 h 1247897"/>
              <a:gd name="connsiteX27" fmla="*/ 15540 w 720390"/>
              <a:gd name="connsiteY27" fmla="*/ 366712 h 1247897"/>
              <a:gd name="connsiteX28" fmla="*/ 1252 w 720390"/>
              <a:gd name="connsiteY28" fmla="*/ 295275 h 1247897"/>
              <a:gd name="connsiteX29" fmla="*/ 39352 w 720390"/>
              <a:gd name="connsiteY29" fmla="*/ 80962 h 1247897"/>
              <a:gd name="connsiteX30" fmla="*/ 110790 w 720390"/>
              <a:gd name="connsiteY30" fmla="*/ 28575 h 1247897"/>
              <a:gd name="connsiteX31" fmla="*/ 153652 w 720390"/>
              <a:gd name="connsiteY31" fmla="*/ 9525 h 1247897"/>
              <a:gd name="connsiteX32" fmla="*/ 172702 w 720390"/>
              <a:gd name="connsiteY32" fmla="*/ 0 h 1247897"/>
              <a:gd name="connsiteX33" fmla="*/ 353677 w 720390"/>
              <a:gd name="connsiteY33" fmla="*/ 4762 h 1247897"/>
              <a:gd name="connsiteX34" fmla="*/ 391777 w 720390"/>
              <a:gd name="connsiteY34" fmla="*/ 14287 h 1247897"/>
              <a:gd name="connsiteX35" fmla="*/ 415590 w 720390"/>
              <a:gd name="connsiteY35" fmla="*/ 42862 h 1247897"/>
              <a:gd name="connsiteX36" fmla="*/ 477502 w 720390"/>
              <a:gd name="connsiteY36" fmla="*/ 109537 h 1247897"/>
              <a:gd name="connsiteX37" fmla="*/ 515602 w 720390"/>
              <a:gd name="connsiteY37" fmla="*/ 185737 h 1247897"/>
              <a:gd name="connsiteX38" fmla="*/ 529890 w 720390"/>
              <a:gd name="connsiteY38" fmla="*/ 204787 h 1247897"/>
              <a:gd name="connsiteX39" fmla="*/ 563227 w 720390"/>
              <a:gd name="connsiteY39" fmla="*/ 300037 h 1247897"/>
              <a:gd name="connsiteX40" fmla="*/ 567990 w 720390"/>
              <a:gd name="connsiteY40" fmla="*/ 328612 h 1247897"/>
              <a:gd name="connsiteX41" fmla="*/ 548940 w 720390"/>
              <a:gd name="connsiteY41" fmla="*/ 485775 h 1247897"/>
              <a:gd name="connsiteX42" fmla="*/ 525127 w 720390"/>
              <a:gd name="connsiteY42" fmla="*/ 514350 h 1247897"/>
              <a:gd name="connsiteX43" fmla="*/ 510840 w 720390"/>
              <a:gd name="connsiteY43" fmla="*/ 552450 h 1247897"/>
              <a:gd name="connsiteX44" fmla="*/ 525127 w 720390"/>
              <a:gd name="connsiteY44" fmla="*/ 623887 h 1247897"/>
              <a:gd name="connsiteX45" fmla="*/ 553702 w 720390"/>
              <a:gd name="connsiteY45" fmla="*/ 652462 h 1247897"/>
              <a:gd name="connsiteX46" fmla="*/ 563227 w 720390"/>
              <a:gd name="connsiteY46" fmla="*/ 666750 h 1247897"/>
              <a:gd name="connsiteX47" fmla="*/ 577515 w 720390"/>
              <a:gd name="connsiteY47" fmla="*/ 685800 h 1247897"/>
              <a:gd name="connsiteX48" fmla="*/ 606090 w 720390"/>
              <a:gd name="connsiteY48" fmla="*/ 742950 h 1247897"/>
              <a:gd name="connsiteX49" fmla="*/ 620377 w 720390"/>
              <a:gd name="connsiteY49" fmla="*/ 766762 h 1247897"/>
              <a:gd name="connsiteX50" fmla="*/ 615615 w 720390"/>
              <a:gd name="connsiteY50" fmla="*/ 847725 h 1247897"/>
              <a:gd name="connsiteX51" fmla="*/ 577515 w 720390"/>
              <a:gd name="connsiteY51" fmla="*/ 890587 h 1247897"/>
              <a:gd name="connsiteX52" fmla="*/ 567990 w 720390"/>
              <a:gd name="connsiteY52" fmla="*/ 909637 h 1247897"/>
              <a:gd name="connsiteX53" fmla="*/ 572752 w 720390"/>
              <a:gd name="connsiteY53" fmla="*/ 962025 h 1247897"/>
              <a:gd name="connsiteX54" fmla="*/ 591802 w 720390"/>
              <a:gd name="connsiteY54" fmla="*/ 990600 h 1247897"/>
              <a:gd name="connsiteX55" fmla="*/ 596565 w 720390"/>
              <a:gd name="connsiteY55" fmla="*/ 1004887 h 1247897"/>
              <a:gd name="connsiteX56" fmla="*/ 615615 w 720390"/>
              <a:gd name="connsiteY56" fmla="*/ 1028700 h 1247897"/>
              <a:gd name="connsiteX57" fmla="*/ 629902 w 720390"/>
              <a:gd name="connsiteY57" fmla="*/ 1052512 h 1247897"/>
              <a:gd name="connsiteX58" fmla="*/ 672765 w 720390"/>
              <a:gd name="connsiteY58" fmla="*/ 1085850 h 1247897"/>
              <a:gd name="connsiteX59" fmla="*/ 715627 w 720390"/>
              <a:gd name="connsiteY59" fmla="*/ 1147762 h 1247897"/>
              <a:gd name="connsiteX60" fmla="*/ 720390 w 720390"/>
              <a:gd name="connsiteY60" fmla="*/ 1166812 h 1247897"/>
              <a:gd name="connsiteX61" fmla="*/ 691815 w 720390"/>
              <a:gd name="connsiteY61" fmla="*/ 1228725 h 1247897"/>
              <a:gd name="connsiteX62" fmla="*/ 672765 w 720390"/>
              <a:gd name="connsiteY62" fmla="*/ 1233487 h 124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720390" h="1247897">
                <a:moveTo>
                  <a:pt x="672765" y="1233487"/>
                </a:moveTo>
                <a:lnTo>
                  <a:pt x="672765" y="1233487"/>
                </a:lnTo>
                <a:lnTo>
                  <a:pt x="620377" y="1238250"/>
                </a:lnTo>
                <a:cubicBezTo>
                  <a:pt x="591779" y="1241209"/>
                  <a:pt x="563394" y="1247057"/>
                  <a:pt x="534652" y="1247775"/>
                </a:cubicBezTo>
                <a:cubicBezTo>
                  <a:pt x="499702" y="1248649"/>
                  <a:pt x="464802" y="1244600"/>
                  <a:pt x="429877" y="1243012"/>
                </a:cubicBezTo>
                <a:cubicBezTo>
                  <a:pt x="403203" y="1203002"/>
                  <a:pt x="402625" y="1246717"/>
                  <a:pt x="382252" y="1241425"/>
                </a:cubicBezTo>
                <a:cubicBezTo>
                  <a:pt x="361879" y="1236133"/>
                  <a:pt x="326690" y="1227666"/>
                  <a:pt x="307640" y="1211262"/>
                </a:cubicBezTo>
                <a:cubicBezTo>
                  <a:pt x="288590" y="1194858"/>
                  <a:pt x="310815" y="1144587"/>
                  <a:pt x="267952" y="1143000"/>
                </a:cubicBezTo>
                <a:cubicBezTo>
                  <a:pt x="264164" y="1142459"/>
                  <a:pt x="218535" y="1136568"/>
                  <a:pt x="210802" y="1133475"/>
                </a:cubicBezTo>
                <a:cubicBezTo>
                  <a:pt x="202207" y="1130037"/>
                  <a:pt x="194927" y="1123950"/>
                  <a:pt x="186990" y="1119187"/>
                </a:cubicBezTo>
                <a:lnTo>
                  <a:pt x="139365" y="1057275"/>
                </a:lnTo>
                <a:cubicBezTo>
                  <a:pt x="133124" y="1049251"/>
                  <a:pt x="127503" y="1040650"/>
                  <a:pt x="120315" y="1033462"/>
                </a:cubicBezTo>
                <a:cubicBezTo>
                  <a:pt x="100711" y="1013858"/>
                  <a:pt x="96634" y="1012272"/>
                  <a:pt x="82215" y="985837"/>
                </a:cubicBezTo>
                <a:cubicBezTo>
                  <a:pt x="78121" y="978332"/>
                  <a:pt x="75865" y="969962"/>
                  <a:pt x="72690" y="962025"/>
                </a:cubicBezTo>
                <a:cubicBezTo>
                  <a:pt x="75865" y="942975"/>
                  <a:pt x="76108" y="923197"/>
                  <a:pt x="82215" y="904875"/>
                </a:cubicBezTo>
                <a:cubicBezTo>
                  <a:pt x="85835" y="894015"/>
                  <a:pt x="101265" y="876300"/>
                  <a:pt x="101265" y="876300"/>
                </a:cubicBezTo>
                <a:cubicBezTo>
                  <a:pt x="106921" y="842362"/>
                  <a:pt x="111280" y="830636"/>
                  <a:pt x="101265" y="790575"/>
                </a:cubicBezTo>
                <a:cubicBezTo>
                  <a:pt x="97721" y="776399"/>
                  <a:pt x="83358" y="769112"/>
                  <a:pt x="72690" y="762000"/>
                </a:cubicBezTo>
                <a:cubicBezTo>
                  <a:pt x="66722" y="753048"/>
                  <a:pt x="56429" y="738887"/>
                  <a:pt x="53640" y="728662"/>
                </a:cubicBezTo>
                <a:cubicBezTo>
                  <a:pt x="50686" y="717832"/>
                  <a:pt x="50465" y="706437"/>
                  <a:pt x="48877" y="695325"/>
                </a:cubicBezTo>
                <a:cubicBezTo>
                  <a:pt x="54108" y="622093"/>
                  <a:pt x="41459" y="644692"/>
                  <a:pt x="72690" y="600075"/>
                </a:cubicBezTo>
                <a:cubicBezTo>
                  <a:pt x="77242" y="593572"/>
                  <a:pt x="81045" y="586298"/>
                  <a:pt x="86977" y="581025"/>
                </a:cubicBezTo>
                <a:cubicBezTo>
                  <a:pt x="95533" y="573420"/>
                  <a:pt x="115552" y="561975"/>
                  <a:pt x="115552" y="561975"/>
                </a:cubicBezTo>
                <a:cubicBezTo>
                  <a:pt x="120068" y="539399"/>
                  <a:pt x="127775" y="512946"/>
                  <a:pt x="115552" y="490537"/>
                </a:cubicBezTo>
                <a:cubicBezTo>
                  <a:pt x="111676" y="483431"/>
                  <a:pt x="99677" y="487362"/>
                  <a:pt x="91740" y="485775"/>
                </a:cubicBezTo>
                <a:cubicBezTo>
                  <a:pt x="78586" y="475909"/>
                  <a:pt x="63505" y="466001"/>
                  <a:pt x="53640" y="452437"/>
                </a:cubicBezTo>
                <a:cubicBezTo>
                  <a:pt x="33017" y="424081"/>
                  <a:pt x="35964" y="420496"/>
                  <a:pt x="25065" y="390525"/>
                </a:cubicBezTo>
                <a:cubicBezTo>
                  <a:pt x="22143" y="382491"/>
                  <a:pt x="18054" y="374883"/>
                  <a:pt x="15540" y="366712"/>
                </a:cubicBezTo>
                <a:cubicBezTo>
                  <a:pt x="5742" y="334870"/>
                  <a:pt x="5766" y="326867"/>
                  <a:pt x="1252" y="295275"/>
                </a:cubicBezTo>
                <a:cubicBezTo>
                  <a:pt x="4838" y="259415"/>
                  <a:pt x="-16939" y="128365"/>
                  <a:pt x="39352" y="80962"/>
                </a:cubicBezTo>
                <a:cubicBezTo>
                  <a:pt x="61939" y="61941"/>
                  <a:pt x="85749" y="44225"/>
                  <a:pt x="110790" y="28575"/>
                </a:cubicBezTo>
                <a:cubicBezTo>
                  <a:pt x="124048" y="20289"/>
                  <a:pt x="139456" y="16077"/>
                  <a:pt x="153652" y="9525"/>
                </a:cubicBezTo>
                <a:cubicBezTo>
                  <a:pt x="160098" y="6550"/>
                  <a:pt x="166352" y="3175"/>
                  <a:pt x="172702" y="0"/>
                </a:cubicBezTo>
                <a:cubicBezTo>
                  <a:pt x="233027" y="1587"/>
                  <a:pt x="293459" y="835"/>
                  <a:pt x="353677" y="4762"/>
                </a:cubicBezTo>
                <a:cubicBezTo>
                  <a:pt x="366740" y="5614"/>
                  <a:pt x="391777" y="14287"/>
                  <a:pt x="391777" y="14287"/>
                </a:cubicBezTo>
                <a:cubicBezTo>
                  <a:pt x="399715" y="23812"/>
                  <a:pt x="407130" y="33798"/>
                  <a:pt x="415590" y="42862"/>
                </a:cubicBezTo>
                <a:cubicBezTo>
                  <a:pt x="433283" y="61819"/>
                  <a:pt x="462107" y="85589"/>
                  <a:pt x="477502" y="109537"/>
                </a:cubicBezTo>
                <a:cubicBezTo>
                  <a:pt x="531505" y="193540"/>
                  <a:pt x="476889" y="114763"/>
                  <a:pt x="515602" y="185737"/>
                </a:cubicBezTo>
                <a:cubicBezTo>
                  <a:pt x="519403" y="192705"/>
                  <a:pt x="526510" y="197605"/>
                  <a:pt x="529890" y="204787"/>
                </a:cubicBezTo>
                <a:cubicBezTo>
                  <a:pt x="540573" y="227489"/>
                  <a:pt x="556658" y="271572"/>
                  <a:pt x="563227" y="300037"/>
                </a:cubicBezTo>
                <a:cubicBezTo>
                  <a:pt x="565398" y="309446"/>
                  <a:pt x="566402" y="319087"/>
                  <a:pt x="567990" y="328612"/>
                </a:cubicBezTo>
                <a:cubicBezTo>
                  <a:pt x="561640" y="381000"/>
                  <a:pt x="560806" y="434355"/>
                  <a:pt x="548940" y="485775"/>
                </a:cubicBezTo>
                <a:cubicBezTo>
                  <a:pt x="546152" y="497856"/>
                  <a:pt x="531784" y="503890"/>
                  <a:pt x="525127" y="514350"/>
                </a:cubicBezTo>
                <a:cubicBezTo>
                  <a:pt x="521138" y="520618"/>
                  <a:pt x="513959" y="543092"/>
                  <a:pt x="510840" y="552450"/>
                </a:cubicBezTo>
                <a:cubicBezTo>
                  <a:pt x="515602" y="576262"/>
                  <a:pt x="515561" y="601567"/>
                  <a:pt x="525127" y="623887"/>
                </a:cubicBezTo>
                <a:cubicBezTo>
                  <a:pt x="530433" y="636268"/>
                  <a:pt x="544753" y="642394"/>
                  <a:pt x="553702" y="652462"/>
                </a:cubicBezTo>
                <a:cubicBezTo>
                  <a:pt x="557505" y="656740"/>
                  <a:pt x="559900" y="662092"/>
                  <a:pt x="563227" y="666750"/>
                </a:cubicBezTo>
                <a:cubicBezTo>
                  <a:pt x="567841" y="673209"/>
                  <a:pt x="573623" y="678882"/>
                  <a:pt x="577515" y="685800"/>
                </a:cubicBezTo>
                <a:cubicBezTo>
                  <a:pt x="587957" y="704363"/>
                  <a:pt x="595132" y="724687"/>
                  <a:pt x="606090" y="742950"/>
                </a:cubicBezTo>
                <a:lnTo>
                  <a:pt x="620377" y="766762"/>
                </a:lnTo>
                <a:cubicBezTo>
                  <a:pt x="618790" y="793750"/>
                  <a:pt x="624458" y="822178"/>
                  <a:pt x="615615" y="847725"/>
                </a:cubicBezTo>
                <a:cubicBezTo>
                  <a:pt x="609362" y="865789"/>
                  <a:pt x="589170" y="875435"/>
                  <a:pt x="577515" y="890587"/>
                </a:cubicBezTo>
                <a:cubicBezTo>
                  <a:pt x="573186" y="896214"/>
                  <a:pt x="571165" y="903287"/>
                  <a:pt x="567990" y="909637"/>
                </a:cubicBezTo>
                <a:cubicBezTo>
                  <a:pt x="569577" y="927100"/>
                  <a:pt x="567804" y="945203"/>
                  <a:pt x="572752" y="962025"/>
                </a:cubicBezTo>
                <a:cubicBezTo>
                  <a:pt x="575982" y="973007"/>
                  <a:pt x="586242" y="980593"/>
                  <a:pt x="591802" y="990600"/>
                </a:cubicBezTo>
                <a:cubicBezTo>
                  <a:pt x="594240" y="994988"/>
                  <a:pt x="593904" y="1000630"/>
                  <a:pt x="596565" y="1004887"/>
                </a:cubicBezTo>
                <a:cubicBezTo>
                  <a:pt x="601953" y="1013507"/>
                  <a:pt x="609786" y="1020372"/>
                  <a:pt x="615615" y="1028700"/>
                </a:cubicBezTo>
                <a:cubicBezTo>
                  <a:pt x="620923" y="1036283"/>
                  <a:pt x="623357" y="1045967"/>
                  <a:pt x="629902" y="1052512"/>
                </a:cubicBezTo>
                <a:cubicBezTo>
                  <a:pt x="642701" y="1065311"/>
                  <a:pt x="661652" y="1071562"/>
                  <a:pt x="672765" y="1085850"/>
                </a:cubicBezTo>
                <a:cubicBezTo>
                  <a:pt x="688776" y="1106436"/>
                  <a:pt x="706513" y="1123458"/>
                  <a:pt x="715627" y="1147762"/>
                </a:cubicBezTo>
                <a:cubicBezTo>
                  <a:pt x="717925" y="1153891"/>
                  <a:pt x="718802" y="1160462"/>
                  <a:pt x="720390" y="1166812"/>
                </a:cubicBezTo>
                <a:cubicBezTo>
                  <a:pt x="710825" y="1219419"/>
                  <a:pt x="726248" y="1213969"/>
                  <a:pt x="691815" y="1228725"/>
                </a:cubicBezTo>
                <a:cubicBezTo>
                  <a:pt x="687201" y="1230702"/>
                  <a:pt x="682290" y="1231900"/>
                  <a:pt x="672765" y="1233487"/>
                </a:cubicBezTo>
                <a:close/>
              </a:path>
            </a:pathLst>
          </a:custGeom>
          <a:solidFill>
            <a:srgbClr val="C14244"/>
          </a:solidFill>
          <a:ln>
            <a:solidFill>
              <a:srgbClr val="C142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78A571F-F509-442B-8502-163A44C9BD28}"/>
              </a:ext>
            </a:extLst>
          </p:cNvPr>
          <p:cNvSpPr/>
          <p:nvPr/>
        </p:nvSpPr>
        <p:spPr>
          <a:xfrm>
            <a:off x="3773805" y="3603625"/>
            <a:ext cx="471170" cy="295275"/>
          </a:xfrm>
          <a:custGeom>
            <a:avLst/>
            <a:gdLst>
              <a:gd name="connsiteX0" fmla="*/ 472440 w 472440"/>
              <a:gd name="connsiteY0" fmla="*/ 0 h 281940"/>
              <a:gd name="connsiteX1" fmla="*/ 0 w 472440"/>
              <a:gd name="connsiteY1" fmla="*/ 281940 h 281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2440" h="281940">
                <a:moveTo>
                  <a:pt x="472440" y="0"/>
                </a:moveTo>
                <a:lnTo>
                  <a:pt x="0" y="281940"/>
                </a:ln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366BCBD-94B5-4E88-A512-95C4450CF006}"/>
              </a:ext>
            </a:extLst>
          </p:cNvPr>
          <p:cNvSpPr/>
          <p:nvPr/>
        </p:nvSpPr>
        <p:spPr>
          <a:xfrm>
            <a:off x="3895724" y="3765550"/>
            <a:ext cx="492125" cy="631825"/>
          </a:xfrm>
          <a:custGeom>
            <a:avLst/>
            <a:gdLst>
              <a:gd name="connsiteX0" fmla="*/ 463550 w 463550"/>
              <a:gd name="connsiteY0" fmla="*/ 0 h 631825"/>
              <a:gd name="connsiteX1" fmla="*/ 95250 w 463550"/>
              <a:gd name="connsiteY1" fmla="*/ 390525 h 631825"/>
              <a:gd name="connsiteX2" fmla="*/ 0 w 463550"/>
              <a:gd name="connsiteY2" fmla="*/ 631825 h 63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3550" h="631825">
                <a:moveTo>
                  <a:pt x="463550" y="0"/>
                </a:moveTo>
                <a:cubicBezTo>
                  <a:pt x="318029" y="142610"/>
                  <a:pt x="172508" y="285221"/>
                  <a:pt x="95250" y="390525"/>
                </a:cubicBezTo>
                <a:cubicBezTo>
                  <a:pt x="17992" y="495829"/>
                  <a:pt x="8996" y="563827"/>
                  <a:pt x="0" y="631825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Graphical user interface, application, calendar&#10;&#10;Description automatically generated">
            <a:extLst>
              <a:ext uri="{FF2B5EF4-FFF2-40B4-BE49-F238E27FC236}">
                <a16:creationId xmlns:a16="http://schemas.microsoft.com/office/drawing/2014/main" id="{00F599AE-6EBD-4982-A314-BC5806BB106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64" b="92437" l="9714" r="89714">
                        <a14:foregroundMark x1="62286" y1="92437" x2="62286" y2="92437"/>
                        <a14:foregroundMark x1="37143" y1="20168" x2="37143" y2="20168"/>
                        <a14:backgroundMark x1="62857" y1="49580" x2="71429" y2="55042"/>
                        <a14:backgroundMark x1="62857" y1="49160" x2="70857" y2="57143"/>
                        <a14:backgroundMark x1="60571" y1="49580" x2="72000" y2="57143"/>
                        <a14:backgroundMark x1="70857" y1="17227" x2="81714" y2="1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2512" y="2858516"/>
            <a:ext cx="1154979" cy="157060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F280A05-D004-4CE3-9BFD-9655F360E941}"/>
              </a:ext>
            </a:extLst>
          </p:cNvPr>
          <p:cNvCxnSpPr/>
          <p:nvPr/>
        </p:nvCxnSpPr>
        <p:spPr>
          <a:xfrm>
            <a:off x="0" y="978852"/>
            <a:ext cx="121920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BF72C183-D6F7-4B68-8102-81609F8DE4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34" t="70065" r="67278" b="21646"/>
          <a:stretch/>
        </p:blipFill>
        <p:spPr>
          <a:xfrm>
            <a:off x="2994024" y="4851522"/>
            <a:ext cx="1771650" cy="39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3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94 0.03588 L 0.00365 0.08588 L 0.03802 0.11736 L 0.07969 0.12662 L 0.09948 0.12847 " pathEditMode="relative" rAng="0" ptsTypes="AAAAA">
                                      <p:cBhvr>
                                        <p:cTn id="9" dur="4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1" y="463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-0.0043 0.1 L 0.02734 0.13148 L 0.07591 0.17778 " pathEditMode="relative" rAng="0" ptsTypes="AAAA">
                                      <p:cBhvr>
                                        <p:cTn id="11" dur="4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1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063078A-0C7E-4140-9D9E-4844974E4C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 t="8126" b="115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3D0370-CA6F-4341-847F-814C1C835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2179" y="1480130"/>
            <a:ext cx="7607641" cy="4825420"/>
          </a:xfrm>
          <a:prstGeom prst="rect">
            <a:avLst/>
          </a:prstGeom>
        </p:spPr>
      </p:pic>
      <p:sp>
        <p:nvSpPr>
          <p:cNvPr id="11" name="矩形 18">
            <a:extLst>
              <a:ext uri="{FF2B5EF4-FFF2-40B4-BE49-F238E27FC236}">
                <a16:creationId xmlns:a16="http://schemas.microsoft.com/office/drawing/2014/main" id="{0EDFF56B-45B6-4DDA-A9D8-240C2BDABD03}"/>
              </a:ext>
            </a:extLst>
          </p:cNvPr>
          <p:cNvSpPr/>
          <p:nvPr/>
        </p:nvSpPr>
        <p:spPr>
          <a:xfrm>
            <a:off x="0" y="-26988"/>
            <a:ext cx="12192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HK" sz="3200" b="1" dirty="0">
                <a:solidFill>
                  <a:schemeClr val="tx1"/>
                </a:solidFill>
              </a:rPr>
              <a:t>Other students can </a:t>
            </a:r>
            <a:r>
              <a:rPr lang="en-US" altLang="zh-HK" sz="3200" b="1" dirty="0">
                <a:solidFill>
                  <a:srgbClr val="0070C0"/>
                </a:solidFill>
              </a:rPr>
              <a:t>cheer for friends</a:t>
            </a:r>
            <a:r>
              <a:rPr lang="en-US" altLang="zh-HK" sz="3200" b="1" dirty="0">
                <a:solidFill>
                  <a:schemeClr val="tx1"/>
                </a:solidFill>
              </a:rPr>
              <a:t>.</a:t>
            </a:r>
            <a:endParaRPr kumimoji="0" lang="en-US" altLang="zh-HK" sz="3200" b="1" dirty="0">
              <a:solidFill>
                <a:schemeClr val="tx1"/>
              </a:solidFill>
            </a:endParaRPr>
          </a:p>
        </p:txBody>
      </p:sp>
      <p:pic>
        <p:nvPicPr>
          <p:cNvPr id="13" name="Picture 12" descr="Graphical user interface, application, calendar&#10;&#10;Description automatically generated">
            <a:extLst>
              <a:ext uri="{FF2B5EF4-FFF2-40B4-BE49-F238E27FC236}">
                <a16:creationId xmlns:a16="http://schemas.microsoft.com/office/drawing/2014/main" id="{B5C101E8-FE52-4061-95EE-C783D465EB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45" b="91878" l="9836" r="89344">
                        <a14:foregroundMark x1="45902" y1="91878" x2="51639" y2="88832"/>
                        <a14:backgroundMark x1="22951" y1="49239" x2="9836" y2="51269"/>
                        <a14:backgroundMark x1="63934" y1="39594" x2="86885" y2="385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2749" y="2852737"/>
            <a:ext cx="759666" cy="1230961"/>
          </a:xfrm>
          <a:prstGeom prst="rect">
            <a:avLst/>
          </a:prstGeom>
        </p:spPr>
      </p:pic>
      <p:pic>
        <p:nvPicPr>
          <p:cNvPr id="14" name="Picture 13" descr="Graphical user interface, application, calendar&#10;&#10;Description automatically generated">
            <a:extLst>
              <a:ext uri="{FF2B5EF4-FFF2-40B4-BE49-F238E27FC236}">
                <a16:creationId xmlns:a16="http://schemas.microsoft.com/office/drawing/2014/main" id="{21F2C5C8-4310-46EB-AE27-E0B88369CC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96" b="92424" l="8209" r="88806">
                        <a14:foregroundMark x1="52239" y1="92929" x2="54478" y2="85859"/>
                        <a14:foregroundMark x1="8955" y1="36364" x2="8955" y2="36364"/>
                        <a14:foregroundMark x1="8955" y1="34343" x2="8955" y2="34343"/>
                        <a14:foregroundMark x1="8209" y1="34343" x2="8209" y2="34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6075" y="2553707"/>
            <a:ext cx="832204" cy="1230961"/>
          </a:xfrm>
          <a:prstGeom prst="rect">
            <a:avLst/>
          </a:prstGeom>
        </p:spPr>
      </p:pic>
      <p:pic>
        <p:nvPicPr>
          <p:cNvPr id="15" name="Picture 14" descr="Graphical user interface, application, calendar&#10;&#10;Description automatically generated">
            <a:extLst>
              <a:ext uri="{FF2B5EF4-FFF2-40B4-BE49-F238E27FC236}">
                <a16:creationId xmlns:a16="http://schemas.microsoft.com/office/drawing/2014/main" id="{63BB7A4B-2888-4793-8D67-290ED0EE42E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537" b="95732" l="7317" r="95122">
                        <a14:foregroundMark x1="51220" y1="92683" x2="51220" y2="95732"/>
                        <a14:foregroundMark x1="90244" y1="27439" x2="90244" y2="27439"/>
                        <a14:foregroundMark x1="94309" y1="25000" x2="94309" y2="25000"/>
                        <a14:foregroundMark x1="95122" y1="26220" x2="95122" y2="26220"/>
                        <a14:foregroundMark x1="15447" y1="35366" x2="21138" y2="39024"/>
                        <a14:backgroundMark x1="13008" y1="49390" x2="14634" y2="54878"/>
                        <a14:backgroundMark x1="30894" y1="43293" x2="33333" y2="45732"/>
                        <a14:backgroundMark x1="82114" y1="34146" x2="82114" y2="34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6280" y="2560057"/>
            <a:ext cx="759666" cy="101342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A508AD-7ECE-4112-BC00-B70A6FD09043}"/>
              </a:ext>
            </a:extLst>
          </p:cNvPr>
          <p:cNvCxnSpPr/>
          <p:nvPr/>
        </p:nvCxnSpPr>
        <p:spPr>
          <a:xfrm>
            <a:off x="0" y="978852"/>
            <a:ext cx="121920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726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7FD1B48D37804783D17472D012FCF0" ma:contentTypeVersion="12" ma:contentTypeDescription="Create a new document." ma:contentTypeScope="" ma:versionID="1496a34548496356a7457aaf601f5b89">
  <xsd:schema xmlns:xsd="http://www.w3.org/2001/XMLSchema" xmlns:xs="http://www.w3.org/2001/XMLSchema" xmlns:p="http://schemas.microsoft.com/office/2006/metadata/properties" xmlns:ns2="29be644b-5e4f-49fa-a0ad-cc9dfdad035c" xmlns:ns3="cf272f4c-6868-450d-b92c-fe9379541044" targetNamespace="http://schemas.microsoft.com/office/2006/metadata/properties" ma:root="true" ma:fieldsID="02001c81c0f4ebedccd878c7a8234d50" ns2:_="" ns3:_="">
    <xsd:import namespace="29be644b-5e4f-49fa-a0ad-cc9dfdad035c"/>
    <xsd:import namespace="cf272f4c-6868-450d-b92c-fe93795410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be644b-5e4f-49fa-a0ad-cc9dfdad03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46342d94-4a90-4c9b-8c88-cb4c8647e9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272f4c-6868-450d-b92c-fe937954104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09a6e0a-5fc0-44ea-a52d-d7072c3bf732}" ma:internalName="TaxCatchAll" ma:showField="CatchAllData" ma:web="cf272f4c-6868-450d-b92c-fe937954104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f272f4c-6868-450d-b92c-fe9379541044" xsi:nil="true"/>
    <lcf76f155ced4ddcb4097134ff3c332f xmlns="29be644b-5e4f-49fa-a0ad-cc9dfdad035c">
      <Terms xmlns="http://schemas.microsoft.com/office/infopath/2007/PartnerControls"/>
    </lcf76f155ced4ddcb4097134ff3c332f>
    <MediaLengthInSeconds xmlns="29be644b-5e4f-49fa-a0ad-cc9dfdad035c" xsi:nil="true"/>
    <SharedWithUsers xmlns="cf272f4c-6868-450d-b92c-fe9379541044">
      <UserInfo>
        <DisplayName/>
        <AccountId xsi:nil="true"/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92BF28A-5B7A-45BF-92B8-C5E5A5DAB3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be644b-5e4f-49fa-a0ad-cc9dfdad035c"/>
    <ds:schemaRef ds:uri="cf272f4c-6868-450d-b92c-fe93795410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BDEF148-1770-458F-8F5B-C3D0A278AA97}">
  <ds:schemaRefs>
    <ds:schemaRef ds:uri="29be644b-5e4f-49fa-a0ad-cc9dfdad035c"/>
    <ds:schemaRef ds:uri="http://www.w3.org/XML/1998/namespace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cf272f4c-6868-450d-b92c-fe9379541044"/>
  </ds:schemaRefs>
</ds:datastoreItem>
</file>

<file path=customXml/itemProps3.xml><?xml version="1.0" encoding="utf-8"?>
<ds:datastoreItem xmlns:ds="http://schemas.openxmlformats.org/officeDocument/2006/customXml" ds:itemID="{1A449C04-64B3-4403-94B7-8D2284C38D1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{1DB5166B-E7EE-4A4F-BAC3-EF7F0BDA05B3}tf78504181_win32</Template>
  <TotalTime>7780</TotalTime>
  <Words>371</Words>
  <Application>Microsoft Office PowerPoint</Application>
  <PresentationFormat>Widescreen</PresentationFormat>
  <Paragraphs>48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Open Sans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PLET2E 3A Ch2 Vocab PPT</dc:title>
  <dc:creator>© Pearson Education Asia Limited</dc:creator>
  <cp:lastModifiedBy>Catherine Leung</cp:lastModifiedBy>
  <cp:revision>29</cp:revision>
  <dcterms:created xsi:type="dcterms:W3CDTF">2022-04-28T10:17:10Z</dcterms:created>
  <dcterms:modified xsi:type="dcterms:W3CDTF">2022-11-21T04:42:10Z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0x010100BF7FD1B48D37804783D17472D012FCF0</vt:lpwstr>
  </property>
  <property fmtid="{D5CDD505-2E9C-101B-9397-08002B2CF9AE}" pid="3" name="Order">
    <vt:lpwstr>3045700.00000000</vt:lpwstr>
  </property>
  <property fmtid="{D5CDD505-2E9C-101B-9397-08002B2CF9AE}" pid="4" name="MediaServiceImageTags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xd_ProgID">
    <vt:lpwstr/>
  </property>
  <property fmtid="{D5CDD505-2E9C-101B-9397-08002B2CF9AE}" pid="9" name="TemplateUrl">
    <vt:lpwstr/>
  </property>
  <property fmtid="{D5CDD505-2E9C-101B-9397-08002B2CF9AE}" pid="10" name="xd_Signature">
    <vt:lpwstr/>
  </property>
</Properties>
</file>